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7" r:id="rId2"/>
    <p:sldId id="268" r:id="rId3"/>
  </p:sldIdLst>
  <p:sldSz cx="6858000" cy="9906000" type="A4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EBFA"/>
    <a:srgbClr val="CCFFFF"/>
    <a:srgbClr val="0550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4" autoAdjust="0"/>
    <p:restoredTop sz="94665" autoAdjust="0"/>
  </p:normalViewPr>
  <p:slideViewPr>
    <p:cSldViewPr>
      <p:cViewPr varScale="1">
        <p:scale>
          <a:sx n="75" d="100"/>
          <a:sy n="75" d="100"/>
        </p:scale>
        <p:origin x="3234" y="78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7B6ED41-F27A-EC43-8118-3672F9F9AA0C}" type="datetimeFigureOut">
              <a:rPr lang="ko-KR" altLang="en-US"/>
              <a:pPr>
                <a:defRPr/>
              </a:pPr>
              <a:t>2024-09-03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09788" y="744538"/>
            <a:ext cx="25781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75E3466-26F3-8242-982A-96C202D5313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39296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스크린샷, 아쿠아, 블루, 벡터 그래픽이(가) 표시된 사진&#10;&#10;자동 생성된 설명">
            <a:extLst>
              <a:ext uri="{FF2B5EF4-FFF2-40B4-BE49-F238E27FC236}">
                <a16:creationId xmlns:a16="http://schemas.microsoft.com/office/drawing/2014/main" id="{63AA5A1C-E86B-6B60-4BF5-2889634DC6E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9"/>
            <a:ext cx="6858000" cy="990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21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osco_ppt-format(verticla)_index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9953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4716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posco_ppt-format(verticla)_inside-B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0150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767">
          <a:solidFill>
            <a:schemeClr val="tx2"/>
          </a:solidFill>
          <a:latin typeface="?? ??"/>
          <a:ea typeface="+mj-ea"/>
          <a:cs typeface="?? ??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767">
          <a:solidFill>
            <a:schemeClr val="tx2"/>
          </a:solidFill>
          <a:latin typeface="Arial" charset="0"/>
          <a:ea typeface="ヒラギノ角ゴ Pro W3" pitchFamily="16" charset="-128"/>
          <a:cs typeface="ヒラギノ角ゴ Pro W3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767">
          <a:solidFill>
            <a:schemeClr val="tx2"/>
          </a:solidFill>
          <a:latin typeface="Arial" charset="0"/>
          <a:ea typeface="ヒラギノ角ゴ Pro W3" pitchFamily="16" charset="-128"/>
          <a:cs typeface="ヒラギノ角ゴ Pro W3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767">
          <a:solidFill>
            <a:schemeClr val="tx2"/>
          </a:solidFill>
          <a:latin typeface="Arial" charset="0"/>
          <a:ea typeface="ヒラギノ角ゴ Pro W3" pitchFamily="16" charset="-128"/>
          <a:cs typeface="ヒラギノ角ゴ Pro W3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767">
          <a:solidFill>
            <a:schemeClr val="tx2"/>
          </a:solidFill>
          <a:latin typeface="Arial" charset="0"/>
          <a:ea typeface="ヒラギノ角ゴ Pro W3" pitchFamily="16" charset="-128"/>
          <a:cs typeface="ヒラギノ角ゴ Pro W3" charset="0"/>
        </a:defRPr>
      </a:lvl5pPr>
      <a:lvl6pPr marL="495273" algn="ctr" rtl="0" fontAlgn="base">
        <a:spcBef>
          <a:spcPct val="0"/>
        </a:spcBef>
        <a:spcAft>
          <a:spcPct val="0"/>
        </a:spcAft>
        <a:defRPr sz="4767">
          <a:solidFill>
            <a:schemeClr val="tx2"/>
          </a:solidFill>
          <a:latin typeface="Arial" charset="0"/>
          <a:ea typeface="ヒラギノ角ゴ Pro W3" pitchFamily="16" charset="-128"/>
        </a:defRPr>
      </a:lvl6pPr>
      <a:lvl7pPr marL="990545" algn="ctr" rtl="0" fontAlgn="base">
        <a:spcBef>
          <a:spcPct val="0"/>
        </a:spcBef>
        <a:spcAft>
          <a:spcPct val="0"/>
        </a:spcAft>
        <a:defRPr sz="4767">
          <a:solidFill>
            <a:schemeClr val="tx2"/>
          </a:solidFill>
          <a:latin typeface="Arial" charset="0"/>
          <a:ea typeface="ヒラギノ角ゴ Pro W3" pitchFamily="16" charset="-128"/>
        </a:defRPr>
      </a:lvl7pPr>
      <a:lvl8pPr marL="1485817" algn="ctr" rtl="0" fontAlgn="base">
        <a:spcBef>
          <a:spcPct val="0"/>
        </a:spcBef>
        <a:spcAft>
          <a:spcPct val="0"/>
        </a:spcAft>
        <a:defRPr sz="4767">
          <a:solidFill>
            <a:schemeClr val="tx2"/>
          </a:solidFill>
          <a:latin typeface="Arial" charset="0"/>
          <a:ea typeface="ヒラギノ角ゴ Pro W3" pitchFamily="16" charset="-128"/>
        </a:defRPr>
      </a:lvl8pPr>
      <a:lvl9pPr marL="1981089" algn="ctr" rtl="0" fontAlgn="base">
        <a:spcBef>
          <a:spcPct val="0"/>
        </a:spcBef>
        <a:spcAft>
          <a:spcPct val="0"/>
        </a:spcAft>
        <a:defRPr sz="4767">
          <a:solidFill>
            <a:schemeClr val="tx2"/>
          </a:solidFill>
          <a:latin typeface="Arial" charset="0"/>
          <a:ea typeface="ヒラギノ角ゴ Pro W3" pitchFamily="16" charset="-128"/>
        </a:defRPr>
      </a:lvl9pPr>
    </p:titleStyle>
    <p:bodyStyle>
      <a:lvl1pPr marL="371454" indent="-371454" algn="l" rtl="0" eaLnBrk="0" fontAlgn="base" hangingPunct="0">
        <a:spcBef>
          <a:spcPct val="20000"/>
        </a:spcBef>
        <a:spcAft>
          <a:spcPct val="0"/>
        </a:spcAft>
        <a:buChar char="•"/>
        <a:defRPr sz="3467">
          <a:solidFill>
            <a:schemeClr val="tx1"/>
          </a:solidFill>
          <a:latin typeface="?? ??"/>
          <a:ea typeface="+mn-ea"/>
          <a:cs typeface="?? ??"/>
        </a:defRPr>
      </a:lvl1pPr>
      <a:lvl2pPr marL="804818" indent="-309546" algn="l" rtl="0" eaLnBrk="0" fontAlgn="base" hangingPunct="0">
        <a:spcBef>
          <a:spcPct val="20000"/>
        </a:spcBef>
        <a:spcAft>
          <a:spcPct val="0"/>
        </a:spcAft>
        <a:buChar char="–"/>
        <a:defRPr sz="3033">
          <a:solidFill>
            <a:schemeClr val="tx1"/>
          </a:solidFill>
          <a:latin typeface="?? ??"/>
          <a:ea typeface="+mn-ea"/>
          <a:cs typeface="?? ??"/>
        </a:defRPr>
      </a:lvl2pPr>
      <a:lvl3pPr marL="1238180" indent="-247636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?? ??"/>
          <a:ea typeface="+mn-ea"/>
          <a:cs typeface="?? ??"/>
        </a:defRPr>
      </a:lvl3pPr>
      <a:lvl4pPr marL="1733453" indent="-247636" algn="l" rtl="0" eaLnBrk="0" fontAlgn="base" hangingPunct="0">
        <a:spcBef>
          <a:spcPct val="20000"/>
        </a:spcBef>
        <a:spcAft>
          <a:spcPct val="0"/>
        </a:spcAft>
        <a:buChar char="–"/>
        <a:defRPr sz="2167">
          <a:solidFill>
            <a:schemeClr val="tx1"/>
          </a:solidFill>
          <a:latin typeface="?? ??"/>
          <a:ea typeface="+mn-ea"/>
          <a:cs typeface="?? ??"/>
        </a:defRPr>
      </a:lvl4pPr>
      <a:lvl5pPr marL="2228726" indent="-247636" algn="l" rtl="0" eaLnBrk="0" fontAlgn="base" hangingPunct="0">
        <a:spcBef>
          <a:spcPct val="20000"/>
        </a:spcBef>
        <a:spcAft>
          <a:spcPct val="0"/>
        </a:spcAft>
        <a:buChar char="»"/>
        <a:defRPr sz="2167">
          <a:solidFill>
            <a:schemeClr val="tx1"/>
          </a:solidFill>
          <a:latin typeface="?? ??"/>
          <a:ea typeface="+mn-ea"/>
          <a:cs typeface="?? ??"/>
        </a:defRPr>
      </a:lvl5pPr>
      <a:lvl6pPr marL="2723998" indent="-247636" algn="l" rtl="0" fontAlgn="base">
        <a:spcBef>
          <a:spcPct val="20000"/>
        </a:spcBef>
        <a:spcAft>
          <a:spcPct val="0"/>
        </a:spcAft>
        <a:buChar char="»"/>
        <a:defRPr sz="2167">
          <a:solidFill>
            <a:schemeClr val="tx1"/>
          </a:solidFill>
          <a:latin typeface="+mn-lt"/>
          <a:ea typeface="+mn-ea"/>
        </a:defRPr>
      </a:lvl6pPr>
      <a:lvl7pPr marL="3219271" indent="-247636" algn="l" rtl="0" fontAlgn="base">
        <a:spcBef>
          <a:spcPct val="20000"/>
        </a:spcBef>
        <a:spcAft>
          <a:spcPct val="0"/>
        </a:spcAft>
        <a:buChar char="»"/>
        <a:defRPr sz="2167">
          <a:solidFill>
            <a:schemeClr val="tx1"/>
          </a:solidFill>
          <a:latin typeface="+mn-lt"/>
          <a:ea typeface="+mn-ea"/>
        </a:defRPr>
      </a:lvl7pPr>
      <a:lvl8pPr marL="3714543" indent="-247636" algn="l" rtl="0" fontAlgn="base">
        <a:spcBef>
          <a:spcPct val="20000"/>
        </a:spcBef>
        <a:spcAft>
          <a:spcPct val="0"/>
        </a:spcAft>
        <a:buChar char="»"/>
        <a:defRPr sz="2167">
          <a:solidFill>
            <a:schemeClr val="tx1"/>
          </a:solidFill>
          <a:latin typeface="+mn-lt"/>
          <a:ea typeface="+mn-ea"/>
        </a:defRPr>
      </a:lvl8pPr>
      <a:lvl9pPr marL="4209815" indent="-247636" algn="l" rtl="0" fontAlgn="base">
        <a:spcBef>
          <a:spcPct val="20000"/>
        </a:spcBef>
        <a:spcAft>
          <a:spcPct val="0"/>
        </a:spcAft>
        <a:buChar char="»"/>
        <a:defRPr sz="2167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90545" rtl="0" eaLnBrk="1" latinLnBrk="1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73" algn="l" defTabSz="990545" rtl="0" eaLnBrk="1" latinLnBrk="1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45" algn="l" defTabSz="990545" rtl="0" eaLnBrk="1" latinLnBrk="1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17" algn="l" defTabSz="990545" rtl="0" eaLnBrk="1" latinLnBrk="1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089" algn="l" defTabSz="990545" rtl="0" eaLnBrk="1" latinLnBrk="1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362" algn="l" defTabSz="990545" rtl="0" eaLnBrk="1" latinLnBrk="1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34" algn="l" defTabSz="990545" rtl="0" eaLnBrk="1" latinLnBrk="1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07" algn="l" defTabSz="990545" rtl="0" eaLnBrk="1" latinLnBrk="1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179" algn="l" defTabSz="990545" rtl="0" eaLnBrk="1" latinLnBrk="1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4">
            <a:extLst>
              <a:ext uri="{FF2B5EF4-FFF2-40B4-BE49-F238E27FC236}">
                <a16:creationId xmlns:a16="http://schemas.microsoft.com/office/drawing/2014/main" id="{EBE76E20-661B-4921-AD39-842F66BB2A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894337"/>
              </p:ext>
            </p:extLst>
          </p:nvPr>
        </p:nvGraphicFramePr>
        <p:xfrm>
          <a:off x="-6724128" y="50636"/>
          <a:ext cx="6605816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084">
                  <a:extLst>
                    <a:ext uri="{9D8B030D-6E8A-4147-A177-3AD203B41FA5}">
                      <a16:colId xmlns:a16="http://schemas.microsoft.com/office/drawing/2014/main" val="1679168321"/>
                    </a:ext>
                  </a:extLst>
                </a:gridCol>
                <a:gridCol w="728016">
                  <a:extLst>
                    <a:ext uri="{9D8B030D-6E8A-4147-A177-3AD203B41FA5}">
                      <a16:colId xmlns:a16="http://schemas.microsoft.com/office/drawing/2014/main" val="68853875"/>
                    </a:ext>
                  </a:extLst>
                </a:gridCol>
                <a:gridCol w="1310429">
                  <a:extLst>
                    <a:ext uri="{9D8B030D-6E8A-4147-A177-3AD203B41FA5}">
                      <a16:colId xmlns:a16="http://schemas.microsoft.com/office/drawing/2014/main" val="901606823"/>
                    </a:ext>
                  </a:extLst>
                </a:gridCol>
                <a:gridCol w="1019223">
                  <a:extLst>
                    <a:ext uri="{9D8B030D-6E8A-4147-A177-3AD203B41FA5}">
                      <a16:colId xmlns:a16="http://schemas.microsoft.com/office/drawing/2014/main" val="167178306"/>
                    </a:ext>
                  </a:extLst>
                </a:gridCol>
                <a:gridCol w="2912064">
                  <a:extLst>
                    <a:ext uri="{9D8B030D-6E8A-4147-A177-3AD203B41FA5}">
                      <a16:colId xmlns:a16="http://schemas.microsoft.com/office/drawing/2014/main" val="1765062334"/>
                    </a:ext>
                  </a:extLst>
                </a:gridCol>
              </a:tblGrid>
              <a:tr h="15388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제안자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BFA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성   명</a:t>
                      </a: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소속 및 직위</a:t>
                      </a: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6694999"/>
                  </a:ext>
                </a:extLst>
              </a:tr>
              <a:tr h="153889">
                <a:tc vMerge="1">
                  <a:txBody>
                    <a:bodyPr/>
                    <a:lstStyle/>
                    <a:p>
                      <a:pPr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휴대폰</a:t>
                      </a: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E-Mail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1139414"/>
                  </a:ext>
                </a:extLst>
              </a:tr>
              <a:tr h="153889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참여 과제명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BF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87313" indent="-87313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200" b="0" i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공고에 나온 </a:t>
                      </a:r>
                      <a:r>
                        <a:rPr lang="en-US" altLang="ko-KR" sz="1200" b="0" i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RFP</a:t>
                      </a:r>
                      <a:r>
                        <a:rPr lang="ko-KR" altLang="en-US" sz="1200" b="0" i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과제명</a:t>
                      </a:r>
                    </a:p>
                  </a:txBody>
                  <a:tcPr marL="7200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6388779"/>
                  </a:ext>
                </a:extLst>
              </a:tr>
              <a:tr h="153889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제안 과제명</a:t>
                      </a:r>
                    </a:p>
                  </a:txBody>
                  <a:tcPr marL="0" marR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BF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87313" indent="-87313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200" b="0" i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 수행자가 희망하는 과제명</a:t>
                      </a:r>
                    </a:p>
                  </a:txBody>
                  <a:tcPr marL="72000" marR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880145"/>
                  </a:ext>
                </a:extLst>
              </a:tr>
            </a:tbl>
          </a:graphicData>
        </a:graphic>
      </p:graphicFrame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7F3CFE74-6FDA-4BA7-B090-CD49B052B7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903531"/>
              </p:ext>
            </p:extLst>
          </p:nvPr>
        </p:nvGraphicFramePr>
        <p:xfrm>
          <a:off x="126093" y="71354"/>
          <a:ext cx="6605815" cy="9740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1299">
                  <a:extLst>
                    <a:ext uri="{9D8B030D-6E8A-4147-A177-3AD203B41FA5}">
                      <a16:colId xmlns:a16="http://schemas.microsoft.com/office/drawing/2014/main" val="1730441079"/>
                    </a:ext>
                  </a:extLst>
                </a:gridCol>
                <a:gridCol w="5314516">
                  <a:extLst>
                    <a:ext uri="{9D8B030D-6E8A-4147-A177-3AD203B41FA5}">
                      <a16:colId xmlns:a16="http://schemas.microsoft.com/office/drawing/2014/main" val="553210347"/>
                    </a:ext>
                  </a:extLst>
                </a:gridCol>
              </a:tblGrid>
              <a:tr h="298796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 목표 및 주요 연구 내용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BF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8777162"/>
                  </a:ext>
                </a:extLst>
              </a:tr>
              <a:tr h="9113149">
                <a:tc gridSpan="2">
                  <a:txBody>
                    <a:bodyPr/>
                    <a:lstStyle/>
                    <a:p>
                      <a:pPr algn="l" latinLnBrk="1"/>
                      <a:r>
                        <a:rPr lang="ko-KR" altLang="en-US" sz="12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○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221574"/>
                  </a:ext>
                </a:extLst>
              </a:tr>
              <a:tr h="32866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제안 과제비</a:t>
                      </a:r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案</a:t>
                      </a:r>
                      <a:r>
                        <a:rPr lang="en-US" altLang="ko-KR" sz="1200" b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b="1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BFA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i="1" u="none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총 ㅇㅇㅇ백만원 </a:t>
                      </a:r>
                      <a:r>
                        <a:rPr lang="en-US" altLang="ko-KR" sz="1200" i="1" u="none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i="1" u="none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직접비</a:t>
                      </a:r>
                      <a:r>
                        <a:rPr lang="en-US" altLang="ko-KR" sz="1200" i="1" u="none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200" i="1" u="none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간접비 구분</a:t>
                      </a:r>
                      <a:r>
                        <a:rPr lang="en-US" altLang="ko-KR" sz="1200" i="1" u="none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), </a:t>
                      </a:r>
                      <a:r>
                        <a:rPr lang="ko-KR" altLang="en-US" sz="1200" i="1" u="none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연구자가 합리적으로 제안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215911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E402B478-FC61-4F87-8851-5A1491967444}"/>
              </a:ext>
            </a:extLst>
          </p:cNvPr>
          <p:cNvSpPr txBox="1"/>
          <p:nvPr/>
        </p:nvSpPr>
        <p:spPr>
          <a:xfrm>
            <a:off x="893210" y="3368824"/>
            <a:ext cx="50715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좌측 제안자 및 과제명 정보 작성</a:t>
            </a:r>
            <a:endParaRPr lang="en-US" altLang="ko-KR" sz="2000">
              <a:solidFill>
                <a:schemeClr val="bg1">
                  <a:lumMod val="6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2000"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자유 형식으로 본 공간 내에서 작성</a:t>
            </a:r>
            <a:endParaRPr lang="en-US" altLang="ko-KR" sz="2000">
              <a:solidFill>
                <a:schemeClr val="bg1">
                  <a:lumMod val="6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2000"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글자 크기 </a:t>
            </a:r>
            <a:r>
              <a:rPr lang="en-US" altLang="ko-KR" sz="2000"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 </a:t>
            </a:r>
            <a:r>
              <a:rPr lang="ko-KR" altLang="en-US" sz="2000"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이상 유지</a:t>
            </a:r>
            <a:endParaRPr lang="en-US" altLang="ko-KR" sz="2000">
              <a:solidFill>
                <a:schemeClr val="bg1">
                  <a:lumMod val="6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en-US" altLang="ko-KR" sz="2000"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000"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각주 크기 </a:t>
            </a:r>
            <a:r>
              <a:rPr lang="en-US" altLang="ko-KR" sz="2000"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8 </a:t>
            </a:r>
            <a:r>
              <a:rPr lang="ko-KR" altLang="en-US" sz="2000"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가능</a:t>
            </a:r>
            <a:r>
              <a:rPr lang="en-US" altLang="ko-KR" sz="2000"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000"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659C72-6248-4F71-B30D-6BFAD5EAB115}"/>
              </a:ext>
            </a:extLst>
          </p:cNvPr>
          <p:cNvSpPr txBox="1"/>
          <p:nvPr/>
        </p:nvSpPr>
        <p:spPr>
          <a:xfrm>
            <a:off x="18839" y="128464"/>
            <a:ext cx="50129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>
                <a:latin typeface="맑은 고딕" panose="020B0503020000020004" pitchFamily="50" charset="-127"/>
                <a:ea typeface="맑은 고딕" panose="020B0503020000020004" pitchFamily="50" charset="-127"/>
              </a:rPr>
              <a:t>○ 이력서 및 연구 실적 </a:t>
            </a:r>
            <a:r>
              <a:rPr lang="en-US" altLang="ko-KR" sz="1600" b="1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600" b="1">
                <a:latin typeface="맑은 고딕" panose="020B0503020000020004" pitchFamily="50" charset="-127"/>
                <a:ea typeface="맑은 고딕" panose="020B0503020000020004" pitchFamily="50" charset="-127"/>
              </a:rPr>
              <a:t>과제 관련 연구실적 위주로</a:t>
            </a:r>
            <a:r>
              <a:rPr lang="en-US" altLang="ko-KR" sz="1600" b="1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600" b="1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39B5CB-765E-4BDF-B3CA-37E2FE7230D3}"/>
              </a:ext>
            </a:extLst>
          </p:cNvPr>
          <p:cNvSpPr txBox="1"/>
          <p:nvPr/>
        </p:nvSpPr>
        <p:spPr>
          <a:xfrm>
            <a:off x="1165731" y="3368824"/>
            <a:ext cx="45265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본 공간 내에서 작성</a:t>
            </a:r>
            <a:endParaRPr lang="en-US" altLang="ko-KR" sz="2000">
              <a:solidFill>
                <a:schemeClr val="bg1">
                  <a:lumMod val="6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2000"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글자 크기 </a:t>
            </a:r>
            <a:r>
              <a:rPr lang="en-US" altLang="ko-KR" sz="2000"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 </a:t>
            </a:r>
            <a:r>
              <a:rPr lang="ko-KR" altLang="en-US" sz="2000"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이상 유지</a:t>
            </a:r>
            <a:endParaRPr lang="en-US" altLang="ko-KR" sz="2000">
              <a:solidFill>
                <a:schemeClr val="bg1">
                  <a:lumMod val="6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2000"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이력서에 </a:t>
            </a:r>
            <a:r>
              <a:rPr lang="en-US" altLang="ko-KR" sz="2000"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Lab </a:t>
            </a:r>
            <a:r>
              <a:rPr lang="ko-KR" altLang="en-US" sz="2000">
                <a:solidFill>
                  <a:schemeClr val="bg1">
                    <a:lumMod val="6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홈페이지 주소 필수</a:t>
            </a:r>
            <a:endParaRPr lang="en-US" altLang="ko-KR" sz="2000">
              <a:solidFill>
                <a:schemeClr val="bg1">
                  <a:lumMod val="6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2736288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</TotalTime>
  <Words>91</Words>
  <Application>Microsoft Office PowerPoint</Application>
  <PresentationFormat>A4 용지(210x297mm)</PresentationFormat>
  <Paragraphs>21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?? ??</vt:lpstr>
      <vt:lpstr>맑은 고딕</vt:lpstr>
      <vt:lpstr>Arial</vt:lpstr>
      <vt:lpstr>Wingdings</vt:lpstr>
      <vt:lpstr>Blank Presentation</vt:lpstr>
      <vt:lpstr>PowerPoint 프레젠테이션</vt:lpstr>
      <vt:lpstr>PowerPoint 프레젠테이션</vt:lpstr>
    </vt:vector>
  </TitlesOfParts>
  <Company>kriss gim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kriss gim</dc:creator>
  <cp:lastModifiedBy>이진(Lee Jin)_대리_수소저탄소연구소</cp:lastModifiedBy>
  <cp:revision>27</cp:revision>
  <dcterms:created xsi:type="dcterms:W3CDTF">2010-09-30T02:09:05Z</dcterms:created>
  <dcterms:modified xsi:type="dcterms:W3CDTF">2024-09-03T04:41:47Z</dcterms:modified>
</cp:coreProperties>
</file>