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480175" cy="115204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29" userDrawn="1">
          <p15:clr>
            <a:srgbClr val="A4A3A4"/>
          </p15:clr>
        </p15:guide>
        <p15:guide id="2" pos="20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0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2262" y="78"/>
      </p:cViewPr>
      <p:guideLst>
        <p:guide orient="horz" pos="3629"/>
        <p:guide pos="20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13" y="1885414"/>
            <a:ext cx="5508149" cy="4010837"/>
          </a:xfrm>
        </p:spPr>
        <p:txBody>
          <a:bodyPr anchor="b"/>
          <a:lstStyle>
            <a:lvl1pPr algn="ctr">
              <a:defRPr sz="4252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6050924"/>
            <a:ext cx="4860131" cy="2781450"/>
          </a:xfrm>
        </p:spPr>
        <p:txBody>
          <a:bodyPr/>
          <a:lstStyle>
            <a:lvl1pPr marL="0" indent="0" algn="ctr">
              <a:buNone/>
              <a:defRPr sz="1701"/>
            </a:lvl1pPr>
            <a:lvl2pPr marL="324018" indent="0" algn="ctr">
              <a:buNone/>
              <a:defRPr sz="1417"/>
            </a:lvl2pPr>
            <a:lvl3pPr marL="648035" indent="0" algn="ctr">
              <a:buNone/>
              <a:defRPr sz="1276"/>
            </a:lvl3pPr>
            <a:lvl4pPr marL="972053" indent="0" algn="ctr">
              <a:buNone/>
              <a:defRPr sz="1134"/>
            </a:lvl4pPr>
            <a:lvl5pPr marL="1296071" indent="0" algn="ctr">
              <a:buNone/>
              <a:defRPr sz="1134"/>
            </a:lvl5pPr>
            <a:lvl6pPr marL="1620088" indent="0" algn="ctr">
              <a:buNone/>
              <a:defRPr sz="1134"/>
            </a:lvl6pPr>
            <a:lvl7pPr marL="1944106" indent="0" algn="ctr">
              <a:buNone/>
              <a:defRPr sz="1134"/>
            </a:lvl7pPr>
            <a:lvl8pPr marL="2268123" indent="0" algn="ctr">
              <a:buNone/>
              <a:defRPr sz="1134"/>
            </a:lvl8pPr>
            <a:lvl9pPr marL="2592141" indent="0" algn="ctr">
              <a:buNone/>
              <a:defRPr sz="1134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FBA8D-5D86-4064-BE57-823D6C6AB524}" type="datetimeFigureOut">
              <a:rPr lang="ko-KR" altLang="en-US" smtClean="0"/>
              <a:t>2024-06-26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AB52-E9AC-4052-8331-53E26C6986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4242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FBA8D-5D86-4064-BE57-823D6C6AB524}" type="datetimeFigureOut">
              <a:rPr lang="ko-KR" altLang="en-US" smtClean="0"/>
              <a:t>2024-06-26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AB52-E9AC-4052-8331-53E26C6986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0907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5" y="613359"/>
            <a:ext cx="1397288" cy="976308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613359"/>
            <a:ext cx="4110861" cy="976308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FBA8D-5D86-4064-BE57-823D6C6AB524}" type="datetimeFigureOut">
              <a:rPr lang="ko-KR" altLang="en-US" smtClean="0"/>
              <a:t>2024-06-26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AB52-E9AC-4052-8331-53E26C6986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196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FBA8D-5D86-4064-BE57-823D6C6AB524}" type="datetimeFigureOut">
              <a:rPr lang="ko-KR" altLang="en-US" smtClean="0"/>
              <a:t>2024-06-26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AB52-E9AC-4052-8331-53E26C6986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2908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7" y="2872125"/>
            <a:ext cx="5589151" cy="4792202"/>
          </a:xfrm>
        </p:spPr>
        <p:txBody>
          <a:bodyPr anchor="b"/>
          <a:lstStyle>
            <a:lvl1pPr>
              <a:defRPr sz="4252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7" y="7709663"/>
            <a:ext cx="5589151" cy="2520106"/>
          </a:xfrm>
        </p:spPr>
        <p:txBody>
          <a:bodyPr/>
          <a:lstStyle>
            <a:lvl1pPr marL="0" indent="0">
              <a:buNone/>
              <a:defRPr sz="1701">
                <a:solidFill>
                  <a:schemeClr val="tx1"/>
                </a:solidFill>
              </a:defRPr>
            </a:lvl1pPr>
            <a:lvl2pPr marL="324018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2pPr>
            <a:lvl3pPr marL="648035" indent="0">
              <a:buNone/>
              <a:defRPr sz="1276">
                <a:solidFill>
                  <a:schemeClr val="tx1">
                    <a:tint val="75000"/>
                  </a:schemeClr>
                </a:solidFill>
              </a:defRPr>
            </a:lvl3pPr>
            <a:lvl4pPr marL="97205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4pPr>
            <a:lvl5pPr marL="129607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5pPr>
            <a:lvl6pPr marL="1620088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6pPr>
            <a:lvl7pPr marL="1944106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7pPr>
            <a:lvl8pPr marL="226812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8pPr>
            <a:lvl9pPr marL="259214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FBA8D-5D86-4064-BE57-823D6C6AB524}" type="datetimeFigureOut">
              <a:rPr lang="ko-KR" altLang="en-US" smtClean="0"/>
              <a:t>2024-06-26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AB52-E9AC-4052-8331-53E26C6986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1793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3066796"/>
            <a:ext cx="2754074" cy="730964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3066796"/>
            <a:ext cx="2754074" cy="730964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FBA8D-5D86-4064-BE57-823D6C6AB524}" type="datetimeFigureOut">
              <a:rPr lang="ko-KR" altLang="en-US" smtClean="0"/>
              <a:t>2024-06-26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AB52-E9AC-4052-8331-53E26C6986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539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613362"/>
            <a:ext cx="5589151" cy="22267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7" y="2824120"/>
            <a:ext cx="2741417" cy="1384058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7" y="4208178"/>
            <a:ext cx="2741417" cy="618959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2824120"/>
            <a:ext cx="2754918" cy="1384058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4208178"/>
            <a:ext cx="2754918" cy="618959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FBA8D-5D86-4064-BE57-823D6C6AB524}" type="datetimeFigureOut">
              <a:rPr lang="ko-KR" altLang="en-US" smtClean="0"/>
              <a:t>2024-06-26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AB52-E9AC-4052-8331-53E26C6986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2401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FBA8D-5D86-4064-BE57-823D6C6AB524}" type="datetimeFigureOut">
              <a:rPr lang="ko-KR" altLang="en-US" smtClean="0"/>
              <a:t>2024-06-26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AB52-E9AC-4052-8331-53E26C6986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6934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FBA8D-5D86-4064-BE57-823D6C6AB524}" type="datetimeFigureOut">
              <a:rPr lang="ko-KR" altLang="en-US" smtClean="0"/>
              <a:t>2024-06-26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AB52-E9AC-4052-8331-53E26C6986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280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768032"/>
            <a:ext cx="2090025" cy="2688114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8" y="1658740"/>
            <a:ext cx="3280589" cy="8187013"/>
          </a:xfrm>
        </p:spPr>
        <p:txBody>
          <a:bodyPr/>
          <a:lstStyle>
            <a:lvl1pPr>
              <a:defRPr sz="2268"/>
            </a:lvl1pPr>
            <a:lvl2pPr>
              <a:defRPr sz="1984"/>
            </a:lvl2pPr>
            <a:lvl3pPr>
              <a:defRPr sz="1701"/>
            </a:lvl3pPr>
            <a:lvl4pPr>
              <a:defRPr sz="1417"/>
            </a:lvl4pPr>
            <a:lvl5pPr>
              <a:defRPr sz="1417"/>
            </a:lvl5pPr>
            <a:lvl6pPr>
              <a:defRPr sz="1417"/>
            </a:lvl6pPr>
            <a:lvl7pPr>
              <a:defRPr sz="1417"/>
            </a:lvl7pPr>
            <a:lvl8pPr>
              <a:defRPr sz="1417"/>
            </a:lvl8pPr>
            <a:lvl9pPr>
              <a:defRPr sz="1417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3456146"/>
            <a:ext cx="2090025" cy="6402939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FBA8D-5D86-4064-BE57-823D6C6AB524}" type="datetimeFigureOut">
              <a:rPr lang="ko-KR" altLang="en-US" smtClean="0"/>
              <a:t>2024-06-26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AB52-E9AC-4052-8331-53E26C6986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2668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768032"/>
            <a:ext cx="2090025" cy="2688114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8" y="1658740"/>
            <a:ext cx="3280589" cy="8187013"/>
          </a:xfrm>
        </p:spPr>
        <p:txBody>
          <a:bodyPr anchor="t"/>
          <a:lstStyle>
            <a:lvl1pPr marL="0" indent="0">
              <a:buNone/>
              <a:defRPr sz="2268"/>
            </a:lvl1pPr>
            <a:lvl2pPr marL="324018" indent="0">
              <a:buNone/>
              <a:defRPr sz="1984"/>
            </a:lvl2pPr>
            <a:lvl3pPr marL="648035" indent="0">
              <a:buNone/>
              <a:defRPr sz="1701"/>
            </a:lvl3pPr>
            <a:lvl4pPr marL="972053" indent="0">
              <a:buNone/>
              <a:defRPr sz="1417"/>
            </a:lvl4pPr>
            <a:lvl5pPr marL="1296071" indent="0">
              <a:buNone/>
              <a:defRPr sz="1417"/>
            </a:lvl5pPr>
            <a:lvl6pPr marL="1620088" indent="0">
              <a:buNone/>
              <a:defRPr sz="1417"/>
            </a:lvl6pPr>
            <a:lvl7pPr marL="1944106" indent="0">
              <a:buNone/>
              <a:defRPr sz="1417"/>
            </a:lvl7pPr>
            <a:lvl8pPr marL="2268123" indent="0">
              <a:buNone/>
              <a:defRPr sz="1417"/>
            </a:lvl8pPr>
            <a:lvl9pPr marL="2592141" indent="0">
              <a:buNone/>
              <a:defRPr sz="1417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3456146"/>
            <a:ext cx="2090025" cy="6402939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FBA8D-5D86-4064-BE57-823D6C6AB524}" type="datetimeFigureOut">
              <a:rPr lang="ko-KR" altLang="en-US" smtClean="0"/>
              <a:t>2024-06-26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AB52-E9AC-4052-8331-53E26C6986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521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613362"/>
            <a:ext cx="5589151" cy="2226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3066796"/>
            <a:ext cx="5589151" cy="73096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2" y="10677788"/>
            <a:ext cx="1458039" cy="6133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FBA8D-5D86-4064-BE57-823D6C6AB524}" type="datetimeFigureOut">
              <a:rPr lang="ko-KR" altLang="en-US" smtClean="0"/>
              <a:t>2024-06-26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8" y="10677788"/>
            <a:ext cx="2187059" cy="6133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4" y="10677788"/>
            <a:ext cx="1458039" cy="6133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9AB52-E9AC-4052-8331-53E26C6986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9557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48035" rtl="0" eaLnBrk="1" latinLnBrk="1" hangingPunct="1">
        <a:lnSpc>
          <a:spcPct val="90000"/>
        </a:lnSpc>
        <a:spcBef>
          <a:spcPct val="0"/>
        </a:spcBef>
        <a:buNone/>
        <a:defRPr sz="31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09" indent="-162009" algn="l" defTabSz="648035" rtl="0" eaLnBrk="1" latinLnBrk="1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486026" indent="-162009" algn="l" defTabSz="648035" rtl="0" eaLnBrk="1" latinLnBrk="1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10044" indent="-162009" algn="l" defTabSz="648035" rtl="0" eaLnBrk="1" latinLnBrk="1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134062" indent="-162009" algn="l" defTabSz="648035" rtl="0" eaLnBrk="1" latinLnBrk="1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458079" indent="-162009" algn="l" defTabSz="648035" rtl="0" eaLnBrk="1" latinLnBrk="1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782097" indent="-162009" algn="l" defTabSz="648035" rtl="0" eaLnBrk="1" latinLnBrk="1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2106115" indent="-162009" algn="l" defTabSz="648035" rtl="0" eaLnBrk="1" latinLnBrk="1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430132" indent="-162009" algn="l" defTabSz="648035" rtl="0" eaLnBrk="1" latinLnBrk="1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754150" indent="-162009" algn="l" defTabSz="648035" rtl="0" eaLnBrk="1" latinLnBrk="1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8035" rtl="0" eaLnBrk="1" latinLnBrk="1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1pPr>
      <a:lvl2pPr marL="324018" algn="l" defTabSz="648035" rtl="0" eaLnBrk="1" latinLnBrk="1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2pPr>
      <a:lvl3pPr marL="648035" algn="l" defTabSz="648035" rtl="0" eaLnBrk="1" latinLnBrk="1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972053" algn="l" defTabSz="648035" rtl="0" eaLnBrk="1" latinLnBrk="1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296071" algn="l" defTabSz="648035" rtl="0" eaLnBrk="1" latinLnBrk="1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620088" algn="l" defTabSz="648035" rtl="0" eaLnBrk="1" latinLnBrk="1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1944106" algn="l" defTabSz="648035" rtl="0" eaLnBrk="1" latinLnBrk="1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268123" algn="l" defTabSz="648035" rtl="0" eaLnBrk="1" latinLnBrk="1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592141" algn="l" defTabSz="648035" rtl="0" eaLnBrk="1" latinLnBrk="1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3706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0</Words>
  <Application>Microsoft Office PowerPoint</Application>
  <PresentationFormat>사용자 지정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사단법인 환경독성보건학회</dc:creator>
  <cp:lastModifiedBy>사단법인 환경독성보건학회</cp:lastModifiedBy>
  <cp:revision>1</cp:revision>
  <dcterms:created xsi:type="dcterms:W3CDTF">2024-06-26T07:32:12Z</dcterms:created>
  <dcterms:modified xsi:type="dcterms:W3CDTF">2024-06-26T07:48:37Z</dcterms:modified>
</cp:coreProperties>
</file>