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668" r:id="rId2"/>
    <p:sldMasterId id="2147483674" r:id="rId3"/>
    <p:sldMasterId id="2147483672" r:id="rId4"/>
  </p:sldMasterIdLst>
  <p:notesMasterIdLst>
    <p:notesMasterId r:id="rId8"/>
  </p:notesMasterIdLst>
  <p:handoutMasterIdLst>
    <p:handoutMasterId r:id="rId9"/>
  </p:handoutMasterIdLst>
  <p:sldIdLst>
    <p:sldId id="420" r:id="rId5"/>
    <p:sldId id="424" r:id="rId6"/>
    <p:sldId id="426" r:id="rId7"/>
  </p:sldIdLst>
  <p:sldSz cx="9144000" cy="6858000" type="screen4x3"/>
  <p:notesSz cx="9923463" cy="67881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80" userDrawn="1">
          <p15:clr>
            <a:srgbClr val="A4A3A4"/>
          </p15:clr>
        </p15:guide>
        <p15:guide id="2" pos="2036" userDrawn="1">
          <p15:clr>
            <a:srgbClr val="A4A3A4"/>
          </p15:clr>
        </p15:guide>
        <p15:guide id="3" orient="horz" pos="2138" userDrawn="1">
          <p15:clr>
            <a:srgbClr val="A4A3A4"/>
          </p15:clr>
        </p15:guide>
        <p15:guide id="4" pos="312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3" autoAdjust="0"/>
    <p:restoredTop sz="89054" autoAdjust="0"/>
  </p:normalViewPr>
  <p:slideViewPr>
    <p:cSldViewPr>
      <p:cViewPr varScale="1">
        <p:scale>
          <a:sx n="114" d="100"/>
          <a:sy n="114" d="100"/>
        </p:scale>
        <p:origin x="180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232"/>
    </p:cViewPr>
  </p:sorterViewPr>
  <p:notesViewPr>
    <p:cSldViewPr>
      <p:cViewPr varScale="1">
        <p:scale>
          <a:sx n="96" d="100"/>
          <a:sy n="96" d="100"/>
        </p:scale>
        <p:origin x="-96" y="-1290"/>
      </p:cViewPr>
      <p:guideLst>
        <p:guide orient="horz" pos="2980"/>
        <p:guide pos="2036"/>
        <p:guide orient="horz" pos="2138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0168" cy="339462"/>
          </a:xfrm>
          <a:prstGeom prst="rect">
            <a:avLst/>
          </a:prstGeom>
        </p:spPr>
        <p:txBody>
          <a:bodyPr vert="horz" lIns="92034" tIns="46017" rIns="92034" bIns="46017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0935" y="1"/>
            <a:ext cx="4300168" cy="339462"/>
          </a:xfrm>
          <a:prstGeom prst="rect">
            <a:avLst/>
          </a:prstGeom>
        </p:spPr>
        <p:txBody>
          <a:bodyPr vert="horz" lIns="92034" tIns="46017" rIns="92034" bIns="46017" rtlCol="0"/>
          <a:lstStyle>
            <a:lvl1pPr algn="r">
              <a:defRPr sz="1300"/>
            </a:lvl1pPr>
          </a:lstStyle>
          <a:p>
            <a:fld id="{E3BD9799-400A-481E-A3A2-9508C320877D}" type="datetimeFigureOut">
              <a:rPr lang="ko-KR" altLang="en-US" smtClean="0"/>
              <a:pPr/>
              <a:t>2019-10-30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47600"/>
            <a:ext cx="4300168" cy="339462"/>
          </a:xfrm>
          <a:prstGeom prst="rect">
            <a:avLst/>
          </a:prstGeom>
        </p:spPr>
        <p:txBody>
          <a:bodyPr vert="horz" lIns="92034" tIns="46017" rIns="92034" bIns="46017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0935" y="6447600"/>
            <a:ext cx="4300168" cy="339462"/>
          </a:xfrm>
          <a:prstGeom prst="rect">
            <a:avLst/>
          </a:prstGeom>
        </p:spPr>
        <p:txBody>
          <a:bodyPr vert="horz" lIns="92034" tIns="46017" rIns="92034" bIns="46017" rtlCol="0" anchor="b"/>
          <a:lstStyle>
            <a:lvl1pPr algn="r">
              <a:defRPr sz="1300"/>
            </a:lvl1pPr>
          </a:lstStyle>
          <a:p>
            <a:fld id="{D491308C-A804-48A5-B335-934814FCA05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2516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0169" cy="339408"/>
          </a:xfrm>
          <a:prstGeom prst="rect">
            <a:avLst/>
          </a:prstGeom>
        </p:spPr>
        <p:txBody>
          <a:bodyPr vert="horz" lIns="92022" tIns="46011" rIns="92022" bIns="46011" rtlCol="0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0999" y="1"/>
            <a:ext cx="4300169" cy="339408"/>
          </a:xfrm>
          <a:prstGeom prst="rect">
            <a:avLst/>
          </a:prstGeom>
        </p:spPr>
        <p:txBody>
          <a:bodyPr vert="horz" lIns="92022" tIns="46011" rIns="92022" bIns="46011" rtlCol="0"/>
          <a:lstStyle>
            <a:lvl1pPr algn="r">
              <a:defRPr sz="1100"/>
            </a:lvl1pPr>
          </a:lstStyle>
          <a:p>
            <a:fld id="{252DFE9A-94C5-4D42-9A58-65EC2A1AC8F9}" type="datetimeFigureOut">
              <a:rPr lang="ko-KR" altLang="en-US" smtClean="0"/>
              <a:pPr/>
              <a:t>2019-10-30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8000"/>
            <a:ext cx="3394075" cy="25447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22" tIns="46011" rIns="92022" bIns="46011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347" y="3224373"/>
            <a:ext cx="7938770" cy="3054668"/>
          </a:xfrm>
          <a:prstGeom prst="rect">
            <a:avLst/>
          </a:prstGeom>
        </p:spPr>
        <p:txBody>
          <a:bodyPr vert="horz" lIns="92022" tIns="46011" rIns="92022" bIns="46011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47566"/>
            <a:ext cx="4300169" cy="339408"/>
          </a:xfrm>
          <a:prstGeom prst="rect">
            <a:avLst/>
          </a:prstGeom>
        </p:spPr>
        <p:txBody>
          <a:bodyPr vert="horz" lIns="92022" tIns="46011" rIns="92022" bIns="46011" rtlCol="0" anchor="b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0999" y="6447566"/>
            <a:ext cx="4300169" cy="339408"/>
          </a:xfrm>
          <a:prstGeom prst="rect">
            <a:avLst/>
          </a:prstGeom>
        </p:spPr>
        <p:txBody>
          <a:bodyPr vert="horz" lIns="92022" tIns="46011" rIns="92022" bIns="46011" rtlCol="0" anchor="b"/>
          <a:lstStyle>
            <a:lvl1pPr algn="r">
              <a:defRPr sz="1100"/>
            </a:lvl1pPr>
          </a:lstStyle>
          <a:p>
            <a:fld id="{A1B90AA9-BFBA-4079-83DD-E21B8CB7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7640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템플릿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984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스터 _ 타이틀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8682737" y="6453597"/>
            <a:ext cx="110287" cy="14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marR="0" lvl="0" indent="0" algn="r" defTabSz="844083" rtl="0" eaLnBrk="1" fontAlgn="base" latinLnBrk="1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88B3AE5A-10BA-4173-8E7E-D8F2BB88D393}" type="slidenum">
              <a:rPr kumimoji="1" lang="en-US" altLang="ko-KR" sz="831" b="0" i="0" u="none" strike="noStrike" cap="none" spc="-55" normalizeH="0" baseline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+mn-ea"/>
                <a:ea typeface="+mn-ea"/>
                <a:cs typeface="굴림" pitchFamily="50" charset="-127"/>
              </a:rPr>
              <a:pPr marL="0" marR="0" lvl="0" indent="0" algn="r" defTabSz="844083" rtl="0" eaLnBrk="1" fontAlgn="base" latinLnBrk="1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1" lang="ko-KR" altLang="ko-KR" sz="831" b="0" i="0" u="none" strike="noStrike" cap="none" spc="-55" normalizeH="0" baseline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+mn-ea"/>
              <a:ea typeface="+mn-ea"/>
              <a:cs typeface="굴림" pitchFamily="50" charset="-127"/>
            </a:endParaRPr>
          </a:p>
        </p:txBody>
      </p:sp>
      <p:sp>
        <p:nvSpPr>
          <p:cNvPr id="5" name="제목 개체 틀 37"/>
          <p:cNvSpPr>
            <a:spLocks noGrp="1"/>
          </p:cNvSpPr>
          <p:nvPr>
            <p:ph type="title"/>
          </p:nvPr>
        </p:nvSpPr>
        <p:spPr>
          <a:xfrm>
            <a:off x="716802" y="626023"/>
            <a:ext cx="7694413" cy="36933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  <a:extrusionClr>
                <a:schemeClr val="tx1"/>
              </a:extrusionClr>
              <a:contourClr>
                <a:schemeClr val="tx1"/>
              </a:contourClr>
            </a:sp3d>
          </a:bodyPr>
          <a:lstStyle>
            <a:lvl1pPr algn="l">
              <a:defRPr lang="ko-KR" altLang="en-US" sz="2400" b="1" spc="-55" baseline="0" dirty="0">
                <a:ln>
                  <a:noFill/>
                </a:ln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marL="0" lvl="0" algn="l" defTabSz="844083" latinLnBrk="0"/>
            <a:r>
              <a:rPr lang="ko-KR" altLang="en-US" dirty="0"/>
              <a:t>마스터 제목 스타일 편집</a:t>
            </a:r>
          </a:p>
        </p:txBody>
      </p:sp>
      <p:sp>
        <p:nvSpPr>
          <p:cNvPr id="6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250848" y="713328"/>
            <a:ext cx="432767" cy="25577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l">
              <a:buNone/>
              <a:defRPr sz="1662" b="1" spc="-55" baseline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en-US" altLang="ko-KR" dirty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6576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스터 _ 타이틀 + 서브 타이틀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8"/>
          <p:cNvSpPr>
            <a:spLocks noGrp="1"/>
          </p:cNvSpPr>
          <p:nvPr>
            <p:ph type="body" idx="1"/>
          </p:nvPr>
        </p:nvSpPr>
        <p:spPr>
          <a:xfrm>
            <a:off x="716870" y="1088180"/>
            <a:ext cx="7698237" cy="255776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  <a:extrusionClr>
                <a:schemeClr val="tx1"/>
              </a:extrusionClr>
              <a:contourClr>
                <a:schemeClr val="tx1"/>
              </a:contourClr>
            </a:sp3d>
          </a:bodyPr>
          <a:lstStyle>
            <a:lvl1pPr marL="0" indent="0" algn="l" defTabSz="843925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altLang="ko-KR" sz="1662" b="1" kern="1200" spc="-55" baseline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  <a:ea typeface="+mn-ea"/>
                <a:cs typeface="+mn-cs"/>
              </a:defRPr>
            </a:lvl1pPr>
          </a:lstStyle>
          <a:p>
            <a:endParaRPr lang="en-US" altLang="ko-KR" dirty="0"/>
          </a:p>
        </p:txBody>
      </p:sp>
      <p:sp>
        <p:nvSpPr>
          <p:cNvPr id="9" name="제목 개체 틀 37"/>
          <p:cNvSpPr>
            <a:spLocks noGrp="1"/>
          </p:cNvSpPr>
          <p:nvPr>
            <p:ph type="title"/>
          </p:nvPr>
        </p:nvSpPr>
        <p:spPr>
          <a:xfrm>
            <a:off x="716802" y="626023"/>
            <a:ext cx="7694413" cy="36933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  <a:extrusionClr>
                <a:schemeClr val="tx1"/>
              </a:extrusionClr>
              <a:contourClr>
                <a:schemeClr val="tx1"/>
              </a:contourClr>
            </a:sp3d>
          </a:bodyPr>
          <a:lstStyle>
            <a:lvl1pPr algn="l">
              <a:defRPr lang="ko-KR" altLang="en-US" sz="2400" b="1" spc="-55" baseline="0" dirty="0">
                <a:ln>
                  <a:noFill/>
                </a:ln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marL="0" lvl="0" algn="l" defTabSz="844083" latinLnBrk="0"/>
            <a:r>
              <a:rPr lang="ko-KR" altLang="en-US" dirty="0"/>
              <a:t>마스터 제목 스타일 편집</a:t>
            </a:r>
          </a:p>
        </p:txBody>
      </p:sp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8682737" y="6453597"/>
            <a:ext cx="110287" cy="14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marR="0" lvl="0" indent="0" algn="r" defTabSz="844083" rtl="0" eaLnBrk="1" fontAlgn="base" latinLnBrk="1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88B3AE5A-10BA-4173-8E7E-D8F2BB88D393}" type="slidenum">
              <a:rPr kumimoji="1" lang="en-US" altLang="ko-KR" sz="831" b="0" i="0" u="none" strike="noStrike" cap="none" spc="-55" normalizeH="0" baseline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+mn-ea"/>
                <a:ea typeface="+mn-ea"/>
                <a:cs typeface="굴림" pitchFamily="50" charset="-127"/>
              </a:rPr>
              <a:pPr marL="0" marR="0" lvl="0" indent="0" algn="r" defTabSz="844083" rtl="0" eaLnBrk="1" fontAlgn="base" latinLnBrk="1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1" lang="ko-KR" altLang="ko-KR" sz="831" b="0" i="0" u="none" strike="noStrike" cap="none" spc="-55" normalizeH="0" baseline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+mn-ea"/>
              <a:ea typeface="+mn-ea"/>
              <a:cs typeface="굴림" pitchFamily="50" charset="-127"/>
            </a:endParaRPr>
          </a:p>
        </p:txBody>
      </p:sp>
      <p:sp>
        <p:nvSpPr>
          <p:cNvPr id="8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250848" y="713328"/>
            <a:ext cx="432767" cy="25577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l">
              <a:buNone/>
              <a:defRPr sz="1662" b="1" spc="-55" baseline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en-US" altLang="ko-KR" dirty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4292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템플릿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389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스터 _ 타이틀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8682737" y="6453597"/>
            <a:ext cx="110287" cy="14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r" defTabSz="844083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fld id="{88B3AE5A-10BA-4173-8E7E-D8F2BB88D393}" type="slidenum">
              <a:rPr kumimoji="1" lang="en-US" altLang="ko-KR" sz="831" spc="-55" smtClean="0">
                <a:solidFill>
                  <a:srgbClr val="FFFFFF">
                    <a:lumMod val="75000"/>
                  </a:srgbClr>
                </a:solidFill>
                <a:cs typeface="굴림" pitchFamily="50" charset="-127"/>
              </a:rPr>
              <a:pPr algn="r" defTabSz="844083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ko-KR" altLang="ko-KR" sz="831" spc="-55" dirty="0">
              <a:solidFill>
                <a:srgbClr val="FFFFFF">
                  <a:lumMod val="75000"/>
                </a:srgbClr>
              </a:solidFill>
              <a:cs typeface="굴림" pitchFamily="50" charset="-127"/>
            </a:endParaRPr>
          </a:p>
        </p:txBody>
      </p:sp>
      <p:sp>
        <p:nvSpPr>
          <p:cNvPr id="7" name="제목 개체 틀 37"/>
          <p:cNvSpPr>
            <a:spLocks noGrp="1"/>
          </p:cNvSpPr>
          <p:nvPr>
            <p:ph type="title"/>
          </p:nvPr>
        </p:nvSpPr>
        <p:spPr>
          <a:xfrm>
            <a:off x="716802" y="621261"/>
            <a:ext cx="7694413" cy="36933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  <a:extrusionClr>
                <a:schemeClr val="tx1"/>
              </a:extrusionClr>
              <a:contourClr>
                <a:schemeClr val="tx1"/>
              </a:contourClr>
            </a:sp3d>
          </a:bodyPr>
          <a:lstStyle>
            <a:lvl1pPr algn="l">
              <a:defRPr lang="ko-KR" altLang="en-US" sz="2400" b="1" spc="-55" baseline="0" dirty="0">
                <a:ln>
                  <a:noFill/>
                </a:ln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marL="0" lvl="0" algn="l" defTabSz="844083" latinLnBrk="0"/>
            <a:r>
              <a:rPr lang="ko-KR" altLang="en-US" dirty="0"/>
              <a:t>마스터 제목 스타일 편집</a:t>
            </a:r>
          </a:p>
        </p:txBody>
      </p:sp>
      <p:sp>
        <p:nvSpPr>
          <p:cNvPr id="5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250848" y="713328"/>
            <a:ext cx="432767" cy="25577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l">
              <a:buNone/>
              <a:defRPr sz="1662" b="1" spc="-55" baseline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en-US" altLang="ko-KR" dirty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0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스터 _ 타이틀 + 서브 타이틀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8682737" y="6453597"/>
            <a:ext cx="110287" cy="14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algn="r" defTabSz="844083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fld id="{88B3AE5A-10BA-4173-8E7E-D8F2BB88D393}" type="slidenum">
              <a:rPr kumimoji="1" lang="en-US" altLang="ko-KR" sz="831" spc="-55" smtClean="0">
                <a:solidFill>
                  <a:srgbClr val="FFFFFF">
                    <a:lumMod val="75000"/>
                  </a:srgbClr>
                </a:solidFill>
                <a:cs typeface="굴림" pitchFamily="50" charset="-127"/>
              </a:rPr>
              <a:pPr algn="r" defTabSz="844083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ko-KR" altLang="ko-KR" sz="831" spc="-55" dirty="0">
              <a:solidFill>
                <a:srgbClr val="FFFFFF">
                  <a:lumMod val="75000"/>
                </a:srgbClr>
              </a:solidFill>
              <a:cs typeface="굴림" pitchFamily="50" charset="-127"/>
            </a:endParaRPr>
          </a:p>
        </p:txBody>
      </p:sp>
      <p:sp>
        <p:nvSpPr>
          <p:cNvPr id="8" name="텍스트 개체 틀 38"/>
          <p:cNvSpPr>
            <a:spLocks noGrp="1"/>
          </p:cNvSpPr>
          <p:nvPr>
            <p:ph type="body" idx="1"/>
          </p:nvPr>
        </p:nvSpPr>
        <p:spPr>
          <a:xfrm>
            <a:off x="716870" y="1095554"/>
            <a:ext cx="7698237" cy="255776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  <a:extrusionClr>
                <a:schemeClr val="tx1"/>
              </a:extrusionClr>
              <a:contourClr>
                <a:schemeClr val="tx1"/>
              </a:contourClr>
            </a:sp3d>
          </a:bodyPr>
          <a:lstStyle>
            <a:lvl1pPr marL="0" indent="0" algn="l" defTabSz="843925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altLang="ko-KR" sz="1662" b="1" kern="1200" spc="-55" baseline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  <a:ea typeface="+mn-ea"/>
                <a:cs typeface="+mn-cs"/>
              </a:defRPr>
            </a:lvl1pPr>
          </a:lstStyle>
          <a:p>
            <a:endParaRPr lang="en-US" altLang="ko-KR" dirty="0"/>
          </a:p>
        </p:txBody>
      </p:sp>
      <p:sp>
        <p:nvSpPr>
          <p:cNvPr id="11" name="제목 개체 틀 37"/>
          <p:cNvSpPr>
            <a:spLocks noGrp="1"/>
          </p:cNvSpPr>
          <p:nvPr>
            <p:ph type="title"/>
          </p:nvPr>
        </p:nvSpPr>
        <p:spPr>
          <a:xfrm>
            <a:off x="716802" y="621261"/>
            <a:ext cx="7694413" cy="36933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  <a:bevelB w="0" h="0"/>
              <a:extrusionClr>
                <a:schemeClr val="tx1"/>
              </a:extrusionClr>
              <a:contourClr>
                <a:schemeClr val="tx1"/>
              </a:contourClr>
            </a:sp3d>
          </a:bodyPr>
          <a:lstStyle>
            <a:lvl1pPr algn="l">
              <a:defRPr lang="ko-KR" altLang="en-US" sz="2400" b="1" spc="-55" baseline="0" dirty="0">
                <a:ln>
                  <a:noFill/>
                </a:ln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marL="0" lvl="0" algn="l" defTabSz="844083" latinLnBrk="0"/>
            <a:r>
              <a:rPr lang="ko-KR" altLang="en-US" dirty="0"/>
              <a:t>마스터 제목 스타일 편집</a:t>
            </a:r>
          </a:p>
        </p:txBody>
      </p:sp>
      <p:sp>
        <p:nvSpPr>
          <p:cNvPr id="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250848" y="713328"/>
            <a:ext cx="432767" cy="25577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l">
              <a:buNone/>
              <a:defRPr sz="1662" b="1" spc="-55" baseline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en-US" altLang="ko-KR" dirty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40240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템플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792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템플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1582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theme" Target="../theme/theme2.xml"/><Relationship Id="rId9" Type="http://schemas.openxmlformats.org/officeDocument/2006/relationships/image" Target="../media/image8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 userDrawn="1"/>
        </p:nvSpPr>
        <p:spPr>
          <a:xfrm>
            <a:off x="0" y="0"/>
            <a:ext cx="9144000" cy="4929198"/>
          </a:xfrm>
          <a:prstGeom prst="rect">
            <a:avLst/>
          </a:prstGeom>
          <a:solidFill>
            <a:srgbClr val="DCF0E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 latinLnBrk="0"/>
            <a:endParaRPr lang="ko-KR" altLang="en-US" sz="1400" spc="-6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4571968" y="2365181"/>
            <a:ext cx="65" cy="198837"/>
          </a:xfrm>
          <a:prstGeom prst="rect">
            <a:avLst/>
          </a:prstGeom>
          <a:solidFill>
            <a:srgbClr val="DCF0E1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latinLnBrk="0"/>
            <a:endParaRPr lang="ko-KR" altLang="en-US" sz="1292" spc="-5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129856" y="123093"/>
            <a:ext cx="1055077" cy="246185"/>
          </a:xfrm>
          <a:prstGeom prst="rect">
            <a:avLst/>
          </a:prstGeom>
          <a:solidFill>
            <a:srgbClr val="ACDCB7"/>
          </a:solidFill>
          <a:ln>
            <a:solidFill>
              <a:srgbClr val="ACDCB7"/>
            </a:solidFill>
          </a:ln>
        </p:spPr>
        <p:txBody>
          <a:bodyPr wrap="none" lIns="0" tIns="0" rIns="0" bIns="0" rtlCol="0" anchor="ctr" anchorCtr="0">
            <a:noAutofit/>
          </a:bodyPr>
          <a:lstStyle/>
          <a:p>
            <a:pPr algn="ctr" latinLnBrk="0"/>
            <a:endParaRPr lang="ko-KR" altLang="en-US" sz="1292" spc="-5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" name="직사각형 1"/>
          <p:cNvSpPr/>
          <p:nvPr userDrawn="1"/>
        </p:nvSpPr>
        <p:spPr>
          <a:xfrm>
            <a:off x="0" y="4929198"/>
            <a:ext cx="9144000" cy="500066"/>
          </a:xfrm>
          <a:prstGeom prst="rect">
            <a:avLst/>
          </a:prstGeom>
          <a:solidFill>
            <a:srgbClr val="DCF0E1">
              <a:alpha val="50196"/>
            </a:srgb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latinLnBrk="0"/>
            <a:endParaRPr lang="ko-KR" altLang="en-US" sz="1292" spc="-5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grpSp>
        <p:nvGrpSpPr>
          <p:cNvPr id="4" name="그룹 3"/>
          <p:cNvGrpSpPr/>
          <p:nvPr userDrawn="1"/>
        </p:nvGrpSpPr>
        <p:grpSpPr>
          <a:xfrm>
            <a:off x="121054" y="1022533"/>
            <a:ext cx="3442475" cy="3729348"/>
            <a:chOff x="-190524" y="1643062"/>
            <a:chExt cx="4714884" cy="4714884"/>
          </a:xfrm>
        </p:grpSpPr>
        <p:sp>
          <p:nvSpPr>
            <p:cNvPr id="5" name="타원 4"/>
            <p:cNvSpPr/>
            <p:nvPr/>
          </p:nvSpPr>
          <p:spPr>
            <a:xfrm>
              <a:off x="2166866" y="3852368"/>
              <a:ext cx="103" cy="296273"/>
            </a:xfrm>
            <a:prstGeom prst="ellipse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 latinLnBrk="0"/>
              <a:endParaRPr lang="ko-KR" altLang="en-US" sz="1292" spc="-55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pic>
          <p:nvPicPr>
            <p:cNvPr id="6" name="Picture 2" descr="D:\[중앙선거관리위원회]Kvoting\기타작업\온라인투표소개PT\img_01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190524" y="1643062"/>
              <a:ext cx="4714884" cy="4714884"/>
            </a:xfrm>
            <a:prstGeom prst="rect">
              <a:avLst/>
            </a:prstGeom>
            <a:noFill/>
          </p:spPr>
        </p:pic>
      </p:grpSp>
      <p:sp>
        <p:nvSpPr>
          <p:cNvPr id="7" name="제목 1"/>
          <p:cNvSpPr txBox="1">
            <a:spLocks/>
          </p:cNvSpPr>
          <p:nvPr userDrawn="1"/>
        </p:nvSpPr>
        <p:spPr bwMode="auto">
          <a:xfrm>
            <a:off x="4663315" y="3956304"/>
            <a:ext cx="1912988" cy="31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altLang="ko-KR" sz="1477" b="1" dirty="0">
                <a:solidFill>
                  <a:srgbClr val="4D66CF"/>
                </a:solidFill>
              </a:rPr>
              <a:t>www.kvoting.go.kr</a:t>
            </a:r>
            <a:endParaRPr kumimoji="0" lang="ko-KR" altLang="en-US" sz="1477" b="1" dirty="0">
              <a:solidFill>
                <a:srgbClr val="4D66C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Picture 11" descr="C:\Users\장강석\Desktop\05.31_KT 중앙선거관리본부 PT\4.1-23.pn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4136758" y="1758427"/>
            <a:ext cx="2375784" cy="571504"/>
          </a:xfrm>
          <a:prstGeom prst="rect">
            <a:avLst/>
          </a:prstGeom>
          <a:noFill/>
        </p:spPr>
      </p:pic>
      <p:sp>
        <p:nvSpPr>
          <p:cNvPr id="12" name="제목 1"/>
          <p:cNvSpPr txBox="1">
            <a:spLocks/>
          </p:cNvSpPr>
          <p:nvPr userDrawn="1"/>
        </p:nvSpPr>
        <p:spPr bwMode="auto">
          <a:xfrm>
            <a:off x="172793" y="107594"/>
            <a:ext cx="1252913" cy="24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kumimoji="0" lang="ko-KR" altLang="en-US" sz="1015" b="1" dirty="0">
                <a:solidFill>
                  <a:srgbClr val="2E6C3D"/>
                </a:solidFill>
                <a:latin typeface="+mj-lt"/>
                <a:ea typeface="+mj-ea"/>
                <a:cs typeface="+mj-cs"/>
              </a:rPr>
              <a:t>문서작성일</a:t>
            </a:r>
          </a:p>
        </p:txBody>
      </p:sp>
      <p:sp>
        <p:nvSpPr>
          <p:cNvPr id="13" name="직사각형 12"/>
          <p:cNvSpPr/>
          <p:nvPr userDrawn="1"/>
        </p:nvSpPr>
        <p:spPr>
          <a:xfrm>
            <a:off x="998265" y="123093"/>
            <a:ext cx="835946" cy="246185"/>
          </a:xfrm>
          <a:prstGeom prst="rect">
            <a:avLst/>
          </a:prstGeom>
          <a:solidFill>
            <a:srgbClr val="DCF0E1"/>
          </a:solidFill>
          <a:ln>
            <a:solidFill>
              <a:srgbClr val="ACDCB7"/>
            </a:solidFill>
          </a:ln>
        </p:spPr>
        <p:txBody>
          <a:bodyPr wrap="none" lIns="0" tIns="0" rIns="0" bIns="0" rtlCol="0" anchor="ctr" anchorCtr="0">
            <a:noAutofit/>
          </a:bodyPr>
          <a:lstStyle/>
          <a:p>
            <a:pPr algn="ctr" latinLnBrk="0"/>
            <a:endParaRPr lang="ko-KR" altLang="en-US" sz="1292" spc="-5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9" name="제목 1"/>
          <p:cNvSpPr txBox="1">
            <a:spLocks/>
          </p:cNvSpPr>
          <p:nvPr userDrawn="1"/>
        </p:nvSpPr>
        <p:spPr bwMode="auto">
          <a:xfrm>
            <a:off x="1065544" y="108139"/>
            <a:ext cx="1252913" cy="26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kumimoji="0" lang="en-US" altLang="ko-KR" sz="1108" b="1" dirty="0">
                <a:solidFill>
                  <a:srgbClr val="2E6C3D"/>
                </a:solidFill>
                <a:latin typeface="+mj-lt"/>
                <a:ea typeface="+mj-ea"/>
                <a:cs typeface="+mj-cs"/>
              </a:rPr>
              <a:t>2014.06</a:t>
            </a:r>
            <a:endParaRPr kumimoji="0" lang="ko-KR" altLang="en-US" sz="1108" b="1" dirty="0">
              <a:solidFill>
                <a:srgbClr val="2E6C3D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제목 1"/>
          <p:cNvSpPr txBox="1">
            <a:spLocks/>
          </p:cNvSpPr>
          <p:nvPr userDrawn="1"/>
        </p:nvSpPr>
        <p:spPr bwMode="auto">
          <a:xfrm>
            <a:off x="3810195" y="2660020"/>
            <a:ext cx="54046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ko-KR" altLang="en-US" sz="3600" b="1" dirty="0">
                <a:solidFill>
                  <a:srgbClr val="4D66CF"/>
                </a:solidFill>
              </a:rPr>
              <a:t>투표방법 소개자료</a:t>
            </a:r>
            <a:endParaRPr kumimoji="0" lang="ko-KR" altLang="en-US" sz="3600" b="1" dirty="0">
              <a:solidFill>
                <a:srgbClr val="4D66C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95376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 ftr="0" dt="0"/>
  <p:txStyles>
    <p:titleStyle>
      <a:lvl1pPr algn="ctr" defTabSz="843925" rtl="0" eaLnBrk="1" latinLnBrk="1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472" indent="-316472" algn="l" defTabSz="843925" rtl="0" eaLnBrk="1" latinLnBrk="1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689" indent="-263727" algn="l" defTabSz="843925" rtl="0" eaLnBrk="1" latinLnBrk="1" hangingPunct="1">
        <a:spcBef>
          <a:spcPct val="20000"/>
        </a:spcBef>
        <a:buFont typeface="Arial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4906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476869" indent="-210980" algn="l" defTabSz="843925" rtl="0" eaLnBrk="1" latinLnBrk="1" hangingPunct="1">
        <a:spcBef>
          <a:spcPct val="20000"/>
        </a:spcBef>
        <a:buFont typeface="Arial" pitchFamily="34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8831" indent="-210980" algn="l" defTabSz="843925" rtl="0" eaLnBrk="1" latinLnBrk="1" hangingPunct="1">
        <a:spcBef>
          <a:spcPct val="20000"/>
        </a:spcBef>
        <a:buFont typeface="Arial" pitchFamily="34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792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755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716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680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963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925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887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849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811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773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736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697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-1"/>
            <a:ext cx="9144000" cy="6497515"/>
          </a:xfrm>
          <a:prstGeom prst="rect">
            <a:avLst/>
          </a:prstGeom>
          <a:gradFill>
            <a:gsLst>
              <a:gs pos="0">
                <a:srgbClr val="DCF0E1"/>
              </a:gs>
              <a:gs pos="100000">
                <a:srgbClr val="E4F4E8"/>
              </a:gs>
            </a:gsLst>
            <a:lin ang="5400000" scaled="0"/>
          </a:gradFill>
        </p:spPr>
        <p:txBody>
          <a:bodyPr wrap="square" lIns="0" tIns="0" rIns="0" bIns="0" rtlCol="0" anchor="ctr" anchorCtr="0">
            <a:noAutofit/>
          </a:bodyPr>
          <a:lstStyle/>
          <a:p>
            <a:pPr algn="ctr" latinLnBrk="0"/>
            <a:endParaRPr lang="ko-KR" altLang="en-US" sz="1292" spc="-5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0" name="Picture 5" descr="C:\Users\immac\Desktop\새 폴더\img_0001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76896" y="6603023"/>
            <a:ext cx="815045" cy="231738"/>
          </a:xfrm>
          <a:prstGeom prst="rect">
            <a:avLst/>
          </a:prstGeom>
          <a:noFill/>
        </p:spPr>
      </p:pic>
      <p:pic>
        <p:nvPicPr>
          <p:cNvPr id="11" name="Picture 11" descr="C:\Users\장강석\Desktop\05.31_KT 중앙선거관리본부 PT\4.1-23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29" y="6535097"/>
            <a:ext cx="1082009" cy="260281"/>
          </a:xfrm>
          <a:prstGeom prst="rect">
            <a:avLst/>
          </a:prstGeom>
          <a:noFill/>
        </p:spPr>
      </p:pic>
      <p:cxnSp>
        <p:nvCxnSpPr>
          <p:cNvPr id="13" name="직선 연결선 12"/>
          <p:cNvCxnSpPr/>
          <p:nvPr userDrawn="1"/>
        </p:nvCxnSpPr>
        <p:spPr>
          <a:xfrm rot="5400000">
            <a:off x="1129753" y="6699404"/>
            <a:ext cx="159057" cy="146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슬라이드 번호 개체 틀 15"/>
          <p:cNvSpPr>
            <a:spLocks noGrp="1"/>
          </p:cNvSpPr>
          <p:nvPr>
            <p:ph type="sldNum" sz="quarter" idx="4"/>
          </p:nvPr>
        </p:nvSpPr>
        <p:spPr>
          <a:xfrm>
            <a:off x="6910290" y="6611815"/>
            <a:ext cx="2133600" cy="15362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23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18C93D0-D4F9-455E-8741-888A9802AEE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3075" name="Picture 3" descr="D:\[중앙선거관리위원회]Kvoting\기타작업\온라인투표소개PT\img_10_02.pn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771013" y="3550589"/>
            <a:ext cx="2570112" cy="1813521"/>
          </a:xfrm>
          <a:prstGeom prst="rect">
            <a:avLst/>
          </a:prstGeom>
          <a:noFill/>
        </p:spPr>
      </p:pic>
      <p:pic>
        <p:nvPicPr>
          <p:cNvPr id="3074" name="Picture 2" descr="D:\[중앙선거관리위원회]Kvoting\기타작업\온라인투표소개PT\img_03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53626" y="3926459"/>
            <a:ext cx="2572764" cy="2172936"/>
          </a:xfrm>
          <a:prstGeom prst="rect">
            <a:avLst/>
          </a:prstGeom>
          <a:noFill/>
        </p:spPr>
      </p:pic>
      <p:pic>
        <p:nvPicPr>
          <p:cNvPr id="3076" name="Picture 4" descr="C:\Users\immac\Desktop\새 폴더\img_0002.png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389564" y="1767814"/>
            <a:ext cx="3330932" cy="436820"/>
          </a:xfrm>
          <a:prstGeom prst="rect">
            <a:avLst/>
          </a:prstGeom>
          <a:noFill/>
        </p:spPr>
      </p:pic>
      <p:pic>
        <p:nvPicPr>
          <p:cNvPr id="3077" name="Picture 5" descr="C:\Users\immac\Desktop\새 폴더\img_0001_2.pn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1249856" y="2556478"/>
            <a:ext cx="1964066" cy="776500"/>
          </a:xfrm>
          <a:prstGeom prst="rect">
            <a:avLst/>
          </a:prstGeom>
          <a:noFill/>
        </p:spPr>
      </p:pic>
      <p:sp>
        <p:nvSpPr>
          <p:cNvPr id="23" name="모서리가 둥근 직사각형 22"/>
          <p:cNvSpPr/>
          <p:nvPr userDrawn="1"/>
        </p:nvSpPr>
        <p:spPr>
          <a:xfrm>
            <a:off x="4001175" y="1186960"/>
            <a:ext cx="5042715" cy="5002823"/>
          </a:xfrm>
          <a:prstGeom prst="roundRect">
            <a:avLst>
              <a:gd name="adj" fmla="val 6509"/>
            </a:avLst>
          </a:prstGeom>
          <a:solidFill>
            <a:schemeClr val="bg1">
              <a:lumMod val="95000"/>
            </a:schemeClr>
          </a:solidFill>
          <a:ln w="12700">
            <a:solidFill>
              <a:srgbClr val="ACDC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ko-KR" altLang="en-US" sz="1662" spc="-55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917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hdr="0" ftr="0" dt="0"/>
  <p:txStyles>
    <p:titleStyle>
      <a:lvl1pPr algn="ctr" defTabSz="843925" rtl="0" eaLnBrk="1" latinLnBrk="1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472" indent="-316472" algn="l" defTabSz="843925" rtl="0" eaLnBrk="1" latinLnBrk="1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689" indent="-263727" algn="l" defTabSz="843925" rtl="0" eaLnBrk="1" latinLnBrk="1" hangingPunct="1">
        <a:spcBef>
          <a:spcPct val="20000"/>
        </a:spcBef>
        <a:buFont typeface="Arial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4906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476869" indent="-210980" algn="l" defTabSz="843925" rtl="0" eaLnBrk="1" latinLnBrk="1" hangingPunct="1">
        <a:spcBef>
          <a:spcPct val="20000"/>
        </a:spcBef>
        <a:buFont typeface="Arial" pitchFamily="34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8831" indent="-210980" algn="l" defTabSz="843925" rtl="0" eaLnBrk="1" latinLnBrk="1" hangingPunct="1">
        <a:spcBef>
          <a:spcPct val="20000"/>
        </a:spcBef>
        <a:buFont typeface="Arial" pitchFamily="34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792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755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716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680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963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925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887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849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811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773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736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697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501162"/>
            <a:ext cx="9144000" cy="5996352"/>
          </a:xfrm>
          <a:prstGeom prst="rect">
            <a:avLst/>
          </a:prstGeom>
          <a:gradFill>
            <a:gsLst>
              <a:gs pos="0">
                <a:srgbClr val="DCF0E1"/>
              </a:gs>
              <a:gs pos="100000">
                <a:srgbClr val="E4F4E8"/>
              </a:gs>
            </a:gsLst>
            <a:lin ang="5400000" scaled="0"/>
          </a:gradFill>
        </p:spPr>
        <p:txBody>
          <a:bodyPr wrap="square" lIns="0" tIns="0" rIns="0" bIns="0" rtlCol="0" anchor="ctr" anchorCtr="0">
            <a:noAutofit/>
          </a:bodyPr>
          <a:lstStyle/>
          <a:p>
            <a:pPr algn="ctr" latinLnBrk="0"/>
            <a:endParaRPr lang="ko-KR" altLang="en-US" sz="1292" spc="-5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3" name="Picture 5" descr="C:\Users\immac\Desktop\새 폴더\img_000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6896" y="6603023"/>
            <a:ext cx="815045" cy="231738"/>
          </a:xfrm>
          <a:prstGeom prst="rect">
            <a:avLst/>
          </a:prstGeom>
          <a:noFill/>
        </p:spPr>
      </p:pic>
      <p:pic>
        <p:nvPicPr>
          <p:cNvPr id="4" name="Picture 11" descr="C:\Users\장강석\Desktop\05.31_KT 중앙선거관리본부 PT\4.1-23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29" y="6535097"/>
            <a:ext cx="1082009" cy="260281"/>
          </a:xfrm>
          <a:prstGeom prst="rect">
            <a:avLst/>
          </a:prstGeom>
          <a:noFill/>
        </p:spPr>
      </p:pic>
      <p:cxnSp>
        <p:nvCxnSpPr>
          <p:cNvPr id="5" name="직선 연결선 4"/>
          <p:cNvCxnSpPr/>
          <p:nvPr userDrawn="1"/>
        </p:nvCxnSpPr>
        <p:spPr>
          <a:xfrm rot="5400000">
            <a:off x="1129753" y="6699404"/>
            <a:ext cx="159057" cy="146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슬라이드 번호 개체 틀 15"/>
          <p:cNvSpPr>
            <a:spLocks noGrp="1"/>
          </p:cNvSpPr>
          <p:nvPr>
            <p:ph type="sldNum" sz="quarter" idx="4"/>
          </p:nvPr>
        </p:nvSpPr>
        <p:spPr>
          <a:xfrm>
            <a:off x="6910290" y="6611815"/>
            <a:ext cx="2133600" cy="15362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23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18C93D0-D4F9-455E-8741-888A9802AEE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Picture 3" descr="D:\[중앙선거관리위원회]Kvoting\기타작업\온라인투표소개PT\img_10_02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71013" y="3550589"/>
            <a:ext cx="2570112" cy="1813521"/>
          </a:xfrm>
          <a:prstGeom prst="rect">
            <a:avLst/>
          </a:prstGeom>
          <a:noFill/>
        </p:spPr>
      </p:pic>
      <p:pic>
        <p:nvPicPr>
          <p:cNvPr id="8" name="Picture 2" descr="D:\[중앙선거관리위원회]Kvoting\기타작업\온라인투표소개PT\img_03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3626" y="3926459"/>
            <a:ext cx="2572764" cy="2172936"/>
          </a:xfrm>
          <a:prstGeom prst="rect">
            <a:avLst/>
          </a:prstGeom>
          <a:noFill/>
        </p:spPr>
      </p:pic>
      <p:pic>
        <p:nvPicPr>
          <p:cNvPr id="9" name="Picture 4" descr="C:\Users\immac\Desktop\새 폴더\img_0002.pn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389564" y="1767814"/>
            <a:ext cx="3330932" cy="436820"/>
          </a:xfrm>
          <a:prstGeom prst="rect">
            <a:avLst/>
          </a:prstGeom>
          <a:noFill/>
        </p:spPr>
      </p:pic>
      <p:sp>
        <p:nvSpPr>
          <p:cNvPr id="11" name="모서리가 둥근 직사각형 10"/>
          <p:cNvSpPr/>
          <p:nvPr userDrawn="1"/>
        </p:nvSpPr>
        <p:spPr>
          <a:xfrm>
            <a:off x="89276" y="597878"/>
            <a:ext cx="8981683" cy="5838092"/>
          </a:xfrm>
          <a:prstGeom prst="roundRect">
            <a:avLst>
              <a:gd name="adj" fmla="val 2593"/>
            </a:avLst>
          </a:prstGeom>
          <a:solidFill>
            <a:srgbClr val="F1F9F3"/>
          </a:solidFill>
          <a:ln w="12700">
            <a:solidFill>
              <a:srgbClr val="ACDC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ko-KR" altLang="en-US" sz="1662" spc="-55">
              <a:solidFill>
                <a:prstClr val="white"/>
              </a:solidFill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4571968" y="173144"/>
            <a:ext cx="65" cy="198837"/>
          </a:xfrm>
          <a:prstGeom prst="rect">
            <a:avLst/>
          </a:prstGeom>
          <a:gradFill flip="none" rotWithShape="1">
            <a:gsLst>
              <a:gs pos="0">
                <a:srgbClr val="4D66CF">
                  <a:shade val="30000"/>
                  <a:satMod val="115000"/>
                </a:srgbClr>
              </a:gs>
              <a:gs pos="30000">
                <a:srgbClr val="4D66CF">
                  <a:shade val="67500"/>
                  <a:satMod val="115000"/>
                </a:srgbClr>
              </a:gs>
              <a:gs pos="100000">
                <a:srgbClr val="4D66CF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txBody>
          <a:bodyPr wrap="none" lIns="0" tIns="0" rIns="0" bIns="0" rtlCol="0" anchor="ctr" anchorCtr="0">
            <a:spAutoFit/>
          </a:bodyPr>
          <a:lstStyle/>
          <a:p>
            <a:pPr algn="ctr" latinLnBrk="0"/>
            <a:endParaRPr lang="ko-KR" altLang="en-US" sz="1292" spc="-5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0" y="0"/>
            <a:ext cx="9144000" cy="545123"/>
          </a:xfrm>
          <a:prstGeom prst="rect">
            <a:avLst/>
          </a:prstGeom>
          <a:gradFill flip="none" rotWithShape="1">
            <a:gsLst>
              <a:gs pos="0">
                <a:srgbClr val="4D66CF">
                  <a:shade val="30000"/>
                  <a:satMod val="115000"/>
                </a:srgbClr>
              </a:gs>
              <a:gs pos="30000">
                <a:srgbClr val="4D66CF">
                  <a:shade val="67500"/>
                  <a:satMod val="115000"/>
                </a:srgbClr>
              </a:gs>
              <a:gs pos="100000">
                <a:srgbClr val="4D66CF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txBody>
          <a:bodyPr wrap="square" lIns="0" tIns="0" rIns="0" bIns="0" rtlCol="0" anchor="ctr" anchorCtr="0">
            <a:spAutoFit/>
          </a:bodyPr>
          <a:lstStyle/>
          <a:p>
            <a:pPr algn="ctr" latinLnBrk="0"/>
            <a:endParaRPr lang="ko-KR" altLang="en-US" sz="1400" spc="-6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38153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ftr="0" dt="0"/>
  <p:txStyles>
    <p:titleStyle>
      <a:lvl1pPr algn="ctr" defTabSz="842618" rtl="0" fontAlgn="base" latinLnBrk="1">
        <a:spcBef>
          <a:spcPct val="0"/>
        </a:spcBef>
        <a:spcAft>
          <a:spcPct val="0"/>
        </a:spcAft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22041"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844083"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266124"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688165"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15066" indent="-315066" algn="l" defTabSz="842618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defTabSz="842618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defTabSz="842618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defTabSz="842618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defTabSz="842618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792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755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716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680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963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925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887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849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811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773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736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697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260648"/>
            <a:ext cx="9144000" cy="5996352"/>
          </a:xfrm>
          <a:prstGeom prst="rect">
            <a:avLst/>
          </a:prstGeom>
          <a:gradFill>
            <a:gsLst>
              <a:gs pos="0">
                <a:srgbClr val="DCF0E1"/>
              </a:gs>
              <a:gs pos="100000">
                <a:srgbClr val="E4F4E8"/>
              </a:gs>
            </a:gsLst>
            <a:lin ang="5400000" scaled="0"/>
          </a:gradFill>
        </p:spPr>
        <p:txBody>
          <a:bodyPr wrap="square" lIns="0" tIns="0" rIns="0" bIns="0" rtlCol="0" anchor="ctr" anchorCtr="0">
            <a:noAutofit/>
          </a:bodyPr>
          <a:lstStyle/>
          <a:p>
            <a:pPr algn="ctr" latinLnBrk="0"/>
            <a:endParaRPr lang="ko-KR" altLang="en-US" sz="1292" spc="-5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3" name="Picture 5" descr="C:\Users\immac\Desktop\새 폴더\img_000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6896" y="6603023"/>
            <a:ext cx="815045" cy="231738"/>
          </a:xfrm>
          <a:prstGeom prst="rect">
            <a:avLst/>
          </a:prstGeom>
          <a:noFill/>
        </p:spPr>
      </p:pic>
      <p:pic>
        <p:nvPicPr>
          <p:cNvPr id="4" name="Picture 11" descr="C:\Users\장강석\Desktop\05.31_KT 중앙선거관리본부 PT\4.1-23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29" y="6535097"/>
            <a:ext cx="1082009" cy="260281"/>
          </a:xfrm>
          <a:prstGeom prst="rect">
            <a:avLst/>
          </a:prstGeom>
          <a:noFill/>
        </p:spPr>
      </p:pic>
      <p:cxnSp>
        <p:nvCxnSpPr>
          <p:cNvPr id="5" name="직선 연결선 4"/>
          <p:cNvCxnSpPr/>
          <p:nvPr userDrawn="1"/>
        </p:nvCxnSpPr>
        <p:spPr>
          <a:xfrm rot="5400000">
            <a:off x="1129753" y="6699404"/>
            <a:ext cx="159057" cy="146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슬라이드 번호 개체 틀 15"/>
          <p:cNvSpPr>
            <a:spLocks noGrp="1"/>
          </p:cNvSpPr>
          <p:nvPr>
            <p:ph type="sldNum" sz="quarter" idx="4"/>
          </p:nvPr>
        </p:nvSpPr>
        <p:spPr>
          <a:xfrm>
            <a:off x="6910290" y="6611815"/>
            <a:ext cx="2133600" cy="15362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23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18C93D0-D4F9-455E-8741-888A9802AEEA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Picture 3" descr="D:\[중앙선거관리위원회]Kvoting\기타작업\온라인투표소개PT\img_10_02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71013" y="3310075"/>
            <a:ext cx="2570112" cy="1813521"/>
          </a:xfrm>
          <a:prstGeom prst="rect">
            <a:avLst/>
          </a:prstGeom>
          <a:noFill/>
        </p:spPr>
      </p:pic>
      <p:pic>
        <p:nvPicPr>
          <p:cNvPr id="8" name="Picture 2" descr="D:\[중앙선거관리위원회]Kvoting\기타작업\온라인투표소개PT\img_03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3626" y="3685945"/>
            <a:ext cx="2572764" cy="2172936"/>
          </a:xfrm>
          <a:prstGeom prst="rect">
            <a:avLst/>
          </a:prstGeom>
          <a:noFill/>
        </p:spPr>
      </p:pic>
      <p:pic>
        <p:nvPicPr>
          <p:cNvPr id="9" name="Picture 4" descr="C:\Users\immac\Desktop\새 폴더\img_0002.pn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389564" y="1527300"/>
            <a:ext cx="3330932" cy="436820"/>
          </a:xfrm>
          <a:prstGeom prst="rect">
            <a:avLst/>
          </a:prstGeom>
          <a:noFill/>
        </p:spPr>
      </p:pic>
      <p:sp>
        <p:nvSpPr>
          <p:cNvPr id="11" name="모서리가 둥근 직사각형 10"/>
          <p:cNvSpPr/>
          <p:nvPr userDrawn="1"/>
        </p:nvSpPr>
        <p:spPr>
          <a:xfrm>
            <a:off x="89276" y="357364"/>
            <a:ext cx="8981683" cy="5838092"/>
          </a:xfrm>
          <a:prstGeom prst="roundRect">
            <a:avLst>
              <a:gd name="adj" fmla="val 2593"/>
            </a:avLst>
          </a:prstGeom>
          <a:solidFill>
            <a:srgbClr val="F1F9F3"/>
          </a:solidFill>
          <a:ln w="12700">
            <a:solidFill>
              <a:srgbClr val="ACDC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ko-KR" altLang="en-US" sz="1662" spc="-55">
              <a:solidFill>
                <a:prstClr val="white"/>
              </a:solidFill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4571968" y="173144"/>
            <a:ext cx="65" cy="198837"/>
          </a:xfrm>
          <a:prstGeom prst="rect">
            <a:avLst/>
          </a:prstGeom>
          <a:gradFill flip="none" rotWithShape="1">
            <a:gsLst>
              <a:gs pos="0">
                <a:srgbClr val="4D66CF">
                  <a:shade val="30000"/>
                  <a:satMod val="115000"/>
                </a:srgbClr>
              </a:gs>
              <a:gs pos="30000">
                <a:srgbClr val="4D66CF">
                  <a:shade val="67500"/>
                  <a:satMod val="115000"/>
                </a:srgbClr>
              </a:gs>
              <a:gs pos="100000">
                <a:srgbClr val="4D66CF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txBody>
          <a:bodyPr wrap="none" lIns="0" tIns="0" rIns="0" bIns="0" rtlCol="0" anchor="ctr" anchorCtr="0">
            <a:spAutoFit/>
          </a:bodyPr>
          <a:lstStyle/>
          <a:p>
            <a:pPr algn="ctr" latinLnBrk="0"/>
            <a:endParaRPr lang="ko-KR" altLang="en-US" sz="1292" spc="-55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4" name="Picture 3" descr="D:\[중앙선거관리위원회]Kvoting\기타작업\온라인투표소개PT\img_10_02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71013" y="3310075"/>
            <a:ext cx="2570112" cy="1813521"/>
          </a:xfrm>
          <a:prstGeom prst="rect">
            <a:avLst/>
          </a:prstGeom>
          <a:noFill/>
        </p:spPr>
      </p:pic>
      <p:pic>
        <p:nvPicPr>
          <p:cNvPr id="15" name="Picture 2" descr="D:\[중앙선거관리위원회]Kvoting\기타작업\온라인투표소개PT\img_03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3626" y="3685945"/>
            <a:ext cx="2572764" cy="2172936"/>
          </a:xfrm>
          <a:prstGeom prst="rect">
            <a:avLst/>
          </a:prstGeom>
          <a:noFill/>
        </p:spPr>
      </p:pic>
      <p:pic>
        <p:nvPicPr>
          <p:cNvPr id="16" name="Picture 4" descr="C:\Users\immac\Desktop\새 폴더\img_0002.pn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389564" y="1527300"/>
            <a:ext cx="3330932" cy="436820"/>
          </a:xfrm>
          <a:prstGeom prst="rect">
            <a:avLst/>
          </a:prstGeom>
          <a:noFill/>
        </p:spPr>
      </p:pic>
      <p:pic>
        <p:nvPicPr>
          <p:cNvPr id="17" name="Picture 5" descr="C:\Users\immac\Desktop\새 폴더\img_0001_2.pn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1249856" y="2315964"/>
            <a:ext cx="1964066" cy="776500"/>
          </a:xfrm>
          <a:prstGeom prst="rect">
            <a:avLst/>
          </a:prstGeom>
          <a:noFill/>
        </p:spPr>
      </p:pic>
      <p:sp>
        <p:nvSpPr>
          <p:cNvPr id="18" name="모서리가 둥근 직사각형 17"/>
          <p:cNvSpPr/>
          <p:nvPr userDrawn="1"/>
        </p:nvSpPr>
        <p:spPr>
          <a:xfrm>
            <a:off x="4233795" y="1777663"/>
            <a:ext cx="4550416" cy="3260369"/>
          </a:xfrm>
          <a:prstGeom prst="roundRect">
            <a:avLst>
              <a:gd name="adj" fmla="val 6509"/>
            </a:avLst>
          </a:prstGeom>
          <a:solidFill>
            <a:schemeClr val="bg1">
              <a:lumMod val="95000"/>
            </a:schemeClr>
          </a:solidFill>
          <a:ln w="12700">
            <a:solidFill>
              <a:srgbClr val="ACDC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ko-KR" altLang="en-US" sz="1662" spc="-55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9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ctr" defTabSz="842618" rtl="0" fontAlgn="base" latinLnBrk="1">
        <a:spcBef>
          <a:spcPct val="0"/>
        </a:spcBef>
        <a:spcAft>
          <a:spcPct val="0"/>
        </a:spcAft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22041"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844083"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266124"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688165" algn="ctr" defTabSz="842618" rtl="0" fontAlgn="base" latinLnBrk="1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15066" indent="-315066" algn="l" defTabSz="842618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4352" indent="-262311" algn="l" defTabSz="842618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3638" indent="-209556" algn="l" defTabSz="842618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475680" indent="-209556" algn="l" defTabSz="842618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7721" indent="-209556" algn="l" defTabSz="842618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0792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2755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4716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6680" indent="-210980" algn="l" defTabSz="843925" rtl="0" eaLnBrk="1" latinLnBrk="1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963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925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887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849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811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773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736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697" algn="l" defTabSz="843925" rtl="0" eaLnBrk="1" latinLnBrk="1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556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그림 52" descr="스크린샷이(가) 표시된 사진&#10;&#10;자동 생성된 설명">
            <a:extLst>
              <a:ext uri="{FF2B5EF4-FFF2-40B4-BE49-F238E27FC236}">
                <a16:creationId xmlns:a16="http://schemas.microsoft.com/office/drawing/2014/main" id="{5F1DE275-8907-4913-AC29-66DA14B9E1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775" y="1298840"/>
            <a:ext cx="2105666" cy="1449165"/>
          </a:xfrm>
          <a:prstGeom prst="rect">
            <a:avLst/>
          </a:prstGeom>
        </p:spPr>
      </p:pic>
      <p:pic>
        <p:nvPicPr>
          <p:cNvPr id="49" name="그림 48" descr="스크린샷이(가) 표시된 사진&#10;&#10;자동 생성된 설명">
            <a:extLst>
              <a:ext uri="{FF2B5EF4-FFF2-40B4-BE49-F238E27FC236}">
                <a16:creationId xmlns:a16="http://schemas.microsoft.com/office/drawing/2014/main" id="{E39E398E-EF6F-4FBE-B36B-D6C3676B64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73" y="1298823"/>
            <a:ext cx="1800000" cy="1449182"/>
          </a:xfrm>
          <a:prstGeom prst="rect">
            <a:avLst/>
          </a:prstGeom>
        </p:spPr>
      </p:pic>
      <p:pic>
        <p:nvPicPr>
          <p:cNvPr id="3" name="Picture 4" descr="C:\Users\HA\Pictures\선거인\PC\2015-11-10 14;32;56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"/>
          <a:stretch/>
        </p:blipFill>
        <p:spPr bwMode="auto">
          <a:xfrm>
            <a:off x="4905948" y="1300932"/>
            <a:ext cx="2215881" cy="15570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Freeform 62"/>
          <p:cNvSpPr>
            <a:spLocks/>
          </p:cNvSpPr>
          <p:nvPr/>
        </p:nvSpPr>
        <p:spPr bwMode="auto">
          <a:xfrm rot="10800000">
            <a:off x="248392" y="692696"/>
            <a:ext cx="1666456" cy="249491"/>
          </a:xfrm>
          <a:custGeom>
            <a:avLst/>
            <a:gdLst>
              <a:gd name="T0" fmla="*/ 0 w 3528"/>
              <a:gd name="T1" fmla="*/ 2147483647 h 276"/>
              <a:gd name="T2" fmla="*/ 2147483647 w 3528"/>
              <a:gd name="T3" fmla="*/ 2147483647 h 276"/>
              <a:gd name="T4" fmla="*/ 2147483647 w 3528"/>
              <a:gd name="T5" fmla="*/ 0 h 276"/>
              <a:gd name="T6" fmla="*/ 2147483647 w 3528"/>
              <a:gd name="T7" fmla="*/ 0 h 276"/>
              <a:gd name="T8" fmla="*/ 2147483647 w 3528"/>
              <a:gd name="T9" fmla="*/ 2147483647 h 276"/>
              <a:gd name="T10" fmla="*/ 2147483647 w 3528"/>
              <a:gd name="T11" fmla="*/ 2147483647 h 276"/>
              <a:gd name="T12" fmla="*/ 2147483647 w 3528"/>
              <a:gd name="T13" fmla="*/ 2147483647 h 276"/>
              <a:gd name="T14" fmla="*/ 0 w 3528"/>
              <a:gd name="T15" fmla="*/ 2147483647 h 27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28"/>
              <a:gd name="T25" fmla="*/ 0 h 276"/>
              <a:gd name="T26" fmla="*/ 3528 w 3528"/>
              <a:gd name="T27" fmla="*/ 276 h 27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28" h="276">
                <a:moveTo>
                  <a:pt x="0" y="276"/>
                </a:moveTo>
                <a:lnTo>
                  <a:pt x="3528" y="276"/>
                </a:lnTo>
                <a:lnTo>
                  <a:pt x="3528" y="0"/>
                </a:lnTo>
                <a:lnTo>
                  <a:pt x="258" y="0"/>
                </a:lnTo>
                <a:lnTo>
                  <a:pt x="186" y="125"/>
                </a:lnTo>
                <a:lnTo>
                  <a:pt x="123" y="234"/>
                </a:lnTo>
                <a:lnTo>
                  <a:pt x="51" y="276"/>
                </a:lnTo>
                <a:lnTo>
                  <a:pt x="0" y="276"/>
                </a:lnTo>
                <a:close/>
              </a:path>
            </a:pathLst>
          </a:custGeom>
          <a:gradFill rotWithShape="0">
            <a:gsLst>
              <a:gs pos="0">
                <a:srgbClr val="336699"/>
              </a:gs>
              <a:gs pos="100000">
                <a:srgbClr val="00336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0625" tIns="26325" rIns="50625" bIns="26325" anchor="ctr"/>
          <a:lstStyle/>
          <a:p>
            <a:pPr marL="7144" indent="-7144" latinLnBrk="0">
              <a:lnSpc>
                <a:spcPct val="110000"/>
              </a:lnSpc>
              <a:defRPr/>
            </a:pPr>
            <a:r>
              <a:rPr lang="en-US" altLang="ko-KR" sz="1600" b="1" kern="0" dirty="0">
                <a:solidFill>
                  <a:schemeClr val="bg1"/>
                </a:solidFill>
              </a:rPr>
              <a:t>      </a:t>
            </a:r>
            <a:endParaRPr lang="nl-NL" altLang="zh-CN" sz="2800" b="1" kern="0" dirty="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87" name="텍스트 개체 틀 4"/>
          <p:cNvSpPr txBox="1">
            <a:spLocks/>
          </p:cNvSpPr>
          <p:nvPr/>
        </p:nvSpPr>
        <p:spPr bwMode="auto">
          <a:xfrm>
            <a:off x="250122" y="759277"/>
            <a:ext cx="1496017" cy="1328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  <a:cs typeface="+mn-cs"/>
              </a:defRPr>
            </a:lvl1pPr>
            <a:lvl2pPr marL="4572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  <a:cs typeface="+mn-cs"/>
              </a:defRPr>
            </a:lvl2pPr>
            <a:lvl3pPr marL="9144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  <a:cs typeface="+mn-cs"/>
              </a:defRPr>
            </a:lvl3pPr>
            <a:lvl4pPr marL="13716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  <a:cs typeface="+mn-cs"/>
              </a:defRPr>
            </a:lvl4pPr>
            <a:lvl5pPr marL="18288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  <a:cs typeface="+mn-cs"/>
              </a:defRPr>
            </a:lvl5pPr>
            <a:lvl6pPr marL="22860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600" dirty="0">
                <a:solidFill>
                  <a:schemeClr val="bg1"/>
                </a:solidFill>
                <a:latin typeface="+mn-ea"/>
                <a:ea typeface="+mn-ea"/>
              </a:rPr>
              <a:t>PC</a:t>
            </a:r>
            <a:r>
              <a:rPr lang="ko-KR" altLang="en-US" sz="1600" dirty="0">
                <a:solidFill>
                  <a:schemeClr val="bg1"/>
                </a:solidFill>
                <a:latin typeface="+mn-ea"/>
                <a:ea typeface="+mn-ea"/>
              </a:rPr>
              <a:t> 투표 </a:t>
            </a:r>
            <a:endParaRPr lang="en-US" altLang="ko-KR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23528" y="2780928"/>
            <a:ext cx="1884042" cy="637341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투표 참여 문자 수신</a:t>
            </a:r>
            <a:br>
              <a:rPr lang="en-US" altLang="ko-KR" sz="900" b="1" dirty="0">
                <a:latin typeface="+mn-ea"/>
              </a:rPr>
            </a:br>
            <a:r>
              <a:rPr lang="en-US" altLang="ko-KR" sz="900" b="1" dirty="0">
                <a:latin typeface="+mn-ea"/>
              </a:rPr>
              <a:t>2) PC</a:t>
            </a:r>
            <a:r>
              <a:rPr lang="ko-KR" altLang="en-US" sz="900" b="1" dirty="0">
                <a:latin typeface="+mn-ea"/>
              </a:rPr>
              <a:t>에서 홈페이지 접속</a:t>
            </a:r>
            <a:br>
              <a:rPr lang="en-US" altLang="ko-KR" sz="900" b="1" dirty="0">
                <a:latin typeface="+mn-ea"/>
              </a:rPr>
            </a:br>
            <a:r>
              <a:rPr lang="en-US" altLang="ko-KR" sz="900" b="1" dirty="0">
                <a:latin typeface="+mn-ea"/>
              </a:rPr>
              <a:t>    </a:t>
            </a:r>
            <a:r>
              <a:rPr lang="en-US" altLang="ko-KR" sz="900" b="1" dirty="0">
                <a:solidFill>
                  <a:srgbClr val="FF0000"/>
                </a:solidFill>
                <a:latin typeface="+mn-ea"/>
              </a:rPr>
              <a:t>http://prv.kv.go.kr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4998731" y="2900598"/>
            <a:ext cx="3216312" cy="456394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선거 정보 조회</a:t>
            </a:r>
            <a:br>
              <a:rPr lang="en-US" altLang="ko-KR" sz="900" b="1" dirty="0">
                <a:latin typeface="+mn-ea"/>
              </a:rPr>
            </a:br>
            <a:r>
              <a:rPr lang="en-US" altLang="ko-KR" sz="900" b="1" dirty="0">
                <a:latin typeface="+mn-ea"/>
              </a:rPr>
              <a:t>2) [</a:t>
            </a:r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투표하기</a:t>
            </a:r>
            <a:r>
              <a:rPr lang="en-US" altLang="ko-KR" sz="900" b="1" dirty="0">
                <a:latin typeface="+mn-ea"/>
              </a:rPr>
              <a:t>]</a:t>
            </a:r>
            <a:r>
              <a:rPr lang="ko-KR" altLang="en-US" sz="900" b="1" dirty="0">
                <a:latin typeface="+mn-ea"/>
              </a:rPr>
              <a:t> 버튼 클릭</a:t>
            </a:r>
            <a:endParaRPr lang="en-US" altLang="ko-KR" sz="900" b="1" dirty="0">
              <a:latin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0652" y="18662"/>
            <a:ext cx="8855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bg1"/>
                </a:solidFill>
                <a:latin typeface="+mn-ea"/>
                <a:cs typeface="Arial Unicode MS" pitchFamily="50" charset="-127"/>
              </a:rPr>
              <a:t>휴대폰 실명 인증 방식</a:t>
            </a:r>
            <a:endParaRPr lang="ko-KR" altLang="en-US" sz="3000" b="1" dirty="0">
              <a:solidFill>
                <a:schemeClr val="bg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459700" y="3091843"/>
            <a:ext cx="1504788" cy="248645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이용 중인 통신사 선택</a:t>
            </a:r>
            <a:endParaRPr lang="en-US" altLang="ko-KR" sz="900" b="1" dirty="0">
              <a:latin typeface="+mn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39552" y="5848338"/>
            <a:ext cx="1642143" cy="456394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성명</a:t>
            </a:r>
            <a:r>
              <a:rPr lang="en-US" altLang="ko-KR" sz="900" b="1" dirty="0">
                <a:latin typeface="+mn-ea"/>
              </a:rPr>
              <a:t>, </a:t>
            </a:r>
            <a:r>
              <a:rPr lang="ko-KR" altLang="en-US" sz="900" b="1" dirty="0">
                <a:latin typeface="+mn-ea"/>
              </a:rPr>
              <a:t>생년월일</a:t>
            </a:r>
            <a:r>
              <a:rPr lang="en-US" altLang="ko-KR" sz="900" b="1" dirty="0">
                <a:latin typeface="+mn-ea"/>
              </a:rPr>
              <a:t>, </a:t>
            </a:r>
            <a:r>
              <a:rPr lang="ko-KR" altLang="en-US" sz="900" b="1" dirty="0">
                <a:latin typeface="+mn-ea"/>
              </a:rPr>
              <a:t>성별</a:t>
            </a:r>
            <a:r>
              <a:rPr lang="en-US" altLang="ko-KR" sz="900" b="1" dirty="0">
                <a:latin typeface="+mn-ea"/>
              </a:rPr>
              <a:t>, </a:t>
            </a:r>
            <a:br>
              <a:rPr lang="en-US" altLang="ko-KR" sz="900" b="1" dirty="0">
                <a:latin typeface="+mn-ea"/>
              </a:rPr>
            </a:br>
            <a:r>
              <a:rPr lang="en-US" altLang="ko-KR" sz="900" b="1" dirty="0">
                <a:latin typeface="+mn-ea"/>
              </a:rPr>
              <a:t>   </a:t>
            </a:r>
            <a:r>
              <a:rPr lang="ko-KR" altLang="en-US" sz="900" b="1" dirty="0">
                <a:latin typeface="+mn-ea"/>
              </a:rPr>
              <a:t>내외국인 선택</a:t>
            </a:r>
            <a:endParaRPr lang="en-US" altLang="ko-KR" sz="900" b="1" dirty="0">
              <a:latin typeface="+mn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958343" y="5852926"/>
            <a:ext cx="2019470" cy="456394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휴대폰으로 수신한 </a:t>
            </a:r>
            <a:endParaRPr lang="en-US" altLang="ko-KR" sz="9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      </a:t>
            </a:r>
            <a:r>
              <a:rPr lang="ko-KR" altLang="en-US" sz="900" b="1" dirty="0">
                <a:latin typeface="+mn-ea"/>
              </a:rPr>
              <a:t>인증번호 입력</a:t>
            </a:r>
            <a:endParaRPr lang="en-US" altLang="ko-KR" sz="900" b="1" dirty="0">
              <a:latin typeface="+mn-ea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779180" y="5852926"/>
            <a:ext cx="1504788" cy="248645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보안문자 입력</a:t>
            </a:r>
            <a:endParaRPr lang="en-US" altLang="ko-KR" sz="900" b="1" dirty="0">
              <a:latin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38024" y="2785412"/>
            <a:ext cx="2787512" cy="871892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홈페이지에서 </a:t>
            </a:r>
            <a:r>
              <a:rPr lang="en-US" altLang="ko-KR" sz="900" b="1" dirty="0">
                <a:latin typeface="+mn-ea"/>
              </a:rPr>
              <a:t>[</a:t>
            </a:r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로그인 </a:t>
            </a:r>
            <a:r>
              <a:rPr lang="en-US" altLang="ko-KR" sz="900" b="1" dirty="0">
                <a:solidFill>
                  <a:srgbClr val="FF0000"/>
                </a:solidFill>
                <a:latin typeface="+mn-ea"/>
              </a:rPr>
              <a:t>&gt; </a:t>
            </a:r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선거인</a:t>
            </a:r>
            <a:r>
              <a:rPr lang="en-US" altLang="ko-KR" sz="900" b="1" dirty="0">
                <a:latin typeface="+mn-ea"/>
              </a:rPr>
              <a:t>]</a:t>
            </a:r>
            <a:r>
              <a:rPr lang="ko-KR" altLang="en-US" sz="900" b="1" dirty="0">
                <a:latin typeface="+mn-ea"/>
              </a:rPr>
              <a:t> 클릭</a:t>
            </a:r>
            <a:br>
              <a:rPr lang="en-US" altLang="ko-KR" sz="900" b="1" dirty="0">
                <a:latin typeface="+mn-ea"/>
              </a:rPr>
            </a:br>
            <a:r>
              <a:rPr lang="en-US" altLang="ko-KR" sz="900" b="1" dirty="0">
                <a:latin typeface="+mn-ea"/>
              </a:rPr>
              <a:t>2) SMS</a:t>
            </a:r>
            <a:r>
              <a:rPr lang="ko-KR" altLang="en-US" sz="900" b="1" dirty="0">
                <a:latin typeface="+mn-ea"/>
              </a:rPr>
              <a:t>로 받은 선거문자의 맨 뒤 </a:t>
            </a:r>
            <a:r>
              <a:rPr lang="en-US" altLang="ko-KR" sz="900" b="1" dirty="0">
                <a:latin typeface="+mn-ea"/>
              </a:rPr>
              <a:t>6</a:t>
            </a:r>
            <a:r>
              <a:rPr lang="ko-KR" altLang="en-US" sz="900" b="1" dirty="0">
                <a:latin typeface="+mn-ea"/>
              </a:rPr>
              <a:t>자리 입력</a:t>
            </a:r>
            <a:br>
              <a:rPr lang="en-US" altLang="ko-KR" sz="900" b="1" dirty="0">
                <a:latin typeface="+mn-ea"/>
              </a:rPr>
            </a:br>
            <a:r>
              <a:rPr lang="en-US" altLang="ko-KR" sz="900" b="1" dirty="0">
                <a:latin typeface="+mn-ea"/>
              </a:rPr>
              <a:t>    </a:t>
            </a:r>
            <a:r>
              <a:rPr lang="ko-KR" altLang="en-US" sz="900" b="1" dirty="0">
                <a:latin typeface="+mn-ea"/>
              </a:rPr>
              <a:t>예</a:t>
            </a:r>
            <a:r>
              <a:rPr lang="en-US" altLang="ko-KR" sz="900" b="1" dirty="0">
                <a:latin typeface="+mn-ea"/>
              </a:rPr>
              <a:t>) http://prv.kv.go.kr/ </a:t>
            </a:r>
            <a:r>
              <a:rPr lang="en-US" altLang="ko-KR" sz="900" b="1" dirty="0" err="1">
                <a:latin typeface="+mn-ea"/>
              </a:rPr>
              <a:t>abcdef</a:t>
            </a:r>
            <a:endParaRPr lang="en-US" altLang="ko-KR" sz="9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3) </a:t>
            </a:r>
            <a:r>
              <a:rPr lang="ko-KR" altLang="en-US" sz="900" b="1" dirty="0">
                <a:latin typeface="+mn-ea"/>
              </a:rPr>
              <a:t>보안문자 </a:t>
            </a:r>
            <a:r>
              <a:rPr lang="en-US" altLang="ko-KR" sz="900" b="1" dirty="0">
                <a:latin typeface="+mn-ea"/>
              </a:rPr>
              <a:t>5</a:t>
            </a:r>
            <a:r>
              <a:rPr lang="ko-KR" altLang="en-US" sz="900" b="1" dirty="0">
                <a:latin typeface="+mn-ea"/>
              </a:rPr>
              <a:t>자리 입력</a:t>
            </a:r>
            <a:endParaRPr lang="en-US" altLang="ko-KR" sz="900" b="1" dirty="0">
              <a:latin typeface="+mn-ea"/>
            </a:endParaRPr>
          </a:p>
        </p:txBody>
      </p:sp>
      <p:pic>
        <p:nvPicPr>
          <p:cNvPr id="57" name="그림 56"/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747" y="1258299"/>
            <a:ext cx="1440000" cy="18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2" name="직사각형 51"/>
          <p:cNvSpPr/>
          <p:nvPr/>
        </p:nvSpPr>
        <p:spPr>
          <a:xfrm>
            <a:off x="3160161" y="1925712"/>
            <a:ext cx="1361152" cy="5643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60" name="그림 59"/>
          <p:cNvPicPr preferRelativeResize="0"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342" y="3969915"/>
            <a:ext cx="1440000" cy="18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4" name="직사각형 43"/>
          <p:cNvSpPr/>
          <p:nvPr/>
        </p:nvSpPr>
        <p:spPr>
          <a:xfrm>
            <a:off x="5320283" y="4552194"/>
            <a:ext cx="643468" cy="21955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59" name="그림 58"/>
          <p:cNvPicPr preferRelativeResize="0"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899" y="3972648"/>
            <a:ext cx="1440000" cy="18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5" name="직사각형 44"/>
          <p:cNvSpPr/>
          <p:nvPr/>
        </p:nvSpPr>
        <p:spPr>
          <a:xfrm>
            <a:off x="3143264" y="4912234"/>
            <a:ext cx="581211" cy="23204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1028" name="Picture 4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76130"/>
            <a:ext cx="1440000" cy="180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6" name="직사각형 45"/>
          <p:cNvSpPr/>
          <p:nvPr/>
        </p:nvSpPr>
        <p:spPr>
          <a:xfrm>
            <a:off x="611560" y="4696210"/>
            <a:ext cx="1292681" cy="75431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7526755" y="2164264"/>
            <a:ext cx="1298104" cy="26297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4" name="타원 33"/>
          <p:cNvSpPr/>
          <p:nvPr/>
        </p:nvSpPr>
        <p:spPr>
          <a:xfrm>
            <a:off x="7310731" y="1131097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4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444048" y="3786267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5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2691582" y="3796967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6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37" name="타원 36"/>
          <p:cNvSpPr/>
          <p:nvPr/>
        </p:nvSpPr>
        <p:spPr>
          <a:xfrm>
            <a:off x="4889215" y="3793204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7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941056" y="1958290"/>
            <a:ext cx="414016" cy="20597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0" name="타원 49"/>
          <p:cNvSpPr/>
          <p:nvPr/>
        </p:nvSpPr>
        <p:spPr>
          <a:xfrm>
            <a:off x="2267744" y="1114283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2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4788024" y="1114283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3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179512" y="1124744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1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78" name="오른쪽 화살표 77"/>
          <p:cNvSpPr/>
          <p:nvPr/>
        </p:nvSpPr>
        <p:spPr>
          <a:xfrm>
            <a:off x="2267744" y="4818053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0" name="오른쪽 화살표 79"/>
          <p:cNvSpPr/>
          <p:nvPr/>
        </p:nvSpPr>
        <p:spPr>
          <a:xfrm>
            <a:off x="4446072" y="4818053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1" name="오른쪽 화살표 80"/>
          <p:cNvSpPr/>
          <p:nvPr/>
        </p:nvSpPr>
        <p:spPr>
          <a:xfrm>
            <a:off x="6660232" y="4808053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2" name="오른쪽 화살표 81"/>
          <p:cNvSpPr/>
          <p:nvPr/>
        </p:nvSpPr>
        <p:spPr>
          <a:xfrm>
            <a:off x="4639294" y="1988840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5" name="오른쪽 화살표 84"/>
          <p:cNvSpPr/>
          <p:nvPr/>
        </p:nvSpPr>
        <p:spPr>
          <a:xfrm>
            <a:off x="2191022" y="1980273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5" name="오른쪽 화살표 64"/>
          <p:cNvSpPr/>
          <p:nvPr/>
        </p:nvSpPr>
        <p:spPr>
          <a:xfrm>
            <a:off x="7172085" y="1988840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768744" y="3237322"/>
            <a:ext cx="465945" cy="18838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21829" y="5852926"/>
            <a:ext cx="1943107" cy="456394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원하는 후보자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안건</a:t>
            </a:r>
            <a:r>
              <a:rPr lang="en-US" altLang="ko-KR" sz="900" b="1" dirty="0">
                <a:latin typeface="+mn-ea"/>
              </a:rPr>
              <a:t>) </a:t>
            </a:r>
            <a:r>
              <a:rPr lang="ko-KR" altLang="en-US" sz="900" b="1" dirty="0">
                <a:latin typeface="+mn-ea"/>
              </a:rPr>
              <a:t>선택</a:t>
            </a:r>
            <a:endParaRPr lang="en-US" altLang="ko-KR" sz="9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2) [</a:t>
            </a:r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투표완료</a:t>
            </a:r>
            <a:r>
              <a:rPr lang="en-US" altLang="ko-KR" sz="900" b="1" dirty="0">
                <a:latin typeface="+mn-ea"/>
              </a:rPr>
              <a:t>]</a:t>
            </a:r>
            <a:r>
              <a:rPr lang="ko-KR" altLang="en-US" sz="900" b="1" dirty="0">
                <a:latin typeface="+mn-ea"/>
              </a:rPr>
              <a:t> 버튼 클릭</a:t>
            </a:r>
            <a:endParaRPr lang="en-US" altLang="ko-KR" sz="900" b="1" dirty="0">
              <a:latin typeface="+mn-ea"/>
            </a:endParaRPr>
          </a:p>
        </p:txBody>
      </p:sp>
      <p:pic>
        <p:nvPicPr>
          <p:cNvPr id="55" name="Picture 3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085" y="4139978"/>
            <a:ext cx="1727992" cy="144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7" name="타원 66"/>
          <p:cNvSpPr/>
          <p:nvPr/>
        </p:nvSpPr>
        <p:spPr>
          <a:xfrm>
            <a:off x="6977813" y="3995962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8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7495408" y="4569706"/>
            <a:ext cx="1112094" cy="71596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313323" y="5637831"/>
            <a:ext cx="582211" cy="138499"/>
          </a:xfrm>
          <a:prstGeom prst="rect">
            <a:avLst/>
          </a:prstGeom>
          <a:noFill/>
          <a:ln w="3175">
            <a:noFill/>
          </a:ln>
          <a:effectLst/>
        </p:spPr>
        <p:txBody>
          <a:bodyPr wrap="none" lIns="0" tIns="0" rIns="0" bIns="0" rtlCol="0">
            <a:spAutoFit/>
          </a:bodyPr>
          <a:lstStyle/>
          <a:p>
            <a:pPr defTabSz="975022" latinLnBrk="0">
              <a:spcBef>
                <a:spcPts val="500"/>
              </a:spcBef>
              <a:buClr>
                <a:schemeClr val="tx1">
                  <a:lumMod val="65000"/>
                  <a:lumOff val="35000"/>
                </a:schemeClr>
              </a:buClr>
              <a:buSzPct val="60000"/>
            </a:pPr>
            <a:r>
              <a:rPr lang="en-US" altLang="ko-KR" sz="900" b="1" spc="-60" dirty="0">
                <a:latin typeface="+mn-ea"/>
              </a:rPr>
              <a:t>&lt;</a:t>
            </a:r>
            <a:r>
              <a:rPr lang="ko-KR" altLang="en-US" sz="900" b="1" spc="-60" dirty="0">
                <a:latin typeface="+mn-ea"/>
              </a:rPr>
              <a:t>인명선택</a:t>
            </a:r>
            <a:r>
              <a:rPr lang="en-US" altLang="ko-KR" sz="900" b="1" spc="-60" dirty="0">
                <a:latin typeface="+mn-ea"/>
              </a:rPr>
              <a:t>&gt;</a:t>
            </a:r>
            <a:endParaRPr lang="ko-KR" altLang="en-US" sz="900" b="1" spc="-6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25606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그림 50" descr="스크린샷이(가) 표시된 사진&#10;&#10;자동 생성된 설명">
            <a:extLst>
              <a:ext uri="{FF2B5EF4-FFF2-40B4-BE49-F238E27FC236}">
                <a16:creationId xmlns:a16="http://schemas.microsoft.com/office/drawing/2014/main" id="{796860BC-F866-4973-B904-18F790CCB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19" y="1285828"/>
            <a:ext cx="1819275" cy="1440000"/>
          </a:xfrm>
          <a:prstGeom prst="rect">
            <a:avLst/>
          </a:prstGeom>
        </p:spPr>
      </p:pic>
      <p:sp>
        <p:nvSpPr>
          <p:cNvPr id="63" name="오른쪽 화살표 62"/>
          <p:cNvSpPr/>
          <p:nvPr/>
        </p:nvSpPr>
        <p:spPr>
          <a:xfrm>
            <a:off x="7300595" y="4647150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4" name="Freeform 62"/>
          <p:cNvSpPr>
            <a:spLocks/>
          </p:cNvSpPr>
          <p:nvPr/>
        </p:nvSpPr>
        <p:spPr bwMode="auto">
          <a:xfrm rot="10800000">
            <a:off x="248392" y="692696"/>
            <a:ext cx="1666456" cy="249491"/>
          </a:xfrm>
          <a:custGeom>
            <a:avLst/>
            <a:gdLst>
              <a:gd name="T0" fmla="*/ 0 w 3528"/>
              <a:gd name="T1" fmla="*/ 2147483647 h 276"/>
              <a:gd name="T2" fmla="*/ 2147483647 w 3528"/>
              <a:gd name="T3" fmla="*/ 2147483647 h 276"/>
              <a:gd name="T4" fmla="*/ 2147483647 w 3528"/>
              <a:gd name="T5" fmla="*/ 0 h 276"/>
              <a:gd name="T6" fmla="*/ 2147483647 w 3528"/>
              <a:gd name="T7" fmla="*/ 0 h 276"/>
              <a:gd name="T8" fmla="*/ 2147483647 w 3528"/>
              <a:gd name="T9" fmla="*/ 2147483647 h 276"/>
              <a:gd name="T10" fmla="*/ 2147483647 w 3528"/>
              <a:gd name="T11" fmla="*/ 2147483647 h 276"/>
              <a:gd name="T12" fmla="*/ 2147483647 w 3528"/>
              <a:gd name="T13" fmla="*/ 2147483647 h 276"/>
              <a:gd name="T14" fmla="*/ 0 w 3528"/>
              <a:gd name="T15" fmla="*/ 2147483647 h 27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28"/>
              <a:gd name="T25" fmla="*/ 0 h 276"/>
              <a:gd name="T26" fmla="*/ 3528 w 3528"/>
              <a:gd name="T27" fmla="*/ 276 h 27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28" h="276">
                <a:moveTo>
                  <a:pt x="0" y="276"/>
                </a:moveTo>
                <a:lnTo>
                  <a:pt x="3528" y="276"/>
                </a:lnTo>
                <a:lnTo>
                  <a:pt x="3528" y="0"/>
                </a:lnTo>
                <a:lnTo>
                  <a:pt x="258" y="0"/>
                </a:lnTo>
                <a:lnTo>
                  <a:pt x="186" y="125"/>
                </a:lnTo>
                <a:lnTo>
                  <a:pt x="123" y="234"/>
                </a:lnTo>
                <a:lnTo>
                  <a:pt x="51" y="276"/>
                </a:lnTo>
                <a:lnTo>
                  <a:pt x="0" y="276"/>
                </a:lnTo>
                <a:close/>
              </a:path>
            </a:pathLst>
          </a:custGeom>
          <a:gradFill rotWithShape="0">
            <a:gsLst>
              <a:gs pos="0">
                <a:srgbClr val="336699"/>
              </a:gs>
              <a:gs pos="100000">
                <a:srgbClr val="003366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0625" tIns="26325" rIns="50625" bIns="26325" anchor="ctr"/>
          <a:lstStyle/>
          <a:p>
            <a:pPr marL="7144" indent="-7144" latinLnBrk="0">
              <a:lnSpc>
                <a:spcPct val="110000"/>
              </a:lnSpc>
              <a:defRPr/>
            </a:pPr>
            <a:r>
              <a:rPr lang="en-US" altLang="ko-KR" sz="1600" b="1" kern="0" dirty="0">
                <a:solidFill>
                  <a:schemeClr val="bg1"/>
                </a:solidFill>
              </a:rPr>
              <a:t>      </a:t>
            </a:r>
            <a:endParaRPr lang="nl-NL" altLang="zh-CN" sz="2800" b="1" kern="0" dirty="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87" name="텍스트 개체 틀 4"/>
          <p:cNvSpPr txBox="1">
            <a:spLocks/>
          </p:cNvSpPr>
          <p:nvPr/>
        </p:nvSpPr>
        <p:spPr bwMode="auto">
          <a:xfrm>
            <a:off x="250122" y="747770"/>
            <a:ext cx="1496017" cy="13288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  <a:cs typeface="+mn-cs"/>
              </a:defRPr>
            </a:lvl1pPr>
            <a:lvl2pPr marL="4572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  <a:cs typeface="+mn-cs"/>
              </a:defRPr>
            </a:lvl2pPr>
            <a:lvl3pPr marL="9144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  <a:cs typeface="+mn-cs"/>
              </a:defRPr>
            </a:lvl3pPr>
            <a:lvl4pPr marL="13716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  <a:cs typeface="+mn-cs"/>
              </a:defRPr>
            </a:lvl4pPr>
            <a:lvl5pPr marL="18288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  <a:cs typeface="+mn-cs"/>
              </a:defRPr>
            </a:lvl5pPr>
            <a:lvl6pPr marL="22860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sz="1600" dirty="0" err="1">
                <a:solidFill>
                  <a:schemeClr val="bg1"/>
                </a:solidFill>
                <a:latin typeface="+mn-ea"/>
                <a:ea typeface="+mn-ea"/>
              </a:rPr>
              <a:t>스마트폰</a:t>
            </a:r>
            <a:r>
              <a:rPr lang="ko-KR" altLang="en-US" sz="1600" dirty="0">
                <a:solidFill>
                  <a:schemeClr val="bg1"/>
                </a:solidFill>
                <a:latin typeface="+mn-ea"/>
                <a:ea typeface="+mn-ea"/>
              </a:rPr>
              <a:t> 투표 </a:t>
            </a:r>
            <a:endParaRPr lang="en-US" altLang="ko-KR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4956093" y="2970252"/>
            <a:ext cx="1504788" cy="456394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선거 정보 조회</a:t>
            </a:r>
            <a:br>
              <a:rPr lang="en-US" altLang="ko-KR" sz="900" b="1" dirty="0">
                <a:latin typeface="+mn-ea"/>
              </a:rPr>
            </a:br>
            <a:r>
              <a:rPr lang="en-US" altLang="ko-KR" sz="900" b="1" dirty="0">
                <a:latin typeface="+mn-ea"/>
              </a:rPr>
              <a:t>2) [</a:t>
            </a:r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투표하기</a:t>
            </a:r>
            <a:r>
              <a:rPr lang="en-US" altLang="ko-KR" sz="900" b="1" dirty="0">
                <a:latin typeface="+mn-ea"/>
              </a:rPr>
              <a:t>]</a:t>
            </a:r>
            <a:r>
              <a:rPr lang="ko-KR" altLang="en-US" sz="900" b="1" dirty="0">
                <a:latin typeface="+mn-ea"/>
              </a:rPr>
              <a:t> 버튼 터치</a:t>
            </a:r>
            <a:endParaRPr lang="en-US" altLang="ko-KR" sz="900" b="1" dirty="0">
              <a:latin typeface="+mn-ea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26130" y="2852936"/>
            <a:ext cx="1558432" cy="456394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투표 참여 문자 수신</a:t>
            </a:r>
            <a:br>
              <a:rPr lang="en-US" altLang="ko-KR" sz="900" b="1" dirty="0">
                <a:latin typeface="+mn-ea"/>
              </a:rPr>
            </a:br>
            <a:r>
              <a:rPr lang="en-US" altLang="ko-KR" sz="900" b="1" dirty="0">
                <a:latin typeface="+mn-ea"/>
              </a:rPr>
              <a:t>2) </a:t>
            </a:r>
            <a:r>
              <a:rPr lang="ko-KR" altLang="en-US" sz="900" b="1" dirty="0">
                <a:latin typeface="+mn-ea"/>
              </a:rPr>
              <a:t>수신한 문자의 </a:t>
            </a:r>
            <a:r>
              <a:rPr lang="en-US" altLang="ko-KR" sz="900" b="1" dirty="0">
                <a:solidFill>
                  <a:srgbClr val="FF0000"/>
                </a:solidFill>
                <a:latin typeface="+mn-ea"/>
              </a:rPr>
              <a:t>URL </a:t>
            </a:r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터치</a:t>
            </a:r>
            <a:endParaRPr lang="en-US" altLang="ko-KR" sz="9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80652" y="18662"/>
            <a:ext cx="8855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chemeClr val="bg1"/>
                </a:solidFill>
                <a:latin typeface="+mn-ea"/>
                <a:cs typeface="Arial Unicode MS" pitchFamily="50" charset="-127"/>
              </a:rPr>
              <a:t>휴대폰 실명 인증 방식</a:t>
            </a:r>
            <a:endParaRPr lang="en-US" altLang="ko-KR" sz="2800" b="1" dirty="0">
              <a:solidFill>
                <a:schemeClr val="bg1"/>
              </a:solidFill>
              <a:latin typeface="+mn-ea"/>
              <a:cs typeface="Arial Unicode MS" pitchFamily="50" charset="-127"/>
            </a:endParaRPr>
          </a:p>
        </p:txBody>
      </p:sp>
      <p:sp>
        <p:nvSpPr>
          <p:cNvPr id="54" name="오른쪽 화살표 53"/>
          <p:cNvSpPr/>
          <p:nvPr/>
        </p:nvSpPr>
        <p:spPr>
          <a:xfrm>
            <a:off x="2303332" y="4637925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47663" y="5780918"/>
            <a:ext cx="1504788" cy="248645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보안문자 입력</a:t>
            </a:r>
            <a:endParaRPr lang="en-US" altLang="ko-KR" sz="900" b="1" dirty="0">
              <a:latin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068957" y="5780918"/>
            <a:ext cx="2023323" cy="456394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휴대폰으로 수신한</a:t>
            </a:r>
            <a:r>
              <a:rPr lang="en-US" altLang="ko-KR" sz="900" b="1" dirty="0">
                <a:latin typeface="+mn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ko-KR" altLang="en-US" sz="900" b="1" dirty="0">
                <a:latin typeface="+mn-ea"/>
              </a:rPr>
              <a:t>   인증번호 입력</a:t>
            </a:r>
            <a:endParaRPr lang="en-US" altLang="ko-KR" sz="900" b="1" dirty="0">
              <a:latin typeface="+mn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0304" y="5755339"/>
            <a:ext cx="2431362" cy="456394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이름</a:t>
            </a:r>
            <a:r>
              <a:rPr lang="en-US" altLang="ko-KR" sz="900" b="1" dirty="0">
                <a:latin typeface="+mn-ea"/>
              </a:rPr>
              <a:t>, </a:t>
            </a:r>
            <a:r>
              <a:rPr lang="ko-KR" altLang="en-US" sz="900" b="1" dirty="0">
                <a:latin typeface="+mn-ea"/>
              </a:rPr>
              <a:t>생년월일</a:t>
            </a:r>
            <a:r>
              <a:rPr lang="en-US" altLang="ko-KR" sz="900" b="1" dirty="0">
                <a:latin typeface="+mn-ea"/>
              </a:rPr>
              <a:t>, </a:t>
            </a:r>
            <a:r>
              <a:rPr lang="ko-KR" altLang="en-US" sz="900" b="1" dirty="0">
                <a:latin typeface="+mn-ea"/>
              </a:rPr>
              <a:t>성별</a:t>
            </a:r>
            <a:r>
              <a:rPr lang="en-US" altLang="ko-KR" sz="900" b="1" dirty="0">
                <a:latin typeface="+mn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    </a:t>
            </a:r>
            <a:r>
              <a:rPr lang="ko-KR" altLang="en-US" sz="900" b="1" dirty="0">
                <a:latin typeface="+mn-ea"/>
              </a:rPr>
              <a:t>내외국인 선택</a:t>
            </a:r>
            <a:endParaRPr lang="en-US" altLang="ko-KR" sz="900" b="1" dirty="0">
              <a:latin typeface="+mn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100780" y="3045552"/>
            <a:ext cx="1504788" cy="248645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이용 중인 통신사 선택</a:t>
            </a:r>
            <a:endParaRPr lang="en-US" altLang="ko-KR" sz="900" b="1" dirty="0">
              <a:latin typeface="+mn-ea"/>
            </a:endParaRPr>
          </a:p>
        </p:txBody>
      </p:sp>
      <p:sp>
        <p:nvSpPr>
          <p:cNvPr id="53" name="오른쪽 화살표 52"/>
          <p:cNvSpPr/>
          <p:nvPr/>
        </p:nvSpPr>
        <p:spPr>
          <a:xfrm>
            <a:off x="4608574" y="4637925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4" name="오른쪽 화살표 63"/>
          <p:cNvSpPr/>
          <p:nvPr/>
        </p:nvSpPr>
        <p:spPr>
          <a:xfrm>
            <a:off x="6732240" y="1949050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0" name="오른쪽 화살표 69"/>
          <p:cNvSpPr/>
          <p:nvPr/>
        </p:nvSpPr>
        <p:spPr>
          <a:xfrm>
            <a:off x="2361646" y="1929325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47" name="그림 46"/>
          <p:cNvPicPr preferRelativeResize="0"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1"/>
          <a:stretch/>
        </p:blipFill>
        <p:spPr>
          <a:xfrm>
            <a:off x="4932302" y="976328"/>
            <a:ext cx="1620000" cy="19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1" name="그림 60"/>
          <p:cNvPicPr preferRelativeResize="0"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673" y="980888"/>
            <a:ext cx="1620000" cy="19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5" name="타원 84"/>
          <p:cNvSpPr/>
          <p:nvPr/>
        </p:nvSpPr>
        <p:spPr>
          <a:xfrm>
            <a:off x="4788286" y="798172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3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7235005" y="2062351"/>
            <a:ext cx="1256752" cy="1441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66" name="Picture 4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36" y="3720963"/>
            <a:ext cx="1620000" cy="19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8" name="직사각형 67"/>
          <p:cNvSpPr/>
          <p:nvPr/>
        </p:nvSpPr>
        <p:spPr>
          <a:xfrm>
            <a:off x="619035" y="4509280"/>
            <a:ext cx="1378670" cy="82417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0" name="타원 59"/>
          <p:cNvSpPr/>
          <p:nvPr/>
        </p:nvSpPr>
        <p:spPr>
          <a:xfrm>
            <a:off x="6911157" y="814213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4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pic>
        <p:nvPicPr>
          <p:cNvPr id="10" name="그림 9"/>
          <p:cNvPicPr preferRelativeResize="0"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438" y="3698041"/>
            <a:ext cx="1620000" cy="19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6" name="직사각형 55"/>
          <p:cNvSpPr/>
          <p:nvPr/>
        </p:nvSpPr>
        <p:spPr>
          <a:xfrm>
            <a:off x="3271750" y="4782311"/>
            <a:ext cx="503131" cy="17590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1" name="타원 80"/>
          <p:cNvSpPr/>
          <p:nvPr/>
        </p:nvSpPr>
        <p:spPr>
          <a:xfrm>
            <a:off x="331002" y="3554025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5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pic>
        <p:nvPicPr>
          <p:cNvPr id="11" name="그림 10"/>
          <p:cNvPicPr preferRelativeResize="0"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703" y="3693607"/>
            <a:ext cx="1620000" cy="19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5" name="직사각형 54"/>
          <p:cNvSpPr/>
          <p:nvPr/>
        </p:nvSpPr>
        <p:spPr>
          <a:xfrm>
            <a:off x="5442100" y="4362604"/>
            <a:ext cx="727062" cy="17590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2" name="타원 81"/>
          <p:cNvSpPr/>
          <p:nvPr/>
        </p:nvSpPr>
        <p:spPr>
          <a:xfrm>
            <a:off x="2594137" y="3566744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6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83" name="타원 82"/>
          <p:cNvSpPr/>
          <p:nvPr/>
        </p:nvSpPr>
        <p:spPr>
          <a:xfrm>
            <a:off x="4885688" y="3566744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7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89" name="타원 88"/>
          <p:cNvSpPr/>
          <p:nvPr/>
        </p:nvSpPr>
        <p:spPr>
          <a:xfrm>
            <a:off x="251520" y="1052736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1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79"/>
          <a:stretch/>
        </p:blipFill>
        <p:spPr>
          <a:xfrm>
            <a:off x="1661853" y="2461634"/>
            <a:ext cx="404177" cy="451292"/>
          </a:xfrm>
          <a:prstGeom prst="rect">
            <a:avLst/>
          </a:prstGeom>
          <a:ln>
            <a:noFill/>
          </a:ln>
        </p:spPr>
      </p:pic>
      <p:sp>
        <p:nvSpPr>
          <p:cNvPr id="46" name="오른쪽 화살표 45"/>
          <p:cNvSpPr/>
          <p:nvPr/>
        </p:nvSpPr>
        <p:spPr>
          <a:xfrm>
            <a:off x="8748464" y="1949051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516056" y="2276872"/>
            <a:ext cx="1247632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1026" name="Picture 2" descr="C:\Users\HA\Pictures\선거인\스마트폰\IMG_8330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7" b="32762"/>
          <a:stretch/>
        </p:blipFill>
        <p:spPr bwMode="auto">
          <a:xfrm>
            <a:off x="2728670" y="980888"/>
            <a:ext cx="1699314" cy="196010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오른쪽 화살표 70"/>
          <p:cNvSpPr/>
          <p:nvPr/>
        </p:nvSpPr>
        <p:spPr>
          <a:xfrm>
            <a:off x="4572000" y="1949051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694815" y="3059196"/>
            <a:ext cx="2059300" cy="248645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보안문자 입력 후 </a:t>
            </a:r>
            <a:r>
              <a:rPr lang="en-US" altLang="ko-KR" sz="900" b="1" dirty="0">
                <a:latin typeface="+mn-ea"/>
              </a:rPr>
              <a:t>[</a:t>
            </a:r>
            <a:r>
              <a:rPr lang="ko-KR" altLang="en-US" sz="900" b="1" dirty="0">
                <a:latin typeface="+mn-ea"/>
              </a:rPr>
              <a:t>확인</a:t>
            </a:r>
            <a:r>
              <a:rPr lang="en-US" altLang="ko-KR" sz="900" b="1" dirty="0">
                <a:latin typeface="+mn-ea"/>
              </a:rPr>
              <a:t>]</a:t>
            </a:r>
            <a:r>
              <a:rPr lang="ko-KR" altLang="en-US" sz="900" b="1" dirty="0">
                <a:latin typeface="+mn-ea"/>
              </a:rPr>
              <a:t> 버튼 터치</a:t>
            </a:r>
            <a:endParaRPr lang="en-US" altLang="ko-KR" sz="9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2877128" y="2082076"/>
            <a:ext cx="1402397" cy="37955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5724285" y="2408435"/>
            <a:ext cx="701198" cy="50674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40" name="그림 3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79"/>
          <a:stretch/>
        </p:blipFill>
        <p:spPr>
          <a:xfrm>
            <a:off x="6217566" y="2726810"/>
            <a:ext cx="370920" cy="414158"/>
          </a:xfrm>
          <a:prstGeom prst="rect">
            <a:avLst/>
          </a:prstGeom>
        </p:spPr>
      </p:pic>
      <p:sp>
        <p:nvSpPr>
          <p:cNvPr id="86" name="타원 85"/>
          <p:cNvSpPr/>
          <p:nvPr/>
        </p:nvSpPr>
        <p:spPr>
          <a:xfrm>
            <a:off x="2654345" y="814213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2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81143" y="5862151"/>
            <a:ext cx="1504788" cy="456394"/>
          </a:xfrm>
          <a:prstGeom prst="rect">
            <a:avLst/>
          </a:prstGeom>
          <a:noFill/>
        </p:spPr>
        <p:txBody>
          <a:bodyPr wrap="square" lIns="20250" tIns="20250" rIns="20250" bIns="2025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1) </a:t>
            </a:r>
            <a:r>
              <a:rPr lang="ko-KR" altLang="en-US" sz="900" b="1" dirty="0">
                <a:latin typeface="+mn-ea"/>
              </a:rPr>
              <a:t>원하는 후보자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>
                <a:latin typeface="+mn-ea"/>
              </a:rPr>
              <a:t>안건</a:t>
            </a:r>
            <a:r>
              <a:rPr lang="en-US" altLang="ko-KR" sz="900" b="1" dirty="0">
                <a:latin typeface="+mn-ea"/>
              </a:rPr>
              <a:t>) </a:t>
            </a:r>
            <a:r>
              <a:rPr lang="ko-KR" altLang="en-US" sz="900" b="1" dirty="0">
                <a:latin typeface="+mn-ea"/>
              </a:rPr>
              <a:t>선택</a:t>
            </a:r>
            <a:endParaRPr lang="en-US" altLang="ko-KR" sz="9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00" b="1" dirty="0">
                <a:latin typeface="+mn-ea"/>
              </a:rPr>
              <a:t>2) [</a:t>
            </a:r>
            <a:r>
              <a:rPr lang="ko-KR" altLang="en-US" sz="900" b="1" dirty="0">
                <a:solidFill>
                  <a:srgbClr val="FF0000"/>
                </a:solidFill>
                <a:latin typeface="+mn-ea"/>
              </a:rPr>
              <a:t>투표완료</a:t>
            </a:r>
            <a:r>
              <a:rPr lang="en-US" altLang="ko-KR" sz="900" b="1" dirty="0">
                <a:latin typeface="+mn-ea"/>
              </a:rPr>
              <a:t>]</a:t>
            </a:r>
            <a:r>
              <a:rPr lang="ko-KR" altLang="en-US" sz="900" b="1" dirty="0">
                <a:latin typeface="+mn-ea"/>
              </a:rPr>
              <a:t> 버튼 클릭</a:t>
            </a:r>
            <a:endParaRPr lang="en-US" altLang="ko-KR" sz="900" b="1" dirty="0">
              <a:latin typeface="+mn-ea"/>
            </a:endParaRPr>
          </a:p>
        </p:txBody>
      </p:sp>
      <p:pic>
        <p:nvPicPr>
          <p:cNvPr id="52" name="Picture 5"/>
          <p:cNvPicPr>
            <a:picLocks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2"/>
          <a:stretch/>
        </p:blipFill>
        <p:spPr bwMode="auto">
          <a:xfrm>
            <a:off x="7225453" y="3645024"/>
            <a:ext cx="1416168" cy="19981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7" name="직사각형 66"/>
          <p:cNvSpPr/>
          <p:nvPr/>
        </p:nvSpPr>
        <p:spPr>
          <a:xfrm>
            <a:off x="7257131" y="4327389"/>
            <a:ext cx="1384490" cy="60320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69" name="그림 6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79"/>
          <a:stretch/>
        </p:blipFill>
        <p:spPr>
          <a:xfrm>
            <a:off x="8156353" y="5235118"/>
            <a:ext cx="370920" cy="414158"/>
          </a:xfrm>
          <a:prstGeom prst="rect">
            <a:avLst/>
          </a:prstGeom>
        </p:spPr>
      </p:pic>
      <p:sp>
        <p:nvSpPr>
          <p:cNvPr id="76" name="타원 75"/>
          <p:cNvSpPr/>
          <p:nvPr/>
        </p:nvSpPr>
        <p:spPr>
          <a:xfrm>
            <a:off x="7092280" y="3501008"/>
            <a:ext cx="288032" cy="288032"/>
          </a:xfrm>
          <a:prstGeom prst="ellipse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b="1" spc="-60" dirty="0">
                <a:solidFill>
                  <a:prstClr val="white"/>
                </a:solidFill>
              </a:rPr>
              <a:t>8</a:t>
            </a:r>
            <a:endParaRPr lang="ko-KR" altLang="en-US" b="1" spc="-60" dirty="0">
              <a:solidFill>
                <a:prstClr val="white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073917" y="5700963"/>
            <a:ext cx="582211" cy="138499"/>
          </a:xfrm>
          <a:prstGeom prst="rect">
            <a:avLst/>
          </a:prstGeom>
          <a:noFill/>
          <a:ln w="3175">
            <a:noFill/>
          </a:ln>
          <a:effectLst/>
        </p:spPr>
        <p:txBody>
          <a:bodyPr wrap="none" lIns="0" tIns="0" rIns="0" bIns="0" rtlCol="0">
            <a:spAutoFit/>
          </a:bodyPr>
          <a:lstStyle/>
          <a:p>
            <a:pPr defTabSz="975022" latinLnBrk="0">
              <a:spcBef>
                <a:spcPts val="500"/>
              </a:spcBef>
              <a:buClr>
                <a:schemeClr val="tx1">
                  <a:lumMod val="65000"/>
                  <a:lumOff val="35000"/>
                </a:schemeClr>
              </a:buClr>
              <a:buSzPct val="60000"/>
            </a:pPr>
            <a:r>
              <a:rPr lang="en-US" altLang="ko-KR" sz="900" b="1" spc="-60" dirty="0">
                <a:latin typeface="+mn-ea"/>
              </a:rPr>
              <a:t>&lt;</a:t>
            </a:r>
            <a:r>
              <a:rPr lang="ko-KR" altLang="en-US" sz="900" b="1" spc="-60" dirty="0">
                <a:latin typeface="+mn-ea"/>
              </a:rPr>
              <a:t>인명선택</a:t>
            </a:r>
            <a:r>
              <a:rPr lang="en-US" altLang="ko-KR" sz="900" b="1" spc="-60" dirty="0">
                <a:latin typeface="+mn-ea"/>
              </a:rPr>
              <a:t>&gt;</a:t>
            </a:r>
            <a:endParaRPr lang="ko-KR" altLang="en-US" sz="900" b="1" spc="-60" dirty="0">
              <a:latin typeface="+mn-ea"/>
            </a:endParaRPr>
          </a:p>
        </p:txBody>
      </p:sp>
      <p:sp>
        <p:nvSpPr>
          <p:cNvPr id="78" name="오른쪽 화살표 77"/>
          <p:cNvSpPr/>
          <p:nvPr/>
        </p:nvSpPr>
        <p:spPr>
          <a:xfrm>
            <a:off x="6831935" y="4644099"/>
            <a:ext cx="220738" cy="26604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5321724"/>
      </p:ext>
    </p:extLst>
  </p:cSld>
  <p:clrMapOvr>
    <a:masterClrMapping/>
  </p:clrMapOvr>
</p:sld>
</file>

<file path=ppt/theme/theme1.xml><?xml version="1.0" encoding="utf-8"?>
<a:theme xmlns:a="http://schemas.openxmlformats.org/drawingml/2006/main" name="4_디자인 사용자 지정">
  <a:themeElements>
    <a:clrScheme name="KT : 밝은 마스터">
      <a:dk1>
        <a:sysClr val="windowText" lastClr="000000"/>
      </a:dk1>
      <a:lt1>
        <a:sysClr val="window" lastClr="FFFFFF"/>
      </a:lt1>
      <a:dk2>
        <a:srgbClr val="404040"/>
      </a:dk2>
      <a:lt2>
        <a:srgbClr val="595959"/>
      </a:lt2>
      <a:accent1>
        <a:srgbClr val="FF0000"/>
      </a:accent1>
      <a:accent2>
        <a:srgbClr val="730000"/>
      </a:accent2>
      <a:accent3>
        <a:srgbClr val="A095A9"/>
      </a:accent3>
      <a:accent4>
        <a:srgbClr val="CCC6D1"/>
      </a:accent4>
      <a:accent5>
        <a:srgbClr val="626262"/>
      </a:accent5>
      <a:accent6>
        <a:srgbClr val="786A83"/>
      </a:accent6>
      <a:hlink>
        <a:srgbClr val="FFFFFF"/>
      </a:hlink>
      <a:folHlink>
        <a:srgbClr val="FFFFFF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</a:spPr>
      <a:bodyPr wrap="none" lIns="0" tIns="0" rIns="0" bIns="0" rtlCol="0" anchor="ctr" anchorCtr="0">
        <a:spAutoFit/>
      </a:bodyPr>
      <a:lstStyle>
        <a:defPPr algn="ctr" latinLnBrk="0">
          <a:defRPr sz="1400" spc="-60" dirty="0">
            <a:solidFill>
              <a:schemeClr val="tx1">
                <a:lumMod val="65000"/>
                <a:lumOff val="35000"/>
              </a:schemeClr>
            </a:solidFill>
            <a:latin typeface="+mn-ea"/>
          </a:defRPr>
        </a:defPPr>
      </a:lstStyle>
    </a:spDef>
    <a:txDef>
      <a:spPr>
        <a:noFill/>
        <a:ln w="3175">
          <a:noFill/>
        </a:ln>
        <a:effectLst/>
      </a:spPr>
      <a:bodyPr wrap="square" lIns="0" tIns="0" rIns="0" bIns="0" rtlCol="0">
        <a:spAutoFit/>
      </a:bodyPr>
      <a:lstStyle>
        <a:defPPr marL="180975" indent="-180975" defTabSz="975022" latinLnBrk="0">
          <a:spcBef>
            <a:spcPts val="500"/>
          </a:spcBef>
          <a:buClr>
            <a:schemeClr val="tx1">
              <a:lumMod val="65000"/>
              <a:lumOff val="35000"/>
            </a:schemeClr>
          </a:buClr>
          <a:buSzPct val="60000"/>
          <a:buFont typeface="Wingdings" pitchFamily="2" charset="2"/>
          <a:buChar char="l"/>
          <a:defRPr sz="1500" b="1" spc="-60" dirty="0" smtClean="0">
            <a:solidFill>
              <a:schemeClr val="tx1">
                <a:lumMod val="65000"/>
                <a:lumOff val="35000"/>
              </a:schemeClr>
            </a:solidFill>
            <a:latin typeface="+mn-e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5_디자인 사용자 지정">
  <a:themeElements>
    <a:clrScheme name="KT _ 밝은 마스터">
      <a:dk1>
        <a:srgbClr val="000000"/>
      </a:dk1>
      <a:lt1>
        <a:srgbClr val="FFFFFF"/>
      </a:lt1>
      <a:dk2>
        <a:srgbClr val="404040"/>
      </a:dk2>
      <a:lt2>
        <a:srgbClr val="595959"/>
      </a:lt2>
      <a:accent1>
        <a:srgbClr val="FF0000"/>
      </a:accent1>
      <a:accent2>
        <a:srgbClr val="BFBFBF"/>
      </a:accent2>
      <a:accent3>
        <a:srgbClr val="A095A9"/>
      </a:accent3>
      <a:accent4>
        <a:srgbClr val="CCC6D1"/>
      </a:accent4>
      <a:accent5>
        <a:srgbClr val="626262"/>
      </a:accent5>
      <a:accent6>
        <a:srgbClr val="786A83"/>
      </a:accent6>
      <a:hlink>
        <a:srgbClr val="FFFFFF"/>
      </a:hlink>
      <a:folHlink>
        <a:srgbClr val="FFFFFF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12700">
          <a:noFill/>
        </a:ln>
      </a:spPr>
      <a:bodyPr rtlCol="0" anchor="ctr"/>
      <a:lstStyle>
        <a:defPPr algn="ctr" fontAlgn="base">
          <a:spcBef>
            <a:spcPct val="0"/>
          </a:spcBef>
          <a:spcAft>
            <a:spcPct val="0"/>
          </a:spcAft>
          <a:defRPr spc="-60">
            <a:solidFill>
              <a:prstClr val="white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ln w="3175">
          <a:noFill/>
        </a:ln>
        <a:effectLst/>
      </a:spPr>
      <a:bodyPr wrap="square" lIns="0" tIns="0" rIns="0" bIns="0" rtlCol="0">
        <a:spAutoFit/>
      </a:bodyPr>
      <a:lstStyle>
        <a:defPPr marL="180975" indent="-180975" defTabSz="975022" latinLnBrk="0">
          <a:spcBef>
            <a:spcPts val="500"/>
          </a:spcBef>
          <a:buClr>
            <a:schemeClr val="tx1">
              <a:lumMod val="65000"/>
              <a:lumOff val="35000"/>
            </a:schemeClr>
          </a:buClr>
          <a:buSzPct val="60000"/>
          <a:buFont typeface="Wingdings" pitchFamily="2" charset="2"/>
          <a:buChar char="l"/>
          <a:defRPr sz="1500" b="1" spc="-60" dirty="0" smtClean="0">
            <a:solidFill>
              <a:schemeClr val="tx1">
                <a:lumMod val="65000"/>
                <a:lumOff val="35000"/>
              </a:schemeClr>
            </a:solidFill>
            <a:latin typeface="+mn-ea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9_디자인 사용자 지정">
  <a:themeElements>
    <a:clrScheme name="KT : 밝은 마스터">
      <a:dk1>
        <a:sysClr val="windowText" lastClr="000000"/>
      </a:dk1>
      <a:lt1>
        <a:sysClr val="window" lastClr="FFFFFF"/>
      </a:lt1>
      <a:dk2>
        <a:srgbClr val="404040"/>
      </a:dk2>
      <a:lt2>
        <a:srgbClr val="595959"/>
      </a:lt2>
      <a:accent1>
        <a:srgbClr val="FF0000"/>
      </a:accent1>
      <a:accent2>
        <a:srgbClr val="730000"/>
      </a:accent2>
      <a:accent3>
        <a:srgbClr val="A095A9"/>
      </a:accent3>
      <a:accent4>
        <a:srgbClr val="CCC6D1"/>
      </a:accent4>
      <a:accent5>
        <a:srgbClr val="626262"/>
      </a:accent5>
      <a:accent6>
        <a:srgbClr val="786A83"/>
      </a:accent6>
      <a:hlink>
        <a:srgbClr val="FFFFFF"/>
      </a:hlink>
      <a:folHlink>
        <a:srgbClr val="FFFFFF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</a:spPr>
      <a:bodyPr wrap="none" lIns="0" tIns="0" rIns="0" bIns="0" rtlCol="0" anchor="ctr" anchorCtr="0">
        <a:spAutoFit/>
      </a:bodyPr>
      <a:lstStyle>
        <a:defPPr algn="ctr" latinLnBrk="0">
          <a:defRPr sz="1400" spc="-60" dirty="0">
            <a:solidFill>
              <a:schemeClr val="tx1">
                <a:lumMod val="65000"/>
                <a:lumOff val="35000"/>
              </a:schemeClr>
            </a:solidFill>
            <a:latin typeface="+mn-ea"/>
          </a:defRPr>
        </a:defPPr>
      </a:lstStyle>
    </a:spDef>
    <a:txDef>
      <a:spPr>
        <a:noFill/>
        <a:ln w="3175">
          <a:noFill/>
        </a:ln>
        <a:effectLst/>
      </a:spPr>
      <a:bodyPr wrap="square" lIns="0" tIns="0" rIns="0" bIns="0" rtlCol="0">
        <a:spAutoFit/>
      </a:bodyPr>
      <a:lstStyle>
        <a:defPPr marL="180975" indent="-180975" defTabSz="975022" latinLnBrk="0">
          <a:spcBef>
            <a:spcPts val="500"/>
          </a:spcBef>
          <a:buClr>
            <a:schemeClr val="tx1">
              <a:lumMod val="65000"/>
              <a:lumOff val="35000"/>
            </a:schemeClr>
          </a:buClr>
          <a:buSzPct val="60000"/>
          <a:buFont typeface="Wingdings" pitchFamily="2" charset="2"/>
          <a:buChar char="l"/>
          <a:defRPr sz="1500" b="1" spc="-60" dirty="0" smtClean="0">
            <a:solidFill>
              <a:schemeClr val="tx1">
                <a:lumMod val="65000"/>
                <a:lumOff val="35000"/>
              </a:schemeClr>
            </a:solidFill>
            <a:latin typeface="+mn-ea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8_디자인 사용자 지정">
  <a:themeElements>
    <a:clrScheme name="KT : 밝은 마스터">
      <a:dk1>
        <a:sysClr val="windowText" lastClr="000000"/>
      </a:dk1>
      <a:lt1>
        <a:sysClr val="window" lastClr="FFFFFF"/>
      </a:lt1>
      <a:dk2>
        <a:srgbClr val="404040"/>
      </a:dk2>
      <a:lt2>
        <a:srgbClr val="595959"/>
      </a:lt2>
      <a:accent1>
        <a:srgbClr val="FF0000"/>
      </a:accent1>
      <a:accent2>
        <a:srgbClr val="730000"/>
      </a:accent2>
      <a:accent3>
        <a:srgbClr val="A095A9"/>
      </a:accent3>
      <a:accent4>
        <a:srgbClr val="CCC6D1"/>
      </a:accent4>
      <a:accent5>
        <a:srgbClr val="626262"/>
      </a:accent5>
      <a:accent6>
        <a:srgbClr val="786A83"/>
      </a:accent6>
      <a:hlink>
        <a:srgbClr val="FFFFFF"/>
      </a:hlink>
      <a:folHlink>
        <a:srgbClr val="FFFFFF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</a:spPr>
      <a:bodyPr wrap="none" lIns="0" tIns="0" rIns="0" bIns="0" rtlCol="0" anchor="ctr" anchorCtr="0">
        <a:spAutoFit/>
      </a:bodyPr>
      <a:lstStyle>
        <a:defPPr algn="ctr" latinLnBrk="0">
          <a:defRPr sz="1400" spc="-60" dirty="0">
            <a:solidFill>
              <a:schemeClr val="tx1">
                <a:lumMod val="65000"/>
                <a:lumOff val="35000"/>
              </a:schemeClr>
            </a:solidFill>
            <a:latin typeface="+mn-ea"/>
          </a:defRPr>
        </a:defPPr>
      </a:lstStyle>
    </a:spDef>
    <a:txDef>
      <a:spPr>
        <a:noFill/>
        <a:ln w="3175">
          <a:noFill/>
        </a:ln>
        <a:effectLst/>
      </a:spPr>
      <a:bodyPr wrap="square" lIns="0" tIns="0" rIns="0" bIns="0" rtlCol="0">
        <a:spAutoFit/>
      </a:bodyPr>
      <a:lstStyle>
        <a:defPPr marL="180975" indent="-180975" defTabSz="975022" latinLnBrk="0">
          <a:spcBef>
            <a:spcPts val="500"/>
          </a:spcBef>
          <a:buClr>
            <a:schemeClr val="tx1">
              <a:lumMod val="65000"/>
              <a:lumOff val="35000"/>
            </a:schemeClr>
          </a:buClr>
          <a:buSzPct val="60000"/>
          <a:buFont typeface="Wingdings" pitchFamily="2" charset="2"/>
          <a:buChar char="l"/>
          <a:defRPr sz="1500" b="1" spc="-60" dirty="0" smtClean="0">
            <a:solidFill>
              <a:schemeClr val="tx1">
                <a:lumMod val="65000"/>
                <a:lumOff val="35000"/>
              </a:schemeClr>
            </a:solidFill>
            <a:latin typeface="+mn-ea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146253</TotalTime>
  <Words>160</Words>
  <Application>Microsoft Office PowerPoint</Application>
  <PresentationFormat>화면 슬라이드 쇼(4:3)</PresentationFormat>
  <Paragraphs>46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Arial Unicode MS</vt:lpstr>
      <vt:lpstr>맑은 고딕</vt:lpstr>
      <vt:lpstr>Arial</vt:lpstr>
      <vt:lpstr>4_디자인 사용자 지정</vt:lpstr>
      <vt:lpstr>5_디자인 사용자 지정</vt:lpstr>
      <vt:lpstr>9_디자인 사용자 지정</vt:lpstr>
      <vt:lpstr>8_디자인 사용자 지정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June</dc:creator>
  <cp:lastModifiedBy>한국전자투표 이정온</cp:lastModifiedBy>
  <cp:revision>1099</cp:revision>
  <cp:lastPrinted>2014-06-23T10:40:57Z</cp:lastPrinted>
  <dcterms:created xsi:type="dcterms:W3CDTF">2011-12-28T00:55:49Z</dcterms:created>
  <dcterms:modified xsi:type="dcterms:W3CDTF">2019-10-30T05:09:50Z</dcterms:modified>
</cp:coreProperties>
</file>