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62" r:id="rId5"/>
    <p:sldId id="263" r:id="rId6"/>
    <p:sldId id="264" r:id="rId7"/>
    <p:sldId id="268" r:id="rId8"/>
    <p:sldId id="265" r:id="rId9"/>
    <p:sldId id="274" r:id="rId10"/>
    <p:sldId id="275" r:id="rId11"/>
    <p:sldId id="271" r:id="rId12"/>
    <p:sldId id="276" r:id="rId13"/>
    <p:sldId id="277" r:id="rId14"/>
    <p:sldId id="272" r:id="rId15"/>
    <p:sldId id="279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606" y="-7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1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B7C20D-489B-4937-9822-C64376ACC27D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1C695EFA-41CA-45B5-9190-79B6B2C9694C}">
      <dgm:prSet phldrT="[텍스트]"/>
      <dgm:spPr/>
      <dgm:t>
        <a:bodyPr/>
        <a:lstStyle/>
        <a:p>
          <a:pPr latinLnBrk="1"/>
          <a:r>
            <a:rPr lang="ko-KR" altLang="en-US" dirty="0" smtClean="0"/>
            <a:t>날짜</a:t>
          </a:r>
          <a:endParaRPr lang="ko-KR" altLang="en-US" dirty="0"/>
        </a:p>
      </dgm:t>
    </dgm:pt>
    <dgm:pt modelId="{C97648BA-A7D8-4701-B807-47E2B3640789}" type="parTrans" cxnId="{B046430C-2E69-4993-B857-60E18E916200}">
      <dgm:prSet/>
      <dgm:spPr/>
      <dgm:t>
        <a:bodyPr/>
        <a:lstStyle/>
        <a:p>
          <a:pPr latinLnBrk="1"/>
          <a:endParaRPr lang="ko-KR" altLang="en-US"/>
        </a:p>
      </dgm:t>
    </dgm:pt>
    <dgm:pt modelId="{DB348E85-BE2E-4D9E-A4DC-07D6CB55D890}" type="sibTrans" cxnId="{B046430C-2E69-4993-B857-60E18E916200}">
      <dgm:prSet/>
      <dgm:spPr/>
      <dgm:t>
        <a:bodyPr/>
        <a:lstStyle/>
        <a:p>
          <a:pPr latinLnBrk="1"/>
          <a:endParaRPr lang="ko-KR" altLang="en-US"/>
        </a:p>
      </dgm:t>
    </dgm:pt>
    <dgm:pt modelId="{5B68B2DB-9834-4B45-B592-A0520D777B94}">
      <dgm:prSet phldrT="[텍스트]"/>
      <dgm:spPr/>
      <dgm:t>
        <a:bodyPr/>
        <a:lstStyle/>
        <a:p>
          <a:pPr latinLnBrk="1"/>
          <a:r>
            <a:rPr lang="en-US" altLang="ko-KR" dirty="0" smtClean="0"/>
            <a:t>2014/8/27</a:t>
          </a:r>
          <a:endParaRPr lang="ko-KR" altLang="en-US" dirty="0"/>
        </a:p>
      </dgm:t>
    </dgm:pt>
    <dgm:pt modelId="{99493AE7-CE8C-4468-8D91-A9F89D43DD54}" type="parTrans" cxnId="{6B5C4E8C-3A12-4149-8C17-554F93CEE5DA}">
      <dgm:prSet/>
      <dgm:spPr/>
      <dgm:t>
        <a:bodyPr/>
        <a:lstStyle/>
        <a:p>
          <a:pPr latinLnBrk="1"/>
          <a:endParaRPr lang="ko-KR" altLang="en-US"/>
        </a:p>
      </dgm:t>
    </dgm:pt>
    <dgm:pt modelId="{3CD53E92-9757-4E53-A5EF-531F5413F4BE}" type="sibTrans" cxnId="{6B5C4E8C-3A12-4149-8C17-554F93CEE5DA}">
      <dgm:prSet/>
      <dgm:spPr/>
      <dgm:t>
        <a:bodyPr/>
        <a:lstStyle/>
        <a:p>
          <a:pPr latinLnBrk="1"/>
          <a:endParaRPr lang="ko-KR" altLang="en-US"/>
        </a:p>
      </dgm:t>
    </dgm:pt>
    <dgm:pt modelId="{A07CBED6-0F56-48E6-AE09-56B6B5AC7785}">
      <dgm:prSet phldrT="[텍스트]"/>
      <dgm:spPr/>
      <dgm:t>
        <a:bodyPr/>
        <a:lstStyle/>
        <a:p>
          <a:pPr latinLnBrk="1"/>
          <a:r>
            <a:rPr lang="ko-KR" altLang="en-US" dirty="0" smtClean="0"/>
            <a:t>면담자</a:t>
          </a:r>
          <a:endParaRPr lang="ko-KR" altLang="en-US" dirty="0"/>
        </a:p>
      </dgm:t>
    </dgm:pt>
    <dgm:pt modelId="{3AC3D3BA-400B-4EB4-8E13-74DA87634744}" type="parTrans" cxnId="{C4658D25-703A-4C66-B52E-BE9BD35D4B5C}">
      <dgm:prSet/>
      <dgm:spPr/>
      <dgm:t>
        <a:bodyPr/>
        <a:lstStyle/>
        <a:p>
          <a:pPr latinLnBrk="1"/>
          <a:endParaRPr lang="ko-KR" altLang="en-US"/>
        </a:p>
      </dgm:t>
    </dgm:pt>
    <dgm:pt modelId="{CE44DDB1-3385-4000-9994-690F756B6B68}" type="sibTrans" cxnId="{C4658D25-703A-4C66-B52E-BE9BD35D4B5C}">
      <dgm:prSet/>
      <dgm:spPr/>
      <dgm:t>
        <a:bodyPr/>
        <a:lstStyle/>
        <a:p>
          <a:pPr latinLnBrk="1"/>
          <a:endParaRPr lang="ko-KR" altLang="en-US"/>
        </a:p>
      </dgm:t>
    </dgm:pt>
    <dgm:pt modelId="{D3B79FA5-002E-40E9-B08B-32F954B6AC11}">
      <dgm:prSet phldrT="[텍스트]"/>
      <dgm:spPr/>
      <dgm:t>
        <a:bodyPr/>
        <a:lstStyle/>
        <a:p>
          <a:pPr latinLnBrk="1"/>
          <a:r>
            <a:rPr lang="ko-KR" altLang="en-US" dirty="0" smtClean="0"/>
            <a:t>윤선재 선생님 </a:t>
          </a:r>
          <a:r>
            <a:rPr lang="en-US" altLang="ko-KR" dirty="0" smtClean="0"/>
            <a:t>/ </a:t>
          </a:r>
          <a:r>
            <a:rPr lang="ko-KR" altLang="en-US" dirty="0" smtClean="0"/>
            <a:t>면담 </a:t>
          </a:r>
          <a:r>
            <a:rPr lang="en-US" altLang="ko-KR" dirty="0" smtClean="0"/>
            <a:t>: </a:t>
          </a:r>
          <a:r>
            <a:rPr lang="ko-KR" altLang="en-US" dirty="0" smtClean="0"/>
            <a:t>이인혁 </a:t>
          </a:r>
          <a:r>
            <a:rPr lang="ko-KR" altLang="en-US" dirty="0" err="1" smtClean="0"/>
            <a:t>김산</a:t>
          </a:r>
          <a:endParaRPr lang="ko-KR" altLang="en-US" dirty="0"/>
        </a:p>
      </dgm:t>
    </dgm:pt>
    <dgm:pt modelId="{77EF2555-1569-40F8-86EA-C77988B9C888}" type="parTrans" cxnId="{2D73996C-A37A-4F41-8A6C-C37AD75045B6}">
      <dgm:prSet/>
      <dgm:spPr/>
      <dgm:t>
        <a:bodyPr/>
        <a:lstStyle/>
        <a:p>
          <a:pPr latinLnBrk="1"/>
          <a:endParaRPr lang="ko-KR" altLang="en-US"/>
        </a:p>
      </dgm:t>
    </dgm:pt>
    <dgm:pt modelId="{74D7B154-3ED8-4BE8-B3F6-DF782EEB7284}" type="sibTrans" cxnId="{2D73996C-A37A-4F41-8A6C-C37AD75045B6}">
      <dgm:prSet/>
      <dgm:spPr/>
      <dgm:t>
        <a:bodyPr/>
        <a:lstStyle/>
        <a:p>
          <a:pPr latinLnBrk="1"/>
          <a:endParaRPr lang="ko-KR" altLang="en-US"/>
        </a:p>
      </dgm:t>
    </dgm:pt>
    <dgm:pt modelId="{031399CD-5270-4D19-A3EB-F517A4364059}">
      <dgm:prSet phldrT="[텍스트]" custT="1"/>
      <dgm:spPr/>
      <dgm:t>
        <a:bodyPr/>
        <a:lstStyle/>
        <a:p>
          <a:pPr latinLnBrk="1"/>
          <a:r>
            <a:rPr lang="ko-KR" altLang="en-US" sz="2800" dirty="0" smtClean="0"/>
            <a:t>면담내용</a:t>
          </a:r>
          <a:endParaRPr lang="ko-KR" altLang="en-US" sz="2800" dirty="0"/>
        </a:p>
      </dgm:t>
    </dgm:pt>
    <dgm:pt modelId="{641AE4D9-FFB4-451B-929A-8E007D88CC06}" type="parTrans" cxnId="{3C2B6523-4DD6-4F7B-BCF5-5052C1C4B8B5}">
      <dgm:prSet/>
      <dgm:spPr/>
      <dgm:t>
        <a:bodyPr/>
        <a:lstStyle/>
        <a:p>
          <a:pPr latinLnBrk="1"/>
          <a:endParaRPr lang="ko-KR" altLang="en-US"/>
        </a:p>
      </dgm:t>
    </dgm:pt>
    <dgm:pt modelId="{B66B63A6-1621-4A25-8C99-7CCBAB4AC9DE}" type="sibTrans" cxnId="{3C2B6523-4DD6-4F7B-BCF5-5052C1C4B8B5}">
      <dgm:prSet/>
      <dgm:spPr/>
      <dgm:t>
        <a:bodyPr/>
        <a:lstStyle/>
        <a:p>
          <a:pPr latinLnBrk="1"/>
          <a:endParaRPr lang="ko-KR" altLang="en-US"/>
        </a:p>
      </dgm:t>
    </dgm:pt>
    <dgm:pt modelId="{8CFE1552-5B91-4F43-8F70-CA7C79D2D90B}">
      <dgm:prSet phldrT="[텍스트]"/>
      <dgm:spPr/>
      <dgm:t>
        <a:bodyPr/>
        <a:lstStyle/>
        <a:p>
          <a:pPr latinLnBrk="1"/>
          <a:r>
            <a:rPr lang="ko-KR" altLang="en-US" dirty="0" smtClean="0"/>
            <a:t>조리적인 부분</a:t>
          </a:r>
          <a:endParaRPr lang="ko-KR" altLang="en-US" dirty="0"/>
        </a:p>
      </dgm:t>
    </dgm:pt>
    <dgm:pt modelId="{23688A94-56C3-4C89-B03D-5A16211F0CE2}" type="parTrans" cxnId="{2145EF48-F2CC-4304-94B4-AE6354E6CC12}">
      <dgm:prSet/>
      <dgm:spPr/>
      <dgm:t>
        <a:bodyPr/>
        <a:lstStyle/>
        <a:p>
          <a:pPr latinLnBrk="1"/>
          <a:endParaRPr lang="ko-KR" altLang="en-US"/>
        </a:p>
      </dgm:t>
    </dgm:pt>
    <dgm:pt modelId="{8235D2A4-C2A4-492E-92E5-02C9EE007F47}" type="sibTrans" cxnId="{2145EF48-F2CC-4304-94B4-AE6354E6CC12}">
      <dgm:prSet/>
      <dgm:spPr/>
      <dgm:t>
        <a:bodyPr/>
        <a:lstStyle/>
        <a:p>
          <a:pPr latinLnBrk="1"/>
          <a:endParaRPr lang="ko-KR" altLang="en-US"/>
        </a:p>
      </dgm:t>
    </dgm:pt>
    <dgm:pt modelId="{A833CD48-917C-4D27-957C-C06C3CB7ED1F}">
      <dgm:prSet phldrT="[텍스트]"/>
      <dgm:spPr/>
      <dgm:t>
        <a:bodyPr/>
        <a:lstStyle/>
        <a:p>
          <a:pPr latinLnBrk="1"/>
          <a:r>
            <a:rPr lang="ko-KR" altLang="en-US" dirty="0" smtClean="0"/>
            <a:t>금전적인 부분</a:t>
          </a:r>
          <a:endParaRPr lang="ko-KR" altLang="en-US" dirty="0"/>
        </a:p>
      </dgm:t>
    </dgm:pt>
    <dgm:pt modelId="{0FA9BEAE-3795-48B0-93C8-C4F24309A424}" type="parTrans" cxnId="{E3246EF6-BAA6-498E-B469-A028322C27FA}">
      <dgm:prSet/>
      <dgm:spPr/>
      <dgm:t>
        <a:bodyPr/>
        <a:lstStyle/>
        <a:p>
          <a:pPr latinLnBrk="1"/>
          <a:endParaRPr lang="ko-KR" altLang="en-US"/>
        </a:p>
      </dgm:t>
    </dgm:pt>
    <dgm:pt modelId="{522532EF-2C4A-45DD-9F43-5B545DB28D33}" type="sibTrans" cxnId="{E3246EF6-BAA6-498E-B469-A028322C27FA}">
      <dgm:prSet/>
      <dgm:spPr/>
      <dgm:t>
        <a:bodyPr/>
        <a:lstStyle/>
        <a:p>
          <a:pPr latinLnBrk="1"/>
          <a:endParaRPr lang="ko-KR" altLang="en-US"/>
        </a:p>
      </dgm:t>
    </dgm:pt>
    <dgm:pt modelId="{50710657-3AE3-4616-A147-2C602DCFF754}">
      <dgm:prSet phldrT="[텍스트]"/>
      <dgm:spPr/>
      <dgm:t>
        <a:bodyPr/>
        <a:lstStyle/>
        <a:p>
          <a:pPr latinLnBrk="1"/>
          <a:r>
            <a:rPr lang="ko-KR" altLang="en-US" dirty="0" smtClean="0"/>
            <a:t>간식에 대한 인식과 개선</a:t>
          </a:r>
          <a:endParaRPr lang="ko-KR" altLang="en-US" dirty="0"/>
        </a:p>
      </dgm:t>
    </dgm:pt>
    <dgm:pt modelId="{316EA837-F831-4BC0-9EAD-BF9B63785A9A}" type="parTrans" cxnId="{0C163D00-820B-4E7D-9FF9-B71C8FAC07DE}">
      <dgm:prSet/>
      <dgm:spPr/>
      <dgm:t>
        <a:bodyPr/>
        <a:lstStyle/>
        <a:p>
          <a:pPr latinLnBrk="1"/>
          <a:endParaRPr lang="ko-KR" altLang="en-US"/>
        </a:p>
      </dgm:t>
    </dgm:pt>
    <dgm:pt modelId="{33E09FF3-8D89-48C1-91AE-B7A4464A9EA7}" type="sibTrans" cxnId="{0C163D00-820B-4E7D-9FF9-B71C8FAC07DE}">
      <dgm:prSet/>
      <dgm:spPr/>
      <dgm:t>
        <a:bodyPr/>
        <a:lstStyle/>
        <a:p>
          <a:pPr latinLnBrk="1"/>
          <a:endParaRPr lang="ko-KR" altLang="en-US"/>
        </a:p>
      </dgm:t>
    </dgm:pt>
    <dgm:pt modelId="{0AD1DD63-5D5E-4308-8257-6A0CF0FA2059}" type="pres">
      <dgm:prSet presAssocID="{99B7C20D-489B-4937-9822-C64376ACC27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54ACB2-7E09-47DE-9DD6-66D8E9B1DFE0}" type="pres">
      <dgm:prSet presAssocID="{1C695EFA-41CA-45B5-9190-79B6B2C9694C}" presName="linNode" presStyleCnt="0"/>
      <dgm:spPr/>
    </dgm:pt>
    <dgm:pt modelId="{13B7E77F-C17F-48EB-A934-CDB1BD14046A}" type="pres">
      <dgm:prSet presAssocID="{1C695EFA-41CA-45B5-9190-79B6B2C9694C}" presName="parentText" presStyleLbl="node1" presStyleIdx="0" presStyleCnt="3" custScaleX="54833" custScaleY="50904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64B5D3B-220E-464A-ADD6-D26103752715}" type="pres">
      <dgm:prSet presAssocID="{1C695EFA-41CA-45B5-9190-79B6B2C9694C}" presName="descendantText" presStyleLbl="alignAccFollowNode1" presStyleIdx="0" presStyleCnt="3" custScaleY="5106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42DCF7B-4D84-4E63-8B06-59B5B50E9B6E}" type="pres">
      <dgm:prSet presAssocID="{DB348E85-BE2E-4D9E-A4DC-07D6CB55D890}" presName="sp" presStyleCnt="0"/>
      <dgm:spPr/>
    </dgm:pt>
    <dgm:pt modelId="{8A298E77-F823-4E13-8C0B-B1B602E5F957}" type="pres">
      <dgm:prSet presAssocID="{A07CBED6-0F56-48E6-AE09-56B6B5AC7785}" presName="linNode" presStyleCnt="0"/>
      <dgm:spPr/>
    </dgm:pt>
    <dgm:pt modelId="{9A7EB987-F411-4C3F-A790-CB7A1587BDFD}" type="pres">
      <dgm:prSet presAssocID="{A07CBED6-0F56-48E6-AE09-56B6B5AC7785}" presName="parentText" presStyleLbl="node1" presStyleIdx="1" presStyleCnt="3" custScaleX="54833" custScaleY="5986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F99E6CE-379F-4871-BB94-3D5F4ABD1406}" type="pres">
      <dgm:prSet presAssocID="{A07CBED6-0F56-48E6-AE09-56B6B5AC7785}" presName="descendantText" presStyleLbl="alignAccFollowNode1" presStyleIdx="1" presStyleCnt="3" custScaleY="5530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49F43ED-86DD-4755-9E68-38E5AC50AFD4}" type="pres">
      <dgm:prSet presAssocID="{CE44DDB1-3385-4000-9994-690F756B6B68}" presName="sp" presStyleCnt="0"/>
      <dgm:spPr/>
    </dgm:pt>
    <dgm:pt modelId="{7E36F81C-1CB0-4E77-A611-7B5A93FB8629}" type="pres">
      <dgm:prSet presAssocID="{031399CD-5270-4D19-A3EB-F517A4364059}" presName="linNode" presStyleCnt="0"/>
      <dgm:spPr/>
    </dgm:pt>
    <dgm:pt modelId="{A104157E-60A3-49E8-B547-8B586E23BCD8}" type="pres">
      <dgm:prSet presAssocID="{031399CD-5270-4D19-A3EB-F517A4364059}" presName="parentText" presStyleLbl="node1" presStyleIdx="2" presStyleCnt="3" custScaleX="54833" custScaleY="7457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18DC6A2-A055-48D3-BEB7-6243CCA83C68}" type="pres">
      <dgm:prSet presAssocID="{031399CD-5270-4D19-A3EB-F517A4364059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B046430C-2E69-4993-B857-60E18E916200}" srcId="{99B7C20D-489B-4937-9822-C64376ACC27D}" destId="{1C695EFA-41CA-45B5-9190-79B6B2C9694C}" srcOrd="0" destOrd="0" parTransId="{C97648BA-A7D8-4701-B807-47E2B3640789}" sibTransId="{DB348E85-BE2E-4D9E-A4DC-07D6CB55D890}"/>
    <dgm:cxn modelId="{1A4925B6-EFAB-4989-B967-4A58A80A18F5}" type="presOf" srcId="{8CFE1552-5B91-4F43-8F70-CA7C79D2D90B}" destId="{018DC6A2-A055-48D3-BEB7-6243CCA83C68}" srcOrd="0" destOrd="0" presId="urn:microsoft.com/office/officeart/2005/8/layout/vList5"/>
    <dgm:cxn modelId="{DEBB5D5B-365F-4683-AE5D-6D7C29518CB0}" type="presOf" srcId="{99B7C20D-489B-4937-9822-C64376ACC27D}" destId="{0AD1DD63-5D5E-4308-8257-6A0CF0FA2059}" srcOrd="0" destOrd="0" presId="urn:microsoft.com/office/officeart/2005/8/layout/vList5"/>
    <dgm:cxn modelId="{C4658D25-703A-4C66-B52E-BE9BD35D4B5C}" srcId="{99B7C20D-489B-4937-9822-C64376ACC27D}" destId="{A07CBED6-0F56-48E6-AE09-56B6B5AC7785}" srcOrd="1" destOrd="0" parTransId="{3AC3D3BA-400B-4EB4-8E13-74DA87634744}" sibTransId="{CE44DDB1-3385-4000-9994-690F756B6B68}"/>
    <dgm:cxn modelId="{0C163D00-820B-4E7D-9FF9-B71C8FAC07DE}" srcId="{031399CD-5270-4D19-A3EB-F517A4364059}" destId="{50710657-3AE3-4616-A147-2C602DCFF754}" srcOrd="2" destOrd="0" parTransId="{316EA837-F831-4BC0-9EAD-BF9B63785A9A}" sibTransId="{33E09FF3-8D89-48C1-91AE-B7A4464A9EA7}"/>
    <dgm:cxn modelId="{6B5C4E8C-3A12-4149-8C17-554F93CEE5DA}" srcId="{1C695EFA-41CA-45B5-9190-79B6B2C9694C}" destId="{5B68B2DB-9834-4B45-B592-A0520D777B94}" srcOrd="0" destOrd="0" parTransId="{99493AE7-CE8C-4468-8D91-A9F89D43DD54}" sibTransId="{3CD53E92-9757-4E53-A5EF-531F5413F4BE}"/>
    <dgm:cxn modelId="{2145EF48-F2CC-4304-94B4-AE6354E6CC12}" srcId="{031399CD-5270-4D19-A3EB-F517A4364059}" destId="{8CFE1552-5B91-4F43-8F70-CA7C79D2D90B}" srcOrd="0" destOrd="0" parTransId="{23688A94-56C3-4C89-B03D-5A16211F0CE2}" sibTransId="{8235D2A4-C2A4-492E-92E5-02C9EE007F47}"/>
    <dgm:cxn modelId="{E9E3B821-4D8D-4AD6-99E9-D52580BEC64D}" type="presOf" srcId="{A833CD48-917C-4D27-957C-C06C3CB7ED1F}" destId="{018DC6A2-A055-48D3-BEB7-6243CCA83C68}" srcOrd="0" destOrd="1" presId="urn:microsoft.com/office/officeart/2005/8/layout/vList5"/>
    <dgm:cxn modelId="{FAFCC33F-19C9-4446-950D-296451166DFA}" type="presOf" srcId="{D3B79FA5-002E-40E9-B08B-32F954B6AC11}" destId="{2F99E6CE-379F-4871-BB94-3D5F4ABD1406}" srcOrd="0" destOrd="0" presId="urn:microsoft.com/office/officeart/2005/8/layout/vList5"/>
    <dgm:cxn modelId="{7FEF4D76-71D9-4AD1-AC2B-39B8BE42C3B4}" type="presOf" srcId="{A07CBED6-0F56-48E6-AE09-56B6B5AC7785}" destId="{9A7EB987-F411-4C3F-A790-CB7A1587BDFD}" srcOrd="0" destOrd="0" presId="urn:microsoft.com/office/officeart/2005/8/layout/vList5"/>
    <dgm:cxn modelId="{E3246EF6-BAA6-498E-B469-A028322C27FA}" srcId="{031399CD-5270-4D19-A3EB-F517A4364059}" destId="{A833CD48-917C-4D27-957C-C06C3CB7ED1F}" srcOrd="1" destOrd="0" parTransId="{0FA9BEAE-3795-48B0-93C8-C4F24309A424}" sibTransId="{522532EF-2C4A-45DD-9F43-5B545DB28D33}"/>
    <dgm:cxn modelId="{35EB2387-B602-4EC9-8FA6-3204BC639E4B}" type="presOf" srcId="{031399CD-5270-4D19-A3EB-F517A4364059}" destId="{A104157E-60A3-49E8-B547-8B586E23BCD8}" srcOrd="0" destOrd="0" presId="urn:microsoft.com/office/officeart/2005/8/layout/vList5"/>
    <dgm:cxn modelId="{B09705C6-CBD4-4557-8C5D-116D3BB30CF6}" type="presOf" srcId="{1C695EFA-41CA-45B5-9190-79B6B2C9694C}" destId="{13B7E77F-C17F-48EB-A934-CDB1BD14046A}" srcOrd="0" destOrd="0" presId="urn:microsoft.com/office/officeart/2005/8/layout/vList5"/>
    <dgm:cxn modelId="{2D73996C-A37A-4F41-8A6C-C37AD75045B6}" srcId="{A07CBED6-0F56-48E6-AE09-56B6B5AC7785}" destId="{D3B79FA5-002E-40E9-B08B-32F954B6AC11}" srcOrd="0" destOrd="0" parTransId="{77EF2555-1569-40F8-86EA-C77988B9C888}" sibTransId="{74D7B154-3ED8-4BE8-B3F6-DF782EEB7284}"/>
    <dgm:cxn modelId="{1F2A1558-F541-4367-838C-D7F3D4858B8E}" type="presOf" srcId="{50710657-3AE3-4616-A147-2C602DCFF754}" destId="{018DC6A2-A055-48D3-BEB7-6243CCA83C68}" srcOrd="0" destOrd="2" presId="urn:microsoft.com/office/officeart/2005/8/layout/vList5"/>
    <dgm:cxn modelId="{3B5F6CBD-569E-4CD4-B45B-D0408B6F11D3}" type="presOf" srcId="{5B68B2DB-9834-4B45-B592-A0520D777B94}" destId="{864B5D3B-220E-464A-ADD6-D26103752715}" srcOrd="0" destOrd="0" presId="urn:microsoft.com/office/officeart/2005/8/layout/vList5"/>
    <dgm:cxn modelId="{3C2B6523-4DD6-4F7B-BCF5-5052C1C4B8B5}" srcId="{99B7C20D-489B-4937-9822-C64376ACC27D}" destId="{031399CD-5270-4D19-A3EB-F517A4364059}" srcOrd="2" destOrd="0" parTransId="{641AE4D9-FFB4-451B-929A-8E007D88CC06}" sibTransId="{B66B63A6-1621-4A25-8C99-7CCBAB4AC9DE}"/>
    <dgm:cxn modelId="{75300CD0-95A9-4850-982F-8647F9C3FCF6}" type="presParOf" srcId="{0AD1DD63-5D5E-4308-8257-6A0CF0FA2059}" destId="{8154ACB2-7E09-47DE-9DD6-66D8E9B1DFE0}" srcOrd="0" destOrd="0" presId="urn:microsoft.com/office/officeart/2005/8/layout/vList5"/>
    <dgm:cxn modelId="{883C4C0D-71F2-42D4-9CA9-2BD82F5492E0}" type="presParOf" srcId="{8154ACB2-7E09-47DE-9DD6-66D8E9B1DFE0}" destId="{13B7E77F-C17F-48EB-A934-CDB1BD14046A}" srcOrd="0" destOrd="0" presId="urn:microsoft.com/office/officeart/2005/8/layout/vList5"/>
    <dgm:cxn modelId="{DBBD05A3-3BE0-499E-ADD8-C0A01382774C}" type="presParOf" srcId="{8154ACB2-7E09-47DE-9DD6-66D8E9B1DFE0}" destId="{864B5D3B-220E-464A-ADD6-D26103752715}" srcOrd="1" destOrd="0" presId="urn:microsoft.com/office/officeart/2005/8/layout/vList5"/>
    <dgm:cxn modelId="{8E65E5E4-4A1E-415A-AE2C-1394C5AE22E1}" type="presParOf" srcId="{0AD1DD63-5D5E-4308-8257-6A0CF0FA2059}" destId="{042DCF7B-4D84-4E63-8B06-59B5B50E9B6E}" srcOrd="1" destOrd="0" presId="urn:microsoft.com/office/officeart/2005/8/layout/vList5"/>
    <dgm:cxn modelId="{B2C3E0F5-02CE-4A47-853C-BFD80AB73C67}" type="presParOf" srcId="{0AD1DD63-5D5E-4308-8257-6A0CF0FA2059}" destId="{8A298E77-F823-4E13-8C0B-B1B602E5F957}" srcOrd="2" destOrd="0" presId="urn:microsoft.com/office/officeart/2005/8/layout/vList5"/>
    <dgm:cxn modelId="{3A3EE471-23CC-47BC-A83C-4F482DEC310D}" type="presParOf" srcId="{8A298E77-F823-4E13-8C0B-B1B602E5F957}" destId="{9A7EB987-F411-4C3F-A790-CB7A1587BDFD}" srcOrd="0" destOrd="0" presId="urn:microsoft.com/office/officeart/2005/8/layout/vList5"/>
    <dgm:cxn modelId="{2AB80D1F-9E98-4031-BDF4-941D2B838105}" type="presParOf" srcId="{8A298E77-F823-4E13-8C0B-B1B602E5F957}" destId="{2F99E6CE-379F-4871-BB94-3D5F4ABD1406}" srcOrd="1" destOrd="0" presId="urn:microsoft.com/office/officeart/2005/8/layout/vList5"/>
    <dgm:cxn modelId="{A587AACE-A195-4975-96CF-B69B354F13E8}" type="presParOf" srcId="{0AD1DD63-5D5E-4308-8257-6A0CF0FA2059}" destId="{B49F43ED-86DD-4755-9E68-38E5AC50AFD4}" srcOrd="3" destOrd="0" presId="urn:microsoft.com/office/officeart/2005/8/layout/vList5"/>
    <dgm:cxn modelId="{4F752553-0E06-491D-8BBF-B161080C2FAA}" type="presParOf" srcId="{0AD1DD63-5D5E-4308-8257-6A0CF0FA2059}" destId="{7E36F81C-1CB0-4E77-A611-7B5A93FB8629}" srcOrd="4" destOrd="0" presId="urn:microsoft.com/office/officeart/2005/8/layout/vList5"/>
    <dgm:cxn modelId="{B9B861FF-04CC-4B61-912D-26D67EA581B8}" type="presParOf" srcId="{7E36F81C-1CB0-4E77-A611-7B5A93FB8629}" destId="{A104157E-60A3-49E8-B547-8B586E23BCD8}" srcOrd="0" destOrd="0" presId="urn:microsoft.com/office/officeart/2005/8/layout/vList5"/>
    <dgm:cxn modelId="{C3E5AAA9-0726-4D99-BCA8-D222F186597A}" type="presParOf" srcId="{7E36F81C-1CB0-4E77-A611-7B5A93FB8629}" destId="{018DC6A2-A055-48D3-BEB7-6243CCA83C6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A248B4-1C5E-43BD-90AB-987D87F18412}" type="doc">
      <dgm:prSet loTypeId="urn:microsoft.com/office/officeart/2005/8/layout/vProcess5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9B15120A-7CE0-426D-9C46-D45E0D317E9D}">
      <dgm:prSet phldrT="[텍스트]" custT="1"/>
      <dgm:spPr/>
      <dgm:t>
        <a:bodyPr/>
        <a:lstStyle/>
        <a:p>
          <a:pPr latinLnBrk="1"/>
          <a:r>
            <a:rPr lang="ko-KR" altLang="en-US" sz="2400" dirty="0" smtClean="0"/>
            <a:t>건강한 매점 사용을 통한  </a:t>
          </a:r>
          <a:endParaRPr lang="en-US" altLang="ko-KR" sz="2400" dirty="0" smtClean="0"/>
        </a:p>
        <a:p>
          <a:pPr latinLnBrk="1"/>
          <a:r>
            <a:rPr lang="en-US" altLang="ko-KR" sz="2400" dirty="0" smtClean="0"/>
            <a:t>                              </a:t>
          </a:r>
          <a:r>
            <a:rPr lang="ko-KR" altLang="en-US" sz="2400" dirty="0" smtClean="0"/>
            <a:t>학생들의 건강 보호</a:t>
          </a:r>
          <a:endParaRPr lang="ko-KR" altLang="en-US" sz="2400" dirty="0"/>
        </a:p>
      </dgm:t>
    </dgm:pt>
    <dgm:pt modelId="{02D9C9EC-7454-4B15-BCE2-5B4E1C803CD7}" type="parTrans" cxnId="{C7F3506C-C1A5-4AE4-999D-3B100D8EACE5}">
      <dgm:prSet/>
      <dgm:spPr/>
      <dgm:t>
        <a:bodyPr/>
        <a:lstStyle/>
        <a:p>
          <a:pPr latinLnBrk="1"/>
          <a:endParaRPr lang="ko-KR" altLang="en-US" sz="2400"/>
        </a:p>
      </dgm:t>
    </dgm:pt>
    <dgm:pt modelId="{E4B7CD76-3374-4D3A-ACEF-797D3F8A27A1}" type="sibTrans" cxnId="{C7F3506C-C1A5-4AE4-999D-3B100D8EACE5}">
      <dgm:prSet custT="1"/>
      <dgm:spPr/>
      <dgm:t>
        <a:bodyPr/>
        <a:lstStyle/>
        <a:p>
          <a:pPr latinLnBrk="1"/>
          <a:endParaRPr lang="ko-KR" altLang="en-US" sz="3200"/>
        </a:p>
      </dgm:t>
    </dgm:pt>
    <dgm:pt modelId="{3D7A5E29-6F68-47B1-A2B1-2291DFC07CC0}">
      <dgm:prSet phldrT="[텍스트]" custT="1"/>
      <dgm:spPr/>
      <dgm:t>
        <a:bodyPr/>
        <a:lstStyle/>
        <a:p>
          <a:pPr latinLnBrk="1"/>
          <a:r>
            <a:rPr lang="ko-KR" altLang="en-US" sz="2400" dirty="0" smtClean="0"/>
            <a:t>에너지 사용을 줄여서 더욱</a:t>
          </a:r>
          <a:endParaRPr lang="en-US" altLang="ko-KR" sz="2400" dirty="0" smtClean="0"/>
        </a:p>
        <a:p>
          <a:pPr latinLnBrk="1"/>
          <a:r>
            <a:rPr lang="en-US" altLang="ko-KR" sz="2400" dirty="0" smtClean="0"/>
            <a:t>                                    </a:t>
          </a:r>
          <a:r>
            <a:rPr lang="ko-KR" altLang="en-US" sz="2400" dirty="0" smtClean="0"/>
            <a:t> 건강한 학교생활</a:t>
          </a:r>
          <a:endParaRPr lang="ko-KR" altLang="en-US" sz="2400" dirty="0"/>
        </a:p>
      </dgm:t>
    </dgm:pt>
    <dgm:pt modelId="{5C3717D9-3D10-4827-871A-91B5970113E4}" type="parTrans" cxnId="{24585613-4707-4B66-9E0E-D2842D515D27}">
      <dgm:prSet/>
      <dgm:spPr/>
      <dgm:t>
        <a:bodyPr/>
        <a:lstStyle/>
        <a:p>
          <a:pPr latinLnBrk="1"/>
          <a:endParaRPr lang="ko-KR" altLang="en-US" sz="2400"/>
        </a:p>
      </dgm:t>
    </dgm:pt>
    <dgm:pt modelId="{4AA78FE2-3CE2-4EBC-BEBD-99957D68785C}" type="sibTrans" cxnId="{24585613-4707-4B66-9E0E-D2842D515D27}">
      <dgm:prSet custT="1"/>
      <dgm:spPr/>
      <dgm:t>
        <a:bodyPr/>
        <a:lstStyle/>
        <a:p>
          <a:pPr latinLnBrk="1"/>
          <a:endParaRPr lang="ko-KR" altLang="en-US" sz="3200"/>
        </a:p>
      </dgm:t>
    </dgm:pt>
    <dgm:pt modelId="{1F2C0C2F-F6C2-4B5E-83B7-66D61CC007EC}">
      <dgm:prSet phldrT="[텍스트]" custT="1"/>
      <dgm:spPr/>
      <dgm:t>
        <a:bodyPr/>
        <a:lstStyle/>
        <a:p>
          <a:pPr latinLnBrk="1"/>
          <a:r>
            <a:rPr lang="ko-KR" altLang="en-US" sz="2400" dirty="0" smtClean="0"/>
            <a:t>간식에 대한 학생들의 인식변화</a:t>
          </a:r>
          <a:endParaRPr lang="ko-KR" altLang="en-US" sz="2400" dirty="0"/>
        </a:p>
      </dgm:t>
    </dgm:pt>
    <dgm:pt modelId="{EB881B0B-A911-4BB4-9F44-E8BD1218944C}" type="parTrans" cxnId="{4A7989E8-7482-4229-8EF9-04EA7CAB5997}">
      <dgm:prSet/>
      <dgm:spPr/>
      <dgm:t>
        <a:bodyPr/>
        <a:lstStyle/>
        <a:p>
          <a:pPr latinLnBrk="1"/>
          <a:endParaRPr lang="ko-KR" altLang="en-US" sz="2400"/>
        </a:p>
      </dgm:t>
    </dgm:pt>
    <dgm:pt modelId="{3B6A725B-21D6-480E-B133-A41919EFAFF2}" type="sibTrans" cxnId="{4A7989E8-7482-4229-8EF9-04EA7CAB5997}">
      <dgm:prSet custT="1"/>
      <dgm:spPr/>
      <dgm:t>
        <a:bodyPr/>
        <a:lstStyle/>
        <a:p>
          <a:pPr latinLnBrk="1"/>
          <a:endParaRPr lang="ko-KR" altLang="en-US" sz="3200"/>
        </a:p>
      </dgm:t>
    </dgm:pt>
    <dgm:pt modelId="{6D0CC802-016A-49E5-A548-7664720F5934}">
      <dgm:prSet phldrT="[텍스트]" custT="1"/>
      <dgm:spPr/>
      <dgm:t>
        <a:bodyPr/>
        <a:lstStyle/>
        <a:p>
          <a:pPr latinLnBrk="1"/>
          <a:r>
            <a:rPr lang="ko-KR" altLang="en-US" sz="2400" dirty="0" smtClean="0"/>
            <a:t>건강하고 안전한 간식문화 형성</a:t>
          </a:r>
          <a:endParaRPr lang="ko-KR" altLang="en-US" sz="2400" dirty="0"/>
        </a:p>
      </dgm:t>
    </dgm:pt>
    <dgm:pt modelId="{A708511A-C271-448A-A117-5E034A962118}" type="parTrans" cxnId="{6E6F17F1-1069-4F29-A10D-F56E27EFB242}">
      <dgm:prSet/>
      <dgm:spPr/>
      <dgm:t>
        <a:bodyPr/>
        <a:lstStyle/>
        <a:p>
          <a:pPr latinLnBrk="1"/>
          <a:endParaRPr lang="ko-KR" altLang="en-US" sz="2400"/>
        </a:p>
      </dgm:t>
    </dgm:pt>
    <dgm:pt modelId="{DC160A28-F496-4B20-BEA0-7411B99E03A2}" type="sibTrans" cxnId="{6E6F17F1-1069-4F29-A10D-F56E27EFB242}">
      <dgm:prSet/>
      <dgm:spPr/>
      <dgm:t>
        <a:bodyPr/>
        <a:lstStyle/>
        <a:p>
          <a:pPr latinLnBrk="1"/>
          <a:endParaRPr lang="ko-KR" altLang="en-US" sz="2400"/>
        </a:p>
      </dgm:t>
    </dgm:pt>
    <dgm:pt modelId="{1E79E833-446F-472D-8CF8-350CF8DF38BE}" type="pres">
      <dgm:prSet presAssocID="{52A248B4-1C5E-43BD-90AB-987D87F1841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455441B-6E3E-4740-B5E9-E4CDCB85F230}" type="pres">
      <dgm:prSet presAssocID="{52A248B4-1C5E-43BD-90AB-987D87F18412}" presName="dummyMaxCanvas" presStyleCnt="0">
        <dgm:presLayoutVars/>
      </dgm:prSet>
      <dgm:spPr/>
    </dgm:pt>
    <dgm:pt modelId="{3C029F21-F67B-4D08-8483-0D996121CBC4}" type="pres">
      <dgm:prSet presAssocID="{52A248B4-1C5E-43BD-90AB-987D87F18412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4683FBC-2D93-48DB-9152-22C4F4A3BCD6}" type="pres">
      <dgm:prSet presAssocID="{52A248B4-1C5E-43BD-90AB-987D87F18412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061B28D-22D9-449F-94C1-2CCD2B8A00F9}" type="pres">
      <dgm:prSet presAssocID="{52A248B4-1C5E-43BD-90AB-987D87F18412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9F7F494-C73C-40BF-B7A2-35714F326386}" type="pres">
      <dgm:prSet presAssocID="{52A248B4-1C5E-43BD-90AB-987D87F18412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928FEF9-142C-4ECF-9363-9E979C6D67B6}" type="pres">
      <dgm:prSet presAssocID="{52A248B4-1C5E-43BD-90AB-987D87F18412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502B541-B65C-439F-A211-F07A7E9A0A99}" type="pres">
      <dgm:prSet presAssocID="{52A248B4-1C5E-43BD-90AB-987D87F18412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F2B6537-6176-440F-A662-AB01D6237DF6}" type="pres">
      <dgm:prSet presAssocID="{52A248B4-1C5E-43BD-90AB-987D87F18412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A053BBA-FBE9-41B6-AB13-F16CEDED2957}" type="pres">
      <dgm:prSet presAssocID="{52A248B4-1C5E-43BD-90AB-987D87F18412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0A02696-45DF-4FB1-9B7B-3FF80D52AB22}" type="pres">
      <dgm:prSet presAssocID="{52A248B4-1C5E-43BD-90AB-987D87F18412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C37F476-3D8B-443C-81A0-808EB0C325F7}" type="pres">
      <dgm:prSet presAssocID="{52A248B4-1C5E-43BD-90AB-987D87F18412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EF54EB8-0BFC-495A-BFE3-76B7B4A5763F}" type="pres">
      <dgm:prSet presAssocID="{52A248B4-1C5E-43BD-90AB-987D87F18412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24585613-4707-4B66-9E0E-D2842D515D27}" srcId="{52A248B4-1C5E-43BD-90AB-987D87F18412}" destId="{3D7A5E29-6F68-47B1-A2B1-2291DFC07CC0}" srcOrd="1" destOrd="0" parTransId="{5C3717D9-3D10-4827-871A-91B5970113E4}" sibTransId="{4AA78FE2-3CE2-4EBC-BEBD-99957D68785C}"/>
    <dgm:cxn modelId="{AFC52A0B-5872-407D-BED6-49ABE6DFCC2F}" type="presOf" srcId="{3D7A5E29-6F68-47B1-A2B1-2291DFC07CC0}" destId="{50A02696-45DF-4FB1-9B7B-3FF80D52AB22}" srcOrd="1" destOrd="0" presId="urn:microsoft.com/office/officeart/2005/8/layout/vProcess5"/>
    <dgm:cxn modelId="{84E7CAD6-AF7C-4FC1-B137-FB52814417AD}" type="presOf" srcId="{E4B7CD76-3374-4D3A-ACEF-797D3F8A27A1}" destId="{7928FEF9-142C-4ECF-9363-9E979C6D67B6}" srcOrd="0" destOrd="0" presId="urn:microsoft.com/office/officeart/2005/8/layout/vProcess5"/>
    <dgm:cxn modelId="{F2C88DD9-9C75-4795-B959-07A4C84DC550}" type="presOf" srcId="{1F2C0C2F-F6C2-4B5E-83B7-66D61CC007EC}" destId="{5061B28D-22D9-449F-94C1-2CCD2B8A00F9}" srcOrd="0" destOrd="0" presId="urn:microsoft.com/office/officeart/2005/8/layout/vProcess5"/>
    <dgm:cxn modelId="{4A7989E8-7482-4229-8EF9-04EA7CAB5997}" srcId="{52A248B4-1C5E-43BD-90AB-987D87F18412}" destId="{1F2C0C2F-F6C2-4B5E-83B7-66D61CC007EC}" srcOrd="2" destOrd="0" parTransId="{EB881B0B-A911-4BB4-9F44-E8BD1218944C}" sibTransId="{3B6A725B-21D6-480E-B133-A41919EFAFF2}"/>
    <dgm:cxn modelId="{AA849117-C47D-467A-B0EF-074FC7E39A4B}" type="presOf" srcId="{52A248B4-1C5E-43BD-90AB-987D87F18412}" destId="{1E79E833-446F-472D-8CF8-350CF8DF38BE}" srcOrd="0" destOrd="0" presId="urn:microsoft.com/office/officeart/2005/8/layout/vProcess5"/>
    <dgm:cxn modelId="{6E6F17F1-1069-4F29-A10D-F56E27EFB242}" srcId="{52A248B4-1C5E-43BD-90AB-987D87F18412}" destId="{6D0CC802-016A-49E5-A548-7664720F5934}" srcOrd="3" destOrd="0" parTransId="{A708511A-C271-448A-A117-5E034A962118}" sibTransId="{DC160A28-F496-4B20-BEA0-7411B99E03A2}"/>
    <dgm:cxn modelId="{0801387D-0F65-4A77-BFF4-2B1FC5CF0A78}" type="presOf" srcId="{9B15120A-7CE0-426D-9C46-D45E0D317E9D}" destId="{3C029F21-F67B-4D08-8483-0D996121CBC4}" srcOrd="0" destOrd="0" presId="urn:microsoft.com/office/officeart/2005/8/layout/vProcess5"/>
    <dgm:cxn modelId="{EC038FAA-F674-4817-81A9-12E54C9301A2}" type="presOf" srcId="{1F2C0C2F-F6C2-4B5E-83B7-66D61CC007EC}" destId="{AC37F476-3D8B-443C-81A0-808EB0C325F7}" srcOrd="1" destOrd="0" presId="urn:microsoft.com/office/officeart/2005/8/layout/vProcess5"/>
    <dgm:cxn modelId="{AE19061E-B0B3-401C-BC2A-64916988A556}" type="presOf" srcId="{3B6A725B-21D6-480E-B133-A41919EFAFF2}" destId="{CF2B6537-6176-440F-A662-AB01D6237DF6}" srcOrd="0" destOrd="0" presId="urn:microsoft.com/office/officeart/2005/8/layout/vProcess5"/>
    <dgm:cxn modelId="{80074853-695E-4AB4-866B-EB46D954B01E}" type="presOf" srcId="{4AA78FE2-3CE2-4EBC-BEBD-99957D68785C}" destId="{F502B541-B65C-439F-A211-F07A7E9A0A99}" srcOrd="0" destOrd="0" presId="urn:microsoft.com/office/officeart/2005/8/layout/vProcess5"/>
    <dgm:cxn modelId="{48EB9B6B-7F52-404B-930D-5A05D2D84AE7}" type="presOf" srcId="{9B15120A-7CE0-426D-9C46-D45E0D317E9D}" destId="{FA053BBA-FBE9-41B6-AB13-F16CEDED2957}" srcOrd="1" destOrd="0" presId="urn:microsoft.com/office/officeart/2005/8/layout/vProcess5"/>
    <dgm:cxn modelId="{C7F3506C-C1A5-4AE4-999D-3B100D8EACE5}" srcId="{52A248B4-1C5E-43BD-90AB-987D87F18412}" destId="{9B15120A-7CE0-426D-9C46-D45E0D317E9D}" srcOrd="0" destOrd="0" parTransId="{02D9C9EC-7454-4B15-BCE2-5B4E1C803CD7}" sibTransId="{E4B7CD76-3374-4D3A-ACEF-797D3F8A27A1}"/>
    <dgm:cxn modelId="{1C41BDF2-2DE2-4FFA-8DD9-F0E16B484277}" type="presOf" srcId="{3D7A5E29-6F68-47B1-A2B1-2291DFC07CC0}" destId="{B4683FBC-2D93-48DB-9152-22C4F4A3BCD6}" srcOrd="0" destOrd="0" presId="urn:microsoft.com/office/officeart/2005/8/layout/vProcess5"/>
    <dgm:cxn modelId="{A5AB13A8-B43F-443D-84A3-01B22AA67DE1}" type="presOf" srcId="{6D0CC802-016A-49E5-A548-7664720F5934}" destId="{CEF54EB8-0BFC-495A-BFE3-76B7B4A5763F}" srcOrd="1" destOrd="0" presId="urn:microsoft.com/office/officeart/2005/8/layout/vProcess5"/>
    <dgm:cxn modelId="{457345CD-B287-45A4-B40D-28A29BC2ACBA}" type="presOf" srcId="{6D0CC802-016A-49E5-A548-7664720F5934}" destId="{E9F7F494-C73C-40BF-B7A2-35714F326386}" srcOrd="0" destOrd="0" presId="urn:microsoft.com/office/officeart/2005/8/layout/vProcess5"/>
    <dgm:cxn modelId="{CE1F2894-EB24-4D77-9F27-FAFC93E5055B}" type="presParOf" srcId="{1E79E833-446F-472D-8CF8-350CF8DF38BE}" destId="{C455441B-6E3E-4740-B5E9-E4CDCB85F230}" srcOrd="0" destOrd="0" presId="urn:microsoft.com/office/officeart/2005/8/layout/vProcess5"/>
    <dgm:cxn modelId="{F5ECBC7F-2FA1-4C51-8985-3C2946B4C7F4}" type="presParOf" srcId="{1E79E833-446F-472D-8CF8-350CF8DF38BE}" destId="{3C029F21-F67B-4D08-8483-0D996121CBC4}" srcOrd="1" destOrd="0" presId="urn:microsoft.com/office/officeart/2005/8/layout/vProcess5"/>
    <dgm:cxn modelId="{888871EE-8DB6-4E7F-9C48-8B465A5606D9}" type="presParOf" srcId="{1E79E833-446F-472D-8CF8-350CF8DF38BE}" destId="{B4683FBC-2D93-48DB-9152-22C4F4A3BCD6}" srcOrd="2" destOrd="0" presId="urn:microsoft.com/office/officeart/2005/8/layout/vProcess5"/>
    <dgm:cxn modelId="{7494BD18-BEAA-4BC2-999A-36E2119EA8C7}" type="presParOf" srcId="{1E79E833-446F-472D-8CF8-350CF8DF38BE}" destId="{5061B28D-22D9-449F-94C1-2CCD2B8A00F9}" srcOrd="3" destOrd="0" presId="urn:microsoft.com/office/officeart/2005/8/layout/vProcess5"/>
    <dgm:cxn modelId="{5637BA7A-CE23-40B0-B7E4-8131287D43A0}" type="presParOf" srcId="{1E79E833-446F-472D-8CF8-350CF8DF38BE}" destId="{E9F7F494-C73C-40BF-B7A2-35714F326386}" srcOrd="4" destOrd="0" presId="urn:microsoft.com/office/officeart/2005/8/layout/vProcess5"/>
    <dgm:cxn modelId="{06CD761A-83BA-4A36-B7D9-03F3EF614914}" type="presParOf" srcId="{1E79E833-446F-472D-8CF8-350CF8DF38BE}" destId="{7928FEF9-142C-4ECF-9363-9E979C6D67B6}" srcOrd="5" destOrd="0" presId="urn:microsoft.com/office/officeart/2005/8/layout/vProcess5"/>
    <dgm:cxn modelId="{7F41ED49-B0C1-4C88-8741-B176ABE2FCA2}" type="presParOf" srcId="{1E79E833-446F-472D-8CF8-350CF8DF38BE}" destId="{F502B541-B65C-439F-A211-F07A7E9A0A99}" srcOrd="6" destOrd="0" presId="urn:microsoft.com/office/officeart/2005/8/layout/vProcess5"/>
    <dgm:cxn modelId="{51244FE2-90FC-4F60-BE08-F326BA63C50D}" type="presParOf" srcId="{1E79E833-446F-472D-8CF8-350CF8DF38BE}" destId="{CF2B6537-6176-440F-A662-AB01D6237DF6}" srcOrd="7" destOrd="0" presId="urn:microsoft.com/office/officeart/2005/8/layout/vProcess5"/>
    <dgm:cxn modelId="{0982ED4A-8DE9-4936-BBE0-67C83B3B3BD8}" type="presParOf" srcId="{1E79E833-446F-472D-8CF8-350CF8DF38BE}" destId="{FA053BBA-FBE9-41B6-AB13-F16CEDED2957}" srcOrd="8" destOrd="0" presId="urn:microsoft.com/office/officeart/2005/8/layout/vProcess5"/>
    <dgm:cxn modelId="{D744B429-3384-433A-9CC4-E94449CDEEF2}" type="presParOf" srcId="{1E79E833-446F-472D-8CF8-350CF8DF38BE}" destId="{50A02696-45DF-4FB1-9B7B-3FF80D52AB22}" srcOrd="9" destOrd="0" presId="urn:microsoft.com/office/officeart/2005/8/layout/vProcess5"/>
    <dgm:cxn modelId="{71ED795C-9342-437E-9697-B70C1D1310D8}" type="presParOf" srcId="{1E79E833-446F-472D-8CF8-350CF8DF38BE}" destId="{AC37F476-3D8B-443C-81A0-808EB0C325F7}" srcOrd="10" destOrd="0" presId="urn:microsoft.com/office/officeart/2005/8/layout/vProcess5"/>
    <dgm:cxn modelId="{96BA4235-B1DB-4BF8-92B8-2F541D5B5652}" type="presParOf" srcId="{1E79E833-446F-472D-8CF8-350CF8DF38BE}" destId="{CEF54EB8-0BFC-495A-BFE3-76B7B4A5763F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B5D3B-220E-464A-ADD6-D26103752715}">
      <dsp:nvSpPr>
        <dsp:cNvPr id="0" name=""/>
        <dsp:cNvSpPr/>
      </dsp:nvSpPr>
      <dsp:spPr>
        <a:xfrm rot="5400000">
          <a:off x="4626755" y="-2178614"/>
          <a:ext cx="826805" cy="5387847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2300" kern="1200" dirty="0" smtClean="0"/>
            <a:t>2014/8/27</a:t>
          </a:r>
          <a:endParaRPr lang="ko-KR" altLang="en-US" sz="2300" kern="1200" dirty="0"/>
        </a:p>
      </dsp:txBody>
      <dsp:txXfrm rot="-5400000">
        <a:off x="2346235" y="142267"/>
        <a:ext cx="5347486" cy="746083"/>
      </dsp:txXfrm>
    </dsp:sp>
    <dsp:sp modelId="{13B7E77F-C17F-48EB-A934-CDB1BD14046A}">
      <dsp:nvSpPr>
        <dsp:cNvPr id="0" name=""/>
        <dsp:cNvSpPr/>
      </dsp:nvSpPr>
      <dsp:spPr>
        <a:xfrm>
          <a:off x="684430" y="144"/>
          <a:ext cx="1661804" cy="103032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700" kern="1200" dirty="0" smtClean="0"/>
            <a:t>날짜</a:t>
          </a:r>
          <a:endParaRPr lang="ko-KR" altLang="en-US" sz="3700" kern="1200" dirty="0"/>
        </a:p>
      </dsp:txBody>
      <dsp:txXfrm>
        <a:off x="734726" y="50440"/>
        <a:ext cx="1561212" cy="929736"/>
      </dsp:txXfrm>
    </dsp:sp>
    <dsp:sp modelId="{2F99E6CE-379F-4871-BB94-3D5F4ABD1406}">
      <dsp:nvSpPr>
        <dsp:cNvPr id="0" name=""/>
        <dsp:cNvSpPr/>
      </dsp:nvSpPr>
      <dsp:spPr>
        <a:xfrm rot="5400000">
          <a:off x="4592403" y="-956384"/>
          <a:ext cx="895510" cy="5387847"/>
        </a:xfrm>
        <a:prstGeom prst="round2Same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2300" kern="1200" dirty="0" smtClean="0"/>
            <a:t>윤선재 선생님 </a:t>
          </a:r>
          <a:r>
            <a:rPr lang="en-US" altLang="ko-KR" sz="2300" kern="1200" dirty="0" smtClean="0"/>
            <a:t>/ </a:t>
          </a:r>
          <a:r>
            <a:rPr lang="ko-KR" altLang="en-US" sz="2300" kern="1200" dirty="0" smtClean="0"/>
            <a:t>면담 </a:t>
          </a:r>
          <a:r>
            <a:rPr lang="en-US" altLang="ko-KR" sz="2300" kern="1200" dirty="0" smtClean="0"/>
            <a:t>: </a:t>
          </a:r>
          <a:r>
            <a:rPr lang="ko-KR" altLang="en-US" sz="2300" kern="1200" dirty="0" smtClean="0"/>
            <a:t>이인혁 </a:t>
          </a:r>
          <a:r>
            <a:rPr lang="ko-KR" altLang="en-US" sz="2300" kern="1200" dirty="0" err="1" smtClean="0"/>
            <a:t>김산</a:t>
          </a:r>
          <a:endParaRPr lang="ko-KR" altLang="en-US" sz="2300" kern="1200" dirty="0"/>
        </a:p>
      </dsp:txBody>
      <dsp:txXfrm rot="-5400000">
        <a:off x="2346235" y="1333499"/>
        <a:ext cx="5344132" cy="808080"/>
      </dsp:txXfrm>
    </dsp:sp>
    <dsp:sp modelId="{9A7EB987-F411-4C3F-A790-CB7A1587BDFD}">
      <dsp:nvSpPr>
        <dsp:cNvPr id="0" name=""/>
        <dsp:cNvSpPr/>
      </dsp:nvSpPr>
      <dsp:spPr>
        <a:xfrm>
          <a:off x="684430" y="1131676"/>
          <a:ext cx="1661804" cy="1211725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700" kern="1200" dirty="0" smtClean="0"/>
            <a:t>면담자</a:t>
          </a:r>
          <a:endParaRPr lang="ko-KR" altLang="en-US" sz="3700" kern="1200" dirty="0"/>
        </a:p>
      </dsp:txBody>
      <dsp:txXfrm>
        <a:off x="743582" y="1190828"/>
        <a:ext cx="1543500" cy="1093421"/>
      </dsp:txXfrm>
    </dsp:sp>
    <dsp:sp modelId="{018DC6A2-A055-48D3-BEB7-6243CCA83C68}">
      <dsp:nvSpPr>
        <dsp:cNvPr id="0" name=""/>
        <dsp:cNvSpPr/>
      </dsp:nvSpPr>
      <dsp:spPr>
        <a:xfrm rot="5400000">
          <a:off x="4230533" y="560306"/>
          <a:ext cx="1619249" cy="5387847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2300" kern="1200" dirty="0" smtClean="0"/>
            <a:t>조리적인 부분</a:t>
          </a:r>
          <a:endParaRPr lang="ko-KR" altLang="en-US" sz="2300" kern="1200" dirty="0"/>
        </a:p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2300" kern="1200" dirty="0" smtClean="0"/>
            <a:t>금전적인 부분</a:t>
          </a:r>
          <a:endParaRPr lang="ko-KR" altLang="en-US" sz="2300" kern="1200" dirty="0"/>
        </a:p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2300" kern="1200" dirty="0" smtClean="0"/>
            <a:t>간식에 대한 인식과 개선</a:t>
          </a:r>
          <a:endParaRPr lang="ko-KR" altLang="en-US" sz="2300" kern="1200" dirty="0"/>
        </a:p>
      </dsp:txBody>
      <dsp:txXfrm rot="-5400000">
        <a:off x="2346235" y="2523650"/>
        <a:ext cx="5308802" cy="1461159"/>
      </dsp:txXfrm>
    </dsp:sp>
    <dsp:sp modelId="{A104157E-60A3-49E8-B547-8B586E23BCD8}">
      <dsp:nvSpPr>
        <dsp:cNvPr id="0" name=""/>
        <dsp:cNvSpPr/>
      </dsp:nvSpPr>
      <dsp:spPr>
        <a:xfrm>
          <a:off x="684430" y="2499497"/>
          <a:ext cx="1661804" cy="1509464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면담내용</a:t>
          </a:r>
          <a:endParaRPr lang="ko-KR" altLang="en-US" sz="2800" kern="1200" dirty="0"/>
        </a:p>
      </dsp:txBody>
      <dsp:txXfrm>
        <a:off x="758116" y="2573183"/>
        <a:ext cx="1514432" cy="13620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029F21-F67B-4D08-8483-0D996121CBC4}">
      <dsp:nvSpPr>
        <dsp:cNvPr id="0" name=""/>
        <dsp:cNvSpPr/>
      </dsp:nvSpPr>
      <dsp:spPr>
        <a:xfrm>
          <a:off x="0" y="0"/>
          <a:ext cx="5991065" cy="1140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건강한 매점 사용을 통한  </a:t>
          </a: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kern="1200" dirty="0" smtClean="0"/>
            <a:t>                              </a:t>
          </a:r>
          <a:r>
            <a:rPr lang="ko-KR" altLang="en-US" sz="2400" kern="1200" dirty="0" smtClean="0"/>
            <a:t>학생들의 건강 보호</a:t>
          </a:r>
          <a:endParaRPr lang="ko-KR" altLang="en-US" sz="2400" kern="1200" dirty="0"/>
        </a:p>
      </dsp:txBody>
      <dsp:txXfrm>
        <a:off x="33407" y="33407"/>
        <a:ext cx="4663881" cy="1073792"/>
      </dsp:txXfrm>
    </dsp:sp>
    <dsp:sp modelId="{B4683FBC-2D93-48DB-9152-22C4F4A3BCD6}">
      <dsp:nvSpPr>
        <dsp:cNvPr id="0" name=""/>
        <dsp:cNvSpPr/>
      </dsp:nvSpPr>
      <dsp:spPr>
        <a:xfrm>
          <a:off x="501751" y="1347989"/>
          <a:ext cx="5991065" cy="1140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에너지 사용을 줄여서 더욱</a:t>
          </a: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kern="1200" dirty="0" smtClean="0"/>
            <a:t>                                    </a:t>
          </a:r>
          <a:r>
            <a:rPr lang="ko-KR" altLang="en-US" sz="2400" kern="1200" dirty="0" smtClean="0"/>
            <a:t> 건강한 학교생활</a:t>
          </a:r>
          <a:endParaRPr lang="ko-KR" altLang="en-US" sz="2400" kern="1200" dirty="0"/>
        </a:p>
      </dsp:txBody>
      <dsp:txXfrm>
        <a:off x="535158" y="1381396"/>
        <a:ext cx="4681105" cy="1073792"/>
      </dsp:txXfrm>
    </dsp:sp>
    <dsp:sp modelId="{5061B28D-22D9-449F-94C1-2CCD2B8A00F9}">
      <dsp:nvSpPr>
        <dsp:cNvPr id="0" name=""/>
        <dsp:cNvSpPr/>
      </dsp:nvSpPr>
      <dsp:spPr>
        <a:xfrm>
          <a:off x="996014" y="2695979"/>
          <a:ext cx="5991065" cy="1140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간식에 대한 학생들의 인식변화</a:t>
          </a:r>
          <a:endParaRPr lang="ko-KR" altLang="en-US" sz="2400" kern="1200" dirty="0"/>
        </a:p>
      </dsp:txBody>
      <dsp:txXfrm>
        <a:off x="1029421" y="2729386"/>
        <a:ext cx="4688594" cy="1073792"/>
      </dsp:txXfrm>
    </dsp:sp>
    <dsp:sp modelId="{E9F7F494-C73C-40BF-B7A2-35714F326386}">
      <dsp:nvSpPr>
        <dsp:cNvPr id="0" name=""/>
        <dsp:cNvSpPr/>
      </dsp:nvSpPr>
      <dsp:spPr>
        <a:xfrm>
          <a:off x="1497766" y="4043969"/>
          <a:ext cx="5991065" cy="1140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건강하고 안전한 간식문화 형성</a:t>
          </a:r>
          <a:endParaRPr lang="ko-KR" altLang="en-US" sz="2400" kern="1200" dirty="0"/>
        </a:p>
      </dsp:txBody>
      <dsp:txXfrm>
        <a:off x="1531173" y="4077376"/>
        <a:ext cx="4681105" cy="1073792"/>
      </dsp:txXfrm>
    </dsp:sp>
    <dsp:sp modelId="{7928FEF9-142C-4ECF-9363-9E979C6D67B6}">
      <dsp:nvSpPr>
        <dsp:cNvPr id="0" name=""/>
        <dsp:cNvSpPr/>
      </dsp:nvSpPr>
      <dsp:spPr>
        <a:xfrm>
          <a:off x="5249671" y="873601"/>
          <a:ext cx="741394" cy="74139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3200" kern="1200"/>
        </a:p>
      </dsp:txBody>
      <dsp:txXfrm>
        <a:off x="5416485" y="873601"/>
        <a:ext cx="407766" cy="557899"/>
      </dsp:txXfrm>
    </dsp:sp>
    <dsp:sp modelId="{F502B541-B65C-439F-A211-F07A7E9A0A99}">
      <dsp:nvSpPr>
        <dsp:cNvPr id="0" name=""/>
        <dsp:cNvSpPr/>
      </dsp:nvSpPr>
      <dsp:spPr>
        <a:xfrm>
          <a:off x="5751422" y="2221590"/>
          <a:ext cx="741394" cy="74139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3200" kern="1200"/>
        </a:p>
      </dsp:txBody>
      <dsp:txXfrm>
        <a:off x="5918236" y="2221590"/>
        <a:ext cx="407766" cy="557899"/>
      </dsp:txXfrm>
    </dsp:sp>
    <dsp:sp modelId="{CF2B6537-6176-440F-A662-AB01D6237DF6}">
      <dsp:nvSpPr>
        <dsp:cNvPr id="0" name=""/>
        <dsp:cNvSpPr/>
      </dsp:nvSpPr>
      <dsp:spPr>
        <a:xfrm>
          <a:off x="6245685" y="3569580"/>
          <a:ext cx="741394" cy="74139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3200" kern="1200"/>
        </a:p>
      </dsp:txBody>
      <dsp:txXfrm>
        <a:off x="6412499" y="3569580"/>
        <a:ext cx="407766" cy="5578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56F727-EE75-41D0-AB42-DF663BA48010}" type="datetimeFigureOut">
              <a:rPr lang="ko-KR" altLang="en-US" smtClean="0"/>
              <a:t>2014-09-17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459FE8-E6D0-4935-B1F3-FCD40B5D84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0667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ED1CD-B4E7-402D-8F03-E33F46FB99C7}" type="datetimeFigureOut">
              <a:rPr lang="ko-KR" altLang="en-US" smtClean="0"/>
              <a:t>2014-09-17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4EF0E-90D0-4E14-AF4B-5E3B2B7BC18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1184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2378A-C073-43CB-8262-E86C1F4B86D0}" type="datetimeFigureOut">
              <a:rPr lang="ko-KR" altLang="en-US" smtClean="0"/>
              <a:t>2014-09-17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64882-8564-442D-9D22-7EC4EFE2E3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065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2378A-C073-43CB-8262-E86C1F4B86D0}" type="datetimeFigureOut">
              <a:rPr lang="ko-KR" altLang="en-US" smtClean="0"/>
              <a:t>2014-09-17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64882-8564-442D-9D22-7EC4EFE2E3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5052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2378A-C073-43CB-8262-E86C1F4B86D0}" type="datetimeFigureOut">
              <a:rPr lang="ko-KR" altLang="en-US" smtClean="0"/>
              <a:t>2014-09-17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64882-8564-442D-9D22-7EC4EFE2E3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4934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2378A-C073-43CB-8262-E86C1F4B86D0}" type="datetimeFigureOut">
              <a:rPr lang="ko-KR" altLang="en-US" smtClean="0"/>
              <a:t>2014-09-17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64882-8564-442D-9D22-7EC4EFE2E3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9685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2378A-C073-43CB-8262-E86C1F4B86D0}" type="datetimeFigureOut">
              <a:rPr lang="ko-KR" altLang="en-US" smtClean="0"/>
              <a:t>2014-09-17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64882-8564-442D-9D22-7EC4EFE2E3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0327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2378A-C073-43CB-8262-E86C1F4B86D0}" type="datetimeFigureOut">
              <a:rPr lang="ko-KR" altLang="en-US" smtClean="0"/>
              <a:t>2014-09-17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64882-8564-442D-9D22-7EC4EFE2E3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6366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2378A-C073-43CB-8262-E86C1F4B86D0}" type="datetimeFigureOut">
              <a:rPr lang="ko-KR" altLang="en-US" smtClean="0"/>
              <a:t>2014-09-17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64882-8564-442D-9D22-7EC4EFE2E3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3679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2378A-C073-43CB-8262-E86C1F4B86D0}" type="datetimeFigureOut">
              <a:rPr lang="ko-KR" altLang="en-US" smtClean="0"/>
              <a:t>2014-09-17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64882-8564-442D-9D22-7EC4EFE2E3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0905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2378A-C073-43CB-8262-E86C1F4B86D0}" type="datetimeFigureOut">
              <a:rPr lang="ko-KR" altLang="en-US" smtClean="0"/>
              <a:t>2014-09-17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64882-8564-442D-9D22-7EC4EFE2E31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472187" y="18864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연구동기 및 목적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581131" y="18864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연구방법 및 과정 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716016" y="188640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현재까지 연구과정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020272" y="188640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예상되는 효과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316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2378A-C073-43CB-8262-E86C1F4B86D0}" type="datetimeFigureOut">
              <a:rPr lang="ko-KR" altLang="en-US" smtClean="0"/>
              <a:t>2014-09-17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64882-8564-442D-9D22-7EC4EFE2E3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3273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2378A-C073-43CB-8262-E86C1F4B86D0}" type="datetimeFigureOut">
              <a:rPr lang="ko-KR" altLang="en-US" smtClean="0"/>
              <a:t>2014-09-17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64882-8564-442D-9D22-7EC4EFE2E3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8431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3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2378A-C073-43CB-8262-E86C1F4B86D0}" type="datetimeFigureOut">
              <a:rPr lang="ko-KR" altLang="en-US" smtClean="0"/>
              <a:t>2014-09-17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64882-8564-442D-9D22-7EC4EFE2E31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gradFill>
            <a:gsLst>
              <a:gs pos="0">
                <a:schemeClr val="dk1">
                  <a:shade val="51000"/>
                  <a:satMod val="130000"/>
                </a:schemeClr>
              </a:gs>
              <a:gs pos="50000">
                <a:schemeClr val="tx1">
                  <a:lumMod val="85000"/>
                  <a:lumOff val="15000"/>
                </a:schemeClr>
              </a:gs>
              <a:gs pos="100000">
                <a:schemeClr val="dk1">
                  <a:shade val="94000"/>
                  <a:satMod val="135000"/>
                </a:schemeClr>
              </a:gs>
            </a:gsLst>
          </a:gra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2367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>
            <a:noAutofit/>
          </a:bodyPr>
          <a:lstStyle/>
          <a:p>
            <a:r>
              <a:rPr lang="ko-KR" altLang="en-US" sz="4800" dirty="0" smtClean="0">
                <a:latin typeface="나눔바른고딕" pitchFamily="50" charset="-127"/>
                <a:ea typeface="나눔바른고딕" pitchFamily="50" charset="-127"/>
              </a:rPr>
              <a:t>에너지 낭비를 줄이는 </a:t>
            </a:r>
            <a:r>
              <a:rPr lang="en-US" altLang="ko-KR" sz="4800" dirty="0" smtClean="0">
                <a:latin typeface="나눔바른고딕" pitchFamily="50" charset="-127"/>
                <a:ea typeface="나눔바른고딕" pitchFamily="50" charset="-127"/>
              </a:rPr>
              <a:t/>
            </a:r>
            <a:br>
              <a:rPr lang="en-US" altLang="ko-KR" sz="4800" dirty="0" smtClean="0">
                <a:latin typeface="나눔바른고딕" pitchFamily="50" charset="-127"/>
                <a:ea typeface="나눔바른고딕" pitchFamily="50" charset="-127"/>
              </a:rPr>
            </a:br>
            <a:r>
              <a:rPr lang="ko-KR" altLang="en-US" sz="4800" dirty="0" smtClean="0">
                <a:latin typeface="나눔바른고딕" pitchFamily="50" charset="-127"/>
                <a:ea typeface="나눔바른고딕" pitchFamily="50" charset="-127"/>
              </a:rPr>
              <a:t>친환경적인 간식 문화 만들기</a:t>
            </a:r>
            <a:endParaRPr lang="ko-KR" altLang="en-US" sz="4800" dirty="0"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1752600"/>
          </a:xfrm>
        </p:spPr>
        <p:txBody>
          <a:bodyPr/>
          <a:lstStyle/>
          <a:p>
            <a:r>
              <a:rPr lang="en-US" altLang="ko-KR" dirty="0" err="1" smtClean="0"/>
              <a:t>Ecotarte</a:t>
            </a:r>
            <a:endParaRPr lang="en-US" altLang="ko-KR" dirty="0" smtClean="0"/>
          </a:p>
          <a:p>
            <a:r>
              <a:rPr lang="ko-KR" altLang="en-US" dirty="0" smtClean="0"/>
              <a:t>창원과학고등학교</a:t>
            </a:r>
            <a:endParaRPr lang="en-US" altLang="ko-KR" dirty="0" smtClean="0"/>
          </a:p>
          <a:p>
            <a:r>
              <a:rPr lang="ko-KR" altLang="en-US" dirty="0" err="1" smtClean="0"/>
              <a:t>김산</a:t>
            </a:r>
            <a:r>
              <a:rPr lang="ko-KR" altLang="en-US" dirty="0" smtClean="0"/>
              <a:t> 이인혁 정우현 황희선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8862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4522041" y="2564904"/>
            <a:ext cx="365035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6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Process</a:t>
            </a:r>
          </a:p>
          <a:p>
            <a:pPr algn="r"/>
            <a:r>
              <a:rPr lang="en-US" altLang="ko-KR" sz="6000" b="1" cap="none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&amp;Method</a:t>
            </a:r>
            <a:endParaRPr lang="en-US" altLang="ko-KR" sz="6000" b="1" cap="none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39552" y="693373"/>
            <a:ext cx="8604448" cy="616530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24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539552" y="692696"/>
            <a:ext cx="0" cy="616530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539552" y="436510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03627" y="1556792"/>
            <a:ext cx="77300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2) </a:t>
            </a:r>
            <a:r>
              <a:rPr lang="ko-KR" altLang="en-US" sz="3600" dirty="0" smtClean="0"/>
              <a:t>건강한 간식</a:t>
            </a:r>
            <a:r>
              <a:rPr lang="en-US" altLang="ko-KR" sz="3600" dirty="0" smtClean="0"/>
              <a:t>, </a:t>
            </a:r>
          </a:p>
          <a:p>
            <a:r>
              <a:rPr lang="en-US" altLang="ko-KR" sz="3600" dirty="0"/>
              <a:t> </a:t>
            </a:r>
            <a:r>
              <a:rPr lang="en-US" altLang="ko-KR" sz="3600" dirty="0" smtClean="0"/>
              <a:t>                   </a:t>
            </a:r>
            <a:r>
              <a:rPr lang="ko-KR" altLang="en-US" sz="3600" dirty="0" smtClean="0"/>
              <a:t>그리고 에너지를 지키는 간식</a:t>
            </a:r>
            <a:r>
              <a:rPr lang="en-US" altLang="ko-KR" sz="3600" dirty="0" smtClean="0"/>
              <a:t>!</a:t>
            </a:r>
            <a:endParaRPr lang="ko-KR" alt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836712"/>
            <a:ext cx="5333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2. </a:t>
            </a:r>
            <a:r>
              <a:rPr lang="ko-KR" altLang="en-US" sz="3600" dirty="0" smtClean="0"/>
              <a:t>건강한 간식은 무엇일까</a:t>
            </a:r>
            <a:r>
              <a:rPr lang="en-US" altLang="ko-KR" sz="3600" dirty="0" smtClean="0"/>
              <a:t>?</a:t>
            </a:r>
            <a:endParaRPr lang="ko-KR" alt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2581131" y="18864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연구방법 및 과정 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56027" y="2782669"/>
            <a:ext cx="36487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(1) </a:t>
            </a:r>
            <a:r>
              <a:rPr lang="ko-KR" altLang="en-US" sz="3600" dirty="0" smtClean="0">
                <a:solidFill>
                  <a:srgbClr val="0070C0"/>
                </a:solidFill>
              </a:rPr>
              <a:t>전열기구</a:t>
            </a:r>
            <a:r>
              <a:rPr lang="ko-KR" altLang="en-US" sz="3600" dirty="0" smtClean="0"/>
              <a:t> 사용</a:t>
            </a:r>
            <a:endParaRPr lang="ko-KR" alt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195684" y="3502749"/>
            <a:ext cx="7813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 smtClean="0"/>
              <a:t>→ </a:t>
            </a:r>
            <a:r>
              <a:rPr lang="ko-KR" altLang="en-US" sz="3600" dirty="0" smtClean="0">
                <a:solidFill>
                  <a:srgbClr val="FF0000"/>
                </a:solidFill>
              </a:rPr>
              <a:t>태양열 발전기</a:t>
            </a:r>
            <a:r>
              <a:rPr lang="ko-KR" altLang="en-US" sz="3600" dirty="0" smtClean="0"/>
              <a:t>를 통한  전기에너지 생산</a:t>
            </a:r>
            <a:endParaRPr lang="ko-KR" altLang="en-US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1187624" y="4294837"/>
            <a:ext cx="4988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(2) </a:t>
            </a:r>
            <a:r>
              <a:rPr lang="ko-KR" altLang="en-US" sz="3600" dirty="0" smtClean="0"/>
              <a:t>자판기 운용 비용 절감</a:t>
            </a:r>
            <a:endParaRPr lang="ko-KR" altLang="en-US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1187624" y="5014917"/>
            <a:ext cx="55386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(3) </a:t>
            </a:r>
            <a:r>
              <a:rPr lang="ko-KR" altLang="en-US" sz="3600" dirty="0" smtClean="0"/>
              <a:t>인건비</a:t>
            </a:r>
            <a:r>
              <a:rPr lang="en-US" altLang="ko-KR" sz="3600" dirty="0" smtClean="0"/>
              <a:t>, </a:t>
            </a:r>
            <a:r>
              <a:rPr lang="ko-KR" altLang="en-US" sz="3600" dirty="0" smtClean="0"/>
              <a:t>매점 운용비 절감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78344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4689204" y="2564904"/>
            <a:ext cx="3555204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6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Project</a:t>
            </a:r>
          </a:p>
          <a:p>
            <a:pPr algn="r"/>
            <a:r>
              <a:rPr lang="en-US" altLang="ko-KR" sz="6000" b="1" cap="none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Until now</a:t>
            </a:r>
            <a:endParaRPr lang="en-US" altLang="ko-KR" sz="6000" b="1" cap="none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39552" y="692696"/>
            <a:ext cx="8604448" cy="616530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24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8244408" y="720080"/>
            <a:ext cx="0" cy="616530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539552" y="436510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16016" y="188640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현재까지 연구과정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3568" y="836712"/>
            <a:ext cx="4200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1. </a:t>
            </a:r>
            <a:r>
              <a:rPr lang="ko-KR" altLang="en-US" sz="3600" dirty="0" smtClean="0"/>
              <a:t>현재까지 연구 내용</a:t>
            </a:r>
            <a:endParaRPr lang="ko-KR" altLang="en-US" sz="3600" dirty="0"/>
          </a:p>
        </p:txBody>
      </p:sp>
      <p:sp>
        <p:nvSpPr>
          <p:cNvPr id="18" name="TextBox 17"/>
          <p:cNvSpPr txBox="1"/>
          <p:nvPr/>
        </p:nvSpPr>
        <p:spPr>
          <a:xfrm>
            <a:off x="1003627" y="1556792"/>
            <a:ext cx="5091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/>
              <a:t>1</a:t>
            </a:r>
            <a:r>
              <a:rPr lang="en-US" altLang="ko-KR" sz="3600" dirty="0" smtClean="0"/>
              <a:t>) </a:t>
            </a:r>
            <a:r>
              <a:rPr lang="ko-KR" altLang="en-US" sz="3600" dirty="0" smtClean="0"/>
              <a:t>영양사 선생님과의 면담</a:t>
            </a:r>
            <a:endParaRPr lang="ko-KR" altLang="en-US" sz="3600" dirty="0"/>
          </a:p>
        </p:txBody>
      </p:sp>
      <p:graphicFrame>
        <p:nvGraphicFramePr>
          <p:cNvPr id="11" name="다이어그램 10"/>
          <p:cNvGraphicFramePr/>
          <p:nvPr>
            <p:extLst>
              <p:ext uri="{D42A27DB-BD31-4B8C-83A1-F6EECF244321}">
                <p14:modId xmlns:p14="http://schemas.microsoft.com/office/powerpoint/2010/main" val="2155721761"/>
              </p:ext>
            </p:extLst>
          </p:nvPr>
        </p:nvGraphicFramePr>
        <p:xfrm>
          <a:off x="506760" y="2333104"/>
          <a:ext cx="84185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3" name="직선 연결선 12"/>
          <p:cNvCxnSpPr/>
          <p:nvPr/>
        </p:nvCxnSpPr>
        <p:spPr>
          <a:xfrm>
            <a:off x="539552" y="436510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56027" y="2278613"/>
            <a:ext cx="5400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(1) </a:t>
            </a:r>
            <a:r>
              <a:rPr lang="ko-KR" altLang="en-US" sz="3600" dirty="0" smtClean="0"/>
              <a:t>간식에 대한 개념의 정리</a:t>
            </a:r>
            <a:endParaRPr lang="ko-KR" altLang="en-US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1139268" y="4222829"/>
            <a:ext cx="36487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(2) </a:t>
            </a:r>
            <a:r>
              <a:rPr lang="ko-KR" altLang="en-US" sz="3600" dirty="0" smtClean="0"/>
              <a:t>간식 조리 방법</a:t>
            </a:r>
            <a:endParaRPr lang="ko-KR" altLang="en-US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1115616" y="4942909"/>
            <a:ext cx="4988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(3) </a:t>
            </a:r>
            <a:r>
              <a:rPr lang="ko-KR" altLang="en-US" sz="3600" dirty="0" smtClean="0"/>
              <a:t>매점 개선에 대한 부분</a:t>
            </a:r>
            <a:endParaRPr lang="ko-KR" altLang="en-US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1115616" y="2998693"/>
            <a:ext cx="77139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 smtClean="0">
                <a:solidFill>
                  <a:srgbClr val="FF0000"/>
                </a:solidFill>
              </a:rPr>
              <a:t>간식</a:t>
            </a:r>
            <a:r>
              <a:rPr lang="ko-KR" altLang="en-US" sz="3600" dirty="0" smtClean="0"/>
              <a:t>이란 </a:t>
            </a:r>
            <a:endParaRPr lang="en-US" altLang="ko-KR" sz="3600" dirty="0" smtClean="0"/>
          </a:p>
          <a:p>
            <a:r>
              <a:rPr lang="en-US" altLang="ko-KR" sz="3600" dirty="0"/>
              <a:t> </a:t>
            </a:r>
            <a:r>
              <a:rPr lang="en-US" altLang="ko-KR" sz="3600" dirty="0" smtClean="0"/>
              <a:t>    </a:t>
            </a:r>
            <a:r>
              <a:rPr lang="ko-KR" altLang="en-US" sz="3600" dirty="0" smtClean="0"/>
              <a:t>식사에서 부족한 영양소를 </a:t>
            </a:r>
            <a:r>
              <a:rPr lang="ko-KR" altLang="en-US" sz="3600" dirty="0" err="1" smtClean="0"/>
              <a:t>메꿔주는</a:t>
            </a:r>
            <a:r>
              <a:rPr lang="ko-KR" altLang="en-US" sz="3600" dirty="0" smtClean="0"/>
              <a:t> 것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8587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296E-6 L -0.84253 0.00209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35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  <p:bldP spid="17" grpId="0"/>
      <p:bldP spid="18" grpId="0"/>
      <p:bldGraphic spid="11" grpId="0">
        <p:bldAsOne/>
      </p:bldGraphic>
      <p:bldGraphic spid="11" grpId="1">
        <p:bldAsOne/>
      </p:bldGraphic>
      <p:bldP spid="14" grpId="0"/>
      <p:bldP spid="15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4522041" y="2564904"/>
            <a:ext cx="365035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6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Process</a:t>
            </a:r>
          </a:p>
          <a:p>
            <a:pPr algn="r"/>
            <a:r>
              <a:rPr lang="en-US" altLang="ko-KR" sz="6000" b="1" cap="none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&amp;Method</a:t>
            </a:r>
            <a:endParaRPr lang="en-US" altLang="ko-KR" sz="6000" b="1" cap="none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39552" y="693373"/>
            <a:ext cx="8604448" cy="616530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24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539552" y="692696"/>
            <a:ext cx="0" cy="616530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539552" y="436510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03627" y="1556792"/>
            <a:ext cx="2515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2) </a:t>
            </a:r>
            <a:r>
              <a:rPr lang="ko-KR" altLang="en-US" sz="3600" dirty="0" smtClean="0"/>
              <a:t>가격 조사</a:t>
            </a:r>
            <a:endParaRPr lang="ko-KR" alt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836712"/>
            <a:ext cx="4200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1. </a:t>
            </a:r>
            <a:r>
              <a:rPr lang="ko-KR" altLang="en-US" sz="3600" dirty="0" smtClean="0"/>
              <a:t>현재까지 연구 내용</a:t>
            </a:r>
            <a:endParaRPr lang="ko-KR" alt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4716016" y="188640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현재까지 연구과정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64480" y="2278613"/>
            <a:ext cx="670728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AutoNum type="arabicParenBoth"/>
            </a:pPr>
            <a:r>
              <a:rPr lang="ko-KR" altLang="en-US" sz="3600" dirty="0" err="1" smtClean="0"/>
              <a:t>유기농</a:t>
            </a:r>
            <a:r>
              <a:rPr lang="ko-KR" altLang="en-US" sz="3600" dirty="0" smtClean="0"/>
              <a:t> 식품 매장의 가격대 조사</a:t>
            </a:r>
            <a:endParaRPr lang="en-US" altLang="ko-KR" sz="3600" dirty="0" smtClean="0"/>
          </a:p>
          <a:p>
            <a:r>
              <a:rPr lang="en-US" altLang="ko-KR" sz="3600" dirty="0" smtClean="0"/>
              <a:t>       ex) </a:t>
            </a:r>
            <a:r>
              <a:rPr lang="ko-KR" altLang="en-US" sz="3600" dirty="0" err="1" smtClean="0"/>
              <a:t>한살림</a:t>
            </a:r>
            <a:r>
              <a:rPr lang="en-US" altLang="ko-KR" sz="3600" dirty="0" smtClean="0"/>
              <a:t>, </a:t>
            </a:r>
            <a:r>
              <a:rPr lang="ko-KR" altLang="en-US" sz="3600" dirty="0" smtClean="0"/>
              <a:t>초록마을 등</a:t>
            </a:r>
            <a:endParaRPr lang="en-US" altLang="ko-KR" sz="3600" dirty="0" smtClean="0"/>
          </a:p>
          <a:p>
            <a:pPr marL="742950" indent="-742950">
              <a:buAutoNum type="arabicParenBoth"/>
            </a:pPr>
            <a:endParaRPr lang="en-US" altLang="ko-KR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259632" y="3646765"/>
            <a:ext cx="7257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(2) </a:t>
            </a:r>
            <a:r>
              <a:rPr lang="ko-KR" altLang="en-US" sz="3600" dirty="0" smtClean="0"/>
              <a:t>학교 주변 </a:t>
            </a:r>
            <a:r>
              <a:rPr lang="ko-KR" altLang="en-US" sz="3600" dirty="0" err="1" smtClean="0"/>
              <a:t>마트의</a:t>
            </a:r>
            <a:r>
              <a:rPr lang="ko-KR" altLang="en-US" sz="3600" dirty="0" smtClean="0"/>
              <a:t> </a:t>
            </a:r>
            <a:r>
              <a:rPr lang="ko-KR" altLang="en-US" sz="3600" dirty="0" err="1" smtClean="0"/>
              <a:t>식자재</a:t>
            </a:r>
            <a:r>
              <a:rPr lang="ko-KR" altLang="en-US" sz="3600" dirty="0" smtClean="0"/>
              <a:t> 가격 조사</a:t>
            </a:r>
            <a:endParaRPr lang="en-US" altLang="ko-KR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1259632" y="4438853"/>
            <a:ext cx="7152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(3) </a:t>
            </a:r>
            <a:r>
              <a:rPr lang="ko-KR" altLang="en-US" sz="3600" dirty="0" smtClean="0"/>
              <a:t>일반적인 간식의 가격에 대한 조사</a:t>
            </a:r>
            <a:endParaRPr lang="en-US" altLang="ko-KR" sz="3600" dirty="0"/>
          </a:p>
        </p:txBody>
      </p:sp>
    </p:spTree>
    <p:extLst>
      <p:ext uri="{BB962C8B-B14F-4D97-AF65-F5344CB8AC3E}">
        <p14:creationId xmlns:p14="http://schemas.microsoft.com/office/powerpoint/2010/main" val="256260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4522041" y="2564904"/>
            <a:ext cx="365035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6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Process</a:t>
            </a:r>
          </a:p>
          <a:p>
            <a:pPr algn="r"/>
            <a:r>
              <a:rPr lang="en-US" altLang="ko-KR" sz="6000" b="1" cap="none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&amp;Method</a:t>
            </a:r>
            <a:endParaRPr lang="en-US" altLang="ko-KR" sz="6000" b="1" cap="none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39552" y="693373"/>
            <a:ext cx="8604448" cy="616530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24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539552" y="692696"/>
            <a:ext cx="0" cy="616530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539552" y="436510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03627" y="1556792"/>
            <a:ext cx="3011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/>
              <a:t>1</a:t>
            </a:r>
            <a:r>
              <a:rPr lang="en-US" altLang="ko-KR" sz="3600" dirty="0" smtClean="0"/>
              <a:t>) Pilot Study</a:t>
            </a:r>
            <a:endParaRPr lang="ko-KR" alt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836712"/>
            <a:ext cx="40959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/>
              <a:t>2</a:t>
            </a:r>
            <a:r>
              <a:rPr lang="en-US" altLang="ko-KR" sz="3600" dirty="0" smtClean="0"/>
              <a:t>. </a:t>
            </a:r>
            <a:r>
              <a:rPr lang="ko-KR" altLang="en-US" sz="3600" dirty="0" smtClean="0"/>
              <a:t>앞으로의 연구계획</a:t>
            </a:r>
            <a:endParaRPr lang="ko-KR" alt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4716016" y="188640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현재까지 연구과정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7624" y="2278613"/>
            <a:ext cx="7669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(1) </a:t>
            </a:r>
            <a:r>
              <a:rPr lang="ko-KR" altLang="en-US" sz="3600" dirty="0" err="1" smtClean="0">
                <a:solidFill>
                  <a:schemeClr val="accent1"/>
                </a:solidFill>
              </a:rPr>
              <a:t>유기농</a:t>
            </a:r>
            <a:r>
              <a:rPr lang="ko-KR" altLang="en-US" sz="3600" dirty="0" smtClean="0"/>
              <a:t> 식품 판매 매장에서 재료 구입</a:t>
            </a:r>
            <a:endParaRPr lang="ko-KR" alt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187624" y="2998693"/>
            <a:ext cx="7669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(2) </a:t>
            </a:r>
            <a:r>
              <a:rPr lang="ko-KR" altLang="en-US" sz="3600" dirty="0" smtClean="0"/>
              <a:t>예비 요리의 경우에는 일반 재료 사용</a:t>
            </a:r>
            <a:endParaRPr lang="ko-KR" altLang="en-US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1151385" y="3717032"/>
            <a:ext cx="74494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(3) </a:t>
            </a:r>
            <a:r>
              <a:rPr lang="ko-KR" altLang="en-US" sz="3600" dirty="0" smtClean="0"/>
              <a:t>원재료 가격 고려를 통한 </a:t>
            </a:r>
            <a:endParaRPr lang="en-US" altLang="ko-KR" sz="3600" dirty="0" smtClean="0"/>
          </a:p>
          <a:p>
            <a:r>
              <a:rPr lang="en-US" altLang="ko-KR" sz="3600" dirty="0"/>
              <a:t> </a:t>
            </a:r>
            <a:r>
              <a:rPr lang="en-US" altLang="ko-KR" sz="3600" dirty="0" smtClean="0"/>
              <a:t>                                            </a:t>
            </a:r>
            <a:r>
              <a:rPr lang="ko-KR" altLang="en-US" sz="3600" dirty="0" smtClean="0">
                <a:solidFill>
                  <a:schemeClr val="accent4"/>
                </a:solidFill>
              </a:rPr>
              <a:t>판매가격 설정</a:t>
            </a:r>
            <a:endParaRPr lang="ko-KR" altLang="en-US" sz="3600" dirty="0">
              <a:solidFill>
                <a:schemeClr val="accent4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03627" y="1556792"/>
            <a:ext cx="3959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2) </a:t>
            </a:r>
            <a:r>
              <a:rPr lang="ko-KR" altLang="en-US" sz="3600" dirty="0" smtClean="0"/>
              <a:t>요리 제작 및 판매</a:t>
            </a:r>
            <a:endParaRPr lang="ko-KR" altLang="en-US" sz="3600" dirty="0"/>
          </a:p>
        </p:txBody>
      </p:sp>
      <p:sp>
        <p:nvSpPr>
          <p:cNvPr id="18" name="TextBox 17"/>
          <p:cNvSpPr txBox="1"/>
          <p:nvPr/>
        </p:nvSpPr>
        <p:spPr>
          <a:xfrm>
            <a:off x="1115616" y="2204864"/>
            <a:ext cx="7564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(1) </a:t>
            </a:r>
            <a:r>
              <a:rPr lang="ko-KR" altLang="en-US" sz="3600" dirty="0" smtClean="0"/>
              <a:t>실험 계획에서 설정한 메뉴들을 </a:t>
            </a:r>
            <a:r>
              <a:rPr lang="ko-KR" altLang="en-US" sz="3600" dirty="0" smtClean="0">
                <a:solidFill>
                  <a:schemeClr val="accent6"/>
                </a:solidFill>
              </a:rPr>
              <a:t>제작</a:t>
            </a:r>
            <a:endParaRPr lang="ko-KR" altLang="en-US" sz="360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4677"/>
            <a:ext cx="78069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(2) </a:t>
            </a:r>
            <a:r>
              <a:rPr lang="ko-KR" altLang="en-US" sz="3600" dirty="0" smtClean="0"/>
              <a:t>점심시간</a:t>
            </a:r>
            <a:r>
              <a:rPr lang="en-US" altLang="ko-KR" sz="3600" dirty="0" smtClean="0"/>
              <a:t>, </a:t>
            </a:r>
            <a:r>
              <a:rPr lang="ko-KR" altLang="en-US" sz="3600" dirty="0" smtClean="0"/>
              <a:t>저녁시간 학생 및 선생님을 </a:t>
            </a:r>
            <a:endParaRPr lang="en-US" altLang="ko-KR" sz="3600" dirty="0" smtClean="0"/>
          </a:p>
          <a:p>
            <a:r>
              <a:rPr lang="en-US" altLang="ko-KR" sz="3600" dirty="0"/>
              <a:t> </a:t>
            </a:r>
            <a:r>
              <a:rPr lang="en-US" altLang="ko-KR" sz="3600" dirty="0" smtClean="0"/>
              <a:t>       </a:t>
            </a:r>
            <a:r>
              <a:rPr lang="ko-KR" altLang="en-US" sz="3600" dirty="0" smtClean="0"/>
              <a:t>대상으로 하여 </a:t>
            </a:r>
            <a:r>
              <a:rPr lang="ko-KR" altLang="en-US" sz="3600" dirty="0" smtClean="0">
                <a:solidFill>
                  <a:schemeClr val="accent5"/>
                </a:solidFill>
              </a:rPr>
              <a:t>간식 판매</a:t>
            </a:r>
            <a:endParaRPr lang="ko-KR" altLang="en-US" sz="3600" dirty="0">
              <a:solidFill>
                <a:schemeClr val="accent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15616" y="4028871"/>
            <a:ext cx="66864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(3) </a:t>
            </a:r>
            <a:r>
              <a:rPr lang="ko-KR" altLang="en-US" sz="3600" dirty="0" smtClean="0"/>
              <a:t>판매를 통해 얻은 수익금</a:t>
            </a:r>
            <a:endParaRPr lang="en-US" altLang="ko-KR" sz="3600" dirty="0" smtClean="0"/>
          </a:p>
          <a:p>
            <a:r>
              <a:rPr lang="en-US" altLang="ko-KR" sz="3600" dirty="0"/>
              <a:t> </a:t>
            </a:r>
            <a:r>
              <a:rPr lang="en-US" altLang="ko-KR" sz="3600" dirty="0" smtClean="0"/>
              <a:t>      </a:t>
            </a:r>
            <a:r>
              <a:rPr lang="ko-KR" altLang="en-US" sz="3600" dirty="0" smtClean="0"/>
              <a:t>→ 기부단체를 통해 </a:t>
            </a:r>
            <a:r>
              <a:rPr lang="ko-KR" altLang="en-US" sz="3600" dirty="0" smtClean="0">
                <a:solidFill>
                  <a:schemeClr val="accent2"/>
                </a:solidFill>
              </a:rPr>
              <a:t>기부</a:t>
            </a:r>
            <a:r>
              <a:rPr lang="ko-KR" altLang="en-US" sz="3600" dirty="0" smtClean="0"/>
              <a:t>할 예정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89630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9" grpId="1"/>
      <p:bldP spid="11" grpId="0"/>
      <p:bldP spid="12" grpId="0"/>
      <p:bldP spid="12" grpId="1"/>
      <p:bldP spid="14" grpId="0"/>
      <p:bldP spid="14" grpId="1"/>
      <p:bldP spid="15" grpId="0"/>
      <p:bldP spid="15" grpId="1"/>
      <p:bldP spid="17" grpId="0"/>
      <p:bldP spid="18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4731780" y="2564904"/>
            <a:ext cx="351262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6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Expected</a:t>
            </a:r>
            <a:endParaRPr lang="en-US" altLang="ko-KR" sz="60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r"/>
            <a:r>
              <a:rPr lang="en-US" altLang="ko-KR" sz="6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Effect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539552" y="713664"/>
            <a:ext cx="8604448" cy="616530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24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8244408" y="720080"/>
            <a:ext cx="0" cy="616530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539552" y="436510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020272" y="188640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예상되는 효과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2722671799"/>
              </p:ext>
            </p:extLst>
          </p:nvPr>
        </p:nvGraphicFramePr>
        <p:xfrm>
          <a:off x="1115616" y="942112"/>
          <a:ext cx="748883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495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296E-6 L -0.84253 0.00209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35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C029F21-F67B-4D08-8483-0D996121CB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graphicEl>
                                              <a:dgm id="{3C029F21-F67B-4D08-8483-0D996121CB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928FEF9-142C-4ECF-9363-9E979C6D67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graphicEl>
                                              <a:dgm id="{7928FEF9-142C-4ECF-9363-9E979C6D67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4683FBC-2D93-48DB-9152-22C4F4A3BC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graphicEl>
                                              <a:dgm id="{B4683FBC-2D93-48DB-9152-22C4F4A3BC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502B541-B65C-439F-A211-F07A7E9A0A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graphicEl>
                                              <a:dgm id="{F502B541-B65C-439F-A211-F07A7E9A0A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061B28D-22D9-449F-94C1-2CCD2B8A00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graphicEl>
                                              <a:dgm id="{5061B28D-22D9-449F-94C1-2CCD2B8A00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F2B6537-6176-440F-A662-AB01D6237D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graphicEl>
                                              <a:dgm id="{CF2B6537-6176-440F-A662-AB01D6237D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9F7F494-C73C-40BF-B7A2-35714F3263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graphicEl>
                                              <a:dgm id="{E9F7F494-C73C-40BF-B7A2-35714F3263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  <p:bldGraphic spid="2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>
            <a:noAutofit/>
          </a:bodyPr>
          <a:lstStyle/>
          <a:p>
            <a:r>
              <a:rPr lang="en-US" altLang="ko-KR" sz="6600" dirty="0" smtClean="0">
                <a:latin typeface="나눔바른고딕" pitchFamily="50" charset="-127"/>
                <a:ea typeface="나눔바른고딕" pitchFamily="50" charset="-127"/>
              </a:rPr>
              <a:t>Thank you!</a:t>
            </a:r>
            <a:endParaRPr lang="ko-KR" altLang="en-US" sz="6600" dirty="0"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1752600"/>
          </a:xfrm>
        </p:spPr>
        <p:txBody>
          <a:bodyPr/>
          <a:lstStyle/>
          <a:p>
            <a:r>
              <a:rPr lang="en-US" altLang="ko-KR" dirty="0" err="1" smtClean="0"/>
              <a:t>Ecotarte</a:t>
            </a:r>
            <a:endParaRPr lang="en-US" altLang="ko-KR" dirty="0" smtClean="0"/>
          </a:p>
          <a:p>
            <a:r>
              <a:rPr lang="ko-KR" altLang="en-US" dirty="0" smtClean="0"/>
              <a:t>창원과학고등학교</a:t>
            </a:r>
            <a:endParaRPr lang="en-US" altLang="ko-KR" dirty="0" smtClean="0"/>
          </a:p>
          <a:p>
            <a:r>
              <a:rPr lang="ko-KR" altLang="en-US" dirty="0" err="1" smtClean="0"/>
              <a:t>김산</a:t>
            </a:r>
            <a:r>
              <a:rPr lang="ko-KR" altLang="en-US" dirty="0" smtClean="0"/>
              <a:t> 이인혁 정우현 황희선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930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539552" y="692696"/>
            <a:ext cx="8604448" cy="616530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24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539552" y="692696"/>
            <a:ext cx="0" cy="6165304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615519" y="705470"/>
            <a:ext cx="30923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Contents</a:t>
            </a:r>
            <a:endParaRPr lang="en-US" altLang="ko-KR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539552" y="1916832"/>
            <a:ext cx="792088" cy="0"/>
          </a:xfrm>
          <a:prstGeom prst="line">
            <a:avLst/>
          </a:prstGeom>
          <a:ln>
            <a:prstDash val="sysDash"/>
            <a:tail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22569" y="1628800"/>
            <a:ext cx="3728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 smtClean="0"/>
              <a:t>연구 동기 및 목적</a:t>
            </a:r>
            <a:endParaRPr lang="ko-KR" altLang="en-US" sz="4000" dirty="0"/>
          </a:p>
        </p:txBody>
      </p:sp>
      <p:cxnSp>
        <p:nvCxnSpPr>
          <p:cNvPr id="12" name="직선 연결선 11"/>
          <p:cNvCxnSpPr/>
          <p:nvPr/>
        </p:nvCxnSpPr>
        <p:spPr>
          <a:xfrm>
            <a:off x="539552" y="3212976"/>
            <a:ext cx="1512168" cy="0"/>
          </a:xfrm>
          <a:prstGeom prst="line">
            <a:avLst/>
          </a:prstGeom>
          <a:ln>
            <a:prstDash val="sysDash"/>
            <a:tail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67744" y="2865130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 smtClean="0"/>
              <a:t>연구 방법 및 과정</a:t>
            </a:r>
            <a:endParaRPr lang="ko-KR" altLang="en-US" sz="4000" dirty="0"/>
          </a:p>
        </p:txBody>
      </p:sp>
      <p:cxnSp>
        <p:nvCxnSpPr>
          <p:cNvPr id="18" name="직선 연결선 17"/>
          <p:cNvCxnSpPr/>
          <p:nvPr/>
        </p:nvCxnSpPr>
        <p:spPr>
          <a:xfrm>
            <a:off x="539552" y="4437112"/>
            <a:ext cx="396044" cy="0"/>
          </a:xfrm>
          <a:prstGeom prst="line">
            <a:avLst/>
          </a:prstGeom>
          <a:ln>
            <a:prstDash val="sysDash"/>
            <a:tail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87624" y="4089266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 smtClean="0"/>
              <a:t>현재까지의 연구 과정</a:t>
            </a:r>
            <a:endParaRPr lang="ko-KR" altLang="en-US" sz="4000" dirty="0"/>
          </a:p>
        </p:txBody>
      </p:sp>
      <p:cxnSp>
        <p:nvCxnSpPr>
          <p:cNvPr id="21" name="직선 연결선 20"/>
          <p:cNvCxnSpPr/>
          <p:nvPr/>
        </p:nvCxnSpPr>
        <p:spPr>
          <a:xfrm>
            <a:off x="539552" y="5651039"/>
            <a:ext cx="947013" cy="0"/>
          </a:xfrm>
          <a:prstGeom prst="line">
            <a:avLst/>
          </a:prstGeom>
          <a:ln>
            <a:prstDash val="sysDash"/>
            <a:tail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691680" y="5385410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 smtClean="0"/>
              <a:t>예상되는 효과</a:t>
            </a:r>
            <a:endParaRPr lang="ko-KR" altLang="en-US" sz="40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396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/>
      <p:bldP spid="17" grpId="0"/>
      <p:bldP spid="20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4211960" y="2730178"/>
            <a:ext cx="400346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6000" b="1" cap="none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Motivation</a:t>
            </a:r>
          </a:p>
          <a:p>
            <a:pPr algn="ctr"/>
            <a:r>
              <a:rPr lang="en-US" altLang="ko-KR" sz="6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&amp; Purpose</a:t>
            </a:r>
            <a:endParaRPr lang="en-US" altLang="ko-KR" sz="6000" b="1" cap="none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39552" y="692696"/>
            <a:ext cx="8604448" cy="616530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24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8244408" y="720080"/>
            <a:ext cx="0" cy="616530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539552" y="436510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3568" y="836712"/>
            <a:ext cx="2448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1. </a:t>
            </a:r>
            <a:r>
              <a:rPr lang="ko-KR" altLang="en-US" sz="3600" dirty="0" smtClean="0"/>
              <a:t>문제 인식</a:t>
            </a:r>
            <a:endParaRPr lang="ko-KR" altLang="en-US" sz="3600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80730"/>
            <a:ext cx="3506374" cy="1976320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358" l="2703" r="9533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105" y="1083849"/>
            <a:ext cx="3540351" cy="5297479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732588"/>
            <a:ext cx="3469964" cy="22887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72187" y="18864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연구동기 및 목적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17" name="직선 연결선 16"/>
          <p:cNvCxnSpPr/>
          <p:nvPr/>
        </p:nvCxnSpPr>
        <p:spPr>
          <a:xfrm>
            <a:off x="539552" y="436510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43608" y="1700808"/>
            <a:ext cx="7330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 smtClean="0"/>
              <a:t>많은 학생들이 사용하는 </a:t>
            </a:r>
            <a:r>
              <a:rPr lang="ko-KR" altLang="en-US" sz="3600" dirty="0" smtClean="0">
                <a:solidFill>
                  <a:srgbClr val="0070C0"/>
                </a:solidFill>
              </a:rPr>
              <a:t>매점</a:t>
            </a:r>
            <a:r>
              <a:rPr lang="en-US" altLang="ko-KR" sz="3600" dirty="0" smtClean="0"/>
              <a:t>, </a:t>
            </a:r>
            <a:r>
              <a:rPr lang="ko-KR" altLang="en-US" sz="3600" dirty="0" smtClean="0">
                <a:solidFill>
                  <a:srgbClr val="FF0000"/>
                </a:solidFill>
              </a:rPr>
              <a:t>매점음식</a:t>
            </a:r>
            <a:endParaRPr lang="ko-KR" altLang="en-US" sz="36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43608" y="2348880"/>
            <a:ext cx="72971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 smtClean="0"/>
              <a:t>여러 프로그램들 → 다양한 문제점 밝혀</a:t>
            </a:r>
            <a:endParaRPr lang="ko-KR" altLang="en-US" sz="3600" dirty="0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396" y="2995211"/>
            <a:ext cx="3224327" cy="2094953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782" y="2995210"/>
            <a:ext cx="3048218" cy="209495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043608" y="5229200"/>
            <a:ext cx="5440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 smtClean="0"/>
              <a:t>지속되는 학생들의 매점 이용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72503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296E-6 L -0.84253 0.00209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35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  <p:bldP spid="11" grpId="0"/>
      <p:bldP spid="18" grpId="0"/>
      <p:bldP spid="19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4211960" y="2564904"/>
            <a:ext cx="400346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6000" b="1" cap="none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Motivation</a:t>
            </a:r>
          </a:p>
          <a:p>
            <a:pPr algn="ctr"/>
            <a:r>
              <a:rPr lang="en-US" altLang="ko-KR" sz="6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&amp; Purpose</a:t>
            </a:r>
            <a:endParaRPr lang="en-US" altLang="ko-KR" sz="6000" b="1" cap="none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39552" y="718659"/>
            <a:ext cx="8604448" cy="616530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24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539552" y="692696"/>
            <a:ext cx="0" cy="616530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539552" y="436510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3568" y="836712"/>
            <a:ext cx="2448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1. </a:t>
            </a:r>
            <a:r>
              <a:rPr lang="ko-KR" altLang="en-US" sz="3600" dirty="0" smtClean="0"/>
              <a:t>문제 인식</a:t>
            </a:r>
            <a:endParaRPr lang="ko-KR" altLang="en-US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1043608" y="1700808"/>
            <a:ext cx="750558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 smtClean="0"/>
              <a:t>매점 주변 및 학교 내 다량의 쓰레기 발생</a:t>
            </a:r>
            <a:endParaRPr lang="en-US" altLang="ko-KR" sz="3600" dirty="0" smtClean="0"/>
          </a:p>
          <a:p>
            <a:r>
              <a:rPr lang="ko-KR" altLang="en-US" sz="3600" dirty="0" smtClean="0"/>
              <a:t>→ </a:t>
            </a:r>
            <a:r>
              <a:rPr lang="ko-KR" altLang="en-US" sz="3600" dirty="0" smtClean="0">
                <a:solidFill>
                  <a:srgbClr val="FF0000"/>
                </a:solidFill>
              </a:rPr>
              <a:t>쓰레기 처리가 완전하지 못한 상황</a:t>
            </a:r>
            <a:endParaRPr lang="en-US" altLang="ko-KR" sz="3600" dirty="0" smtClean="0">
              <a:solidFill>
                <a:srgbClr val="FF0000"/>
              </a:solidFill>
            </a:endParaRPr>
          </a:p>
          <a:p>
            <a:endParaRPr lang="ko-KR" alt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1026859" y="3042826"/>
            <a:ext cx="798968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 smtClean="0"/>
              <a:t>매점 운영에 있어서 불필요한 에너지 사용</a:t>
            </a:r>
            <a:endParaRPr lang="en-US" altLang="ko-KR" sz="3600" dirty="0" smtClean="0"/>
          </a:p>
          <a:p>
            <a:r>
              <a:rPr lang="en-US" altLang="ko-KR" sz="3600" dirty="0" smtClean="0">
                <a:solidFill>
                  <a:schemeClr val="tx2"/>
                </a:solidFill>
              </a:rPr>
              <a:t>Ex) </a:t>
            </a:r>
            <a:r>
              <a:rPr lang="ko-KR" altLang="en-US" sz="3600" dirty="0" smtClean="0">
                <a:solidFill>
                  <a:schemeClr val="tx2"/>
                </a:solidFill>
              </a:rPr>
              <a:t>형광등 사용</a:t>
            </a:r>
            <a:r>
              <a:rPr lang="en-US" altLang="ko-KR" sz="3600" dirty="0" smtClean="0">
                <a:solidFill>
                  <a:schemeClr val="tx2"/>
                </a:solidFill>
              </a:rPr>
              <a:t>, </a:t>
            </a:r>
            <a:r>
              <a:rPr lang="ko-KR" altLang="en-US" sz="3600" dirty="0" smtClean="0">
                <a:solidFill>
                  <a:schemeClr val="tx2"/>
                </a:solidFill>
              </a:rPr>
              <a:t>인건비</a:t>
            </a:r>
            <a:r>
              <a:rPr lang="en-US" altLang="ko-KR" sz="3600" dirty="0" smtClean="0">
                <a:solidFill>
                  <a:schemeClr val="tx2"/>
                </a:solidFill>
              </a:rPr>
              <a:t>, </a:t>
            </a:r>
            <a:r>
              <a:rPr lang="ko-KR" altLang="en-US" sz="3600" dirty="0" smtClean="0">
                <a:solidFill>
                  <a:schemeClr val="tx2"/>
                </a:solidFill>
              </a:rPr>
              <a:t>자판기 기계 </a:t>
            </a:r>
            <a:endParaRPr lang="en-US" altLang="ko-KR" sz="3600" dirty="0" smtClean="0">
              <a:solidFill>
                <a:schemeClr val="tx2"/>
              </a:solidFill>
            </a:endParaRPr>
          </a:p>
          <a:p>
            <a:endParaRPr lang="ko-KR" altLang="en-US" sz="3600" dirty="0"/>
          </a:p>
        </p:txBody>
      </p:sp>
      <p:sp>
        <p:nvSpPr>
          <p:cNvPr id="6" name="직사각형 5"/>
          <p:cNvSpPr/>
          <p:nvPr/>
        </p:nvSpPr>
        <p:spPr>
          <a:xfrm>
            <a:off x="107504" y="4511334"/>
            <a:ext cx="814037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o-KR" alt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∴ 문제를 해결을 위한</a:t>
            </a:r>
            <a:endParaRPr lang="en-US" altLang="ko-KR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ko-KR" alt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방법이 없을까</a:t>
            </a:r>
            <a:r>
              <a:rPr lang="en-US" altLang="ko-KR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altLang="ko-KR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2187" y="18864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연구동기 및 목적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20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4211960" y="2564904"/>
            <a:ext cx="400346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6000" b="1" cap="none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Motivation</a:t>
            </a:r>
          </a:p>
          <a:p>
            <a:pPr algn="ctr"/>
            <a:r>
              <a:rPr lang="en-US" altLang="ko-KR" sz="6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&amp; Purpose</a:t>
            </a:r>
            <a:endParaRPr lang="en-US" altLang="ko-KR" sz="6000" b="1" cap="none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39552" y="718659"/>
            <a:ext cx="8604448" cy="616530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24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539552" y="692696"/>
            <a:ext cx="0" cy="616530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539552" y="436510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3568" y="836712"/>
            <a:ext cx="3892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2. </a:t>
            </a:r>
            <a:r>
              <a:rPr lang="ko-KR" altLang="en-US" sz="3600" dirty="0" smtClean="0"/>
              <a:t>탐구</a:t>
            </a:r>
            <a:r>
              <a:rPr lang="en-US" altLang="ko-KR" sz="3600" dirty="0" smtClean="0"/>
              <a:t> </a:t>
            </a:r>
            <a:r>
              <a:rPr lang="ko-KR" altLang="en-US" sz="3600" dirty="0" smtClean="0"/>
              <a:t>주제 및 목적</a:t>
            </a:r>
            <a:endParaRPr lang="ko-KR" altLang="en-US" sz="3600" dirty="0"/>
          </a:p>
        </p:txBody>
      </p:sp>
      <p:sp>
        <p:nvSpPr>
          <p:cNvPr id="2" name="직사각형 1"/>
          <p:cNvSpPr/>
          <p:nvPr/>
        </p:nvSpPr>
        <p:spPr>
          <a:xfrm>
            <a:off x="1475656" y="2492896"/>
            <a:ext cx="670568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친환경적이고 올바른</a:t>
            </a:r>
            <a:endParaRPr lang="en-US" altLang="ko-KR" sz="6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ko-KR" alt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간식 문화</a:t>
            </a:r>
            <a:r>
              <a:rPr lang="ko-KR" alt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를 조성하자</a:t>
            </a:r>
            <a:endParaRPr lang="en-US" altLang="ko-KR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187" y="18864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연구동기 및 목적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80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4522041" y="2564904"/>
            <a:ext cx="365035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6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Process</a:t>
            </a:r>
          </a:p>
          <a:p>
            <a:pPr algn="r"/>
            <a:r>
              <a:rPr lang="en-US" altLang="ko-KR" sz="6000" b="1" cap="none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&amp;Method</a:t>
            </a:r>
            <a:endParaRPr lang="en-US" altLang="ko-KR" sz="6000" b="1" cap="none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39552" y="693373"/>
            <a:ext cx="8604448" cy="616530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24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8244408" y="720080"/>
            <a:ext cx="0" cy="616530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539552" y="436510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83568" y="836712"/>
            <a:ext cx="6984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1. </a:t>
            </a:r>
            <a:r>
              <a:rPr lang="ko-KR" altLang="en-US" sz="3600" dirty="0" smtClean="0"/>
              <a:t>현재 간식에 대한 인식 및 성분조사</a:t>
            </a:r>
            <a:endParaRPr lang="ko-KR" alt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1003627" y="1556792"/>
            <a:ext cx="5607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1) </a:t>
            </a:r>
            <a:r>
              <a:rPr lang="ko-KR" altLang="en-US" sz="3600" dirty="0" smtClean="0"/>
              <a:t>매점 간식에 대한 설문조사</a:t>
            </a:r>
            <a:endParaRPr lang="ko-KR" alt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581131" y="18864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연구방법 및 과정 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16" y="2262473"/>
            <a:ext cx="3076205" cy="420526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14" y="2217187"/>
            <a:ext cx="3578053" cy="4371259"/>
          </a:xfrm>
          <a:prstGeom prst="rect">
            <a:avLst/>
          </a:prstGeom>
        </p:spPr>
      </p:pic>
      <p:cxnSp>
        <p:nvCxnSpPr>
          <p:cNvPr id="15" name="직선 연결선 14"/>
          <p:cNvCxnSpPr/>
          <p:nvPr/>
        </p:nvCxnSpPr>
        <p:spPr>
          <a:xfrm>
            <a:off x="539552" y="436510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359478"/>
              </p:ext>
            </p:extLst>
          </p:nvPr>
        </p:nvGraphicFramePr>
        <p:xfrm>
          <a:off x="827584" y="3861048"/>
          <a:ext cx="7992888" cy="247577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332148"/>
                <a:gridCol w="1332148"/>
                <a:gridCol w="1332148"/>
                <a:gridCol w="1332148"/>
                <a:gridCol w="1332148"/>
                <a:gridCol w="1332148"/>
              </a:tblGrid>
              <a:tr h="78087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 err="1" smtClean="0">
                          <a:effectLst/>
                        </a:rPr>
                        <a:t>매우만족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 smtClean="0">
                          <a:effectLst/>
                        </a:rPr>
                        <a:t>만족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 smtClean="0">
                          <a:effectLst/>
                        </a:rPr>
                        <a:t>보통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 smtClean="0">
                          <a:effectLst/>
                        </a:rPr>
                        <a:t>불만족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 smtClean="0">
                          <a:effectLst/>
                        </a:rPr>
                        <a:t>매우 불만족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</a:tr>
              <a:tr h="50253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1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11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21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20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15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2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</a:tr>
              <a:tr h="50253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2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12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25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24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9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2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</a:tr>
              <a:tr h="50253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3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11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21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22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10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8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</a:tr>
              <a:tr h="50253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4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44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19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6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2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3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8318" marR="48318" marT="13358" marB="13358" anchor="ctr"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51227" y="2393593"/>
            <a:ext cx="86292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/>
            <a:r>
              <a:rPr lang="ko-KR" altLang="en-US" sz="2000" dirty="0"/>
              <a:t> </a:t>
            </a:r>
            <a:r>
              <a:rPr lang="en-US" altLang="ko-KR" sz="2000" dirty="0" smtClean="0"/>
              <a:t>1. </a:t>
            </a:r>
            <a:r>
              <a:rPr lang="ko-KR" altLang="en-US" sz="2000" dirty="0" smtClean="0"/>
              <a:t>현재 </a:t>
            </a:r>
            <a:r>
              <a:rPr lang="ko-KR" altLang="en-US" sz="2000" dirty="0"/>
              <a:t>매점음식에 만족하나요</a:t>
            </a:r>
            <a:r>
              <a:rPr lang="en-US" altLang="ko-KR" sz="2000" dirty="0"/>
              <a:t>? </a:t>
            </a:r>
            <a:endParaRPr lang="ko-KR" altLang="en-US" sz="2000" dirty="0"/>
          </a:p>
          <a:p>
            <a:pPr lvl="0" fontAlgn="base"/>
            <a:r>
              <a:rPr lang="ko-KR" altLang="en-US" sz="2000" dirty="0" smtClean="0"/>
              <a:t> </a:t>
            </a:r>
            <a:r>
              <a:rPr lang="en-US" altLang="ko-KR" sz="2000" dirty="0" smtClean="0"/>
              <a:t>2. </a:t>
            </a:r>
            <a:r>
              <a:rPr lang="ko-KR" altLang="en-US" sz="2000" dirty="0" smtClean="0"/>
              <a:t>매점음식의 </a:t>
            </a:r>
            <a:r>
              <a:rPr lang="ko-KR" altLang="en-US" sz="2000" dirty="0"/>
              <a:t>맛은 어떤가요</a:t>
            </a:r>
            <a:r>
              <a:rPr lang="en-US" altLang="ko-KR" sz="2000" dirty="0"/>
              <a:t>?</a:t>
            </a:r>
            <a:endParaRPr lang="ko-KR" altLang="en-US" sz="2000" dirty="0"/>
          </a:p>
          <a:p>
            <a:pPr lvl="0" fontAlgn="base"/>
            <a:r>
              <a:rPr lang="ko-KR" altLang="en-US" sz="2000" dirty="0" smtClean="0"/>
              <a:t> </a:t>
            </a:r>
            <a:r>
              <a:rPr lang="en-US" altLang="ko-KR" sz="2000" dirty="0" smtClean="0"/>
              <a:t>3. </a:t>
            </a:r>
            <a:r>
              <a:rPr lang="ko-KR" altLang="en-US" sz="2000" dirty="0" smtClean="0"/>
              <a:t>매점음식이 </a:t>
            </a:r>
            <a:r>
              <a:rPr lang="ko-KR" altLang="en-US" sz="2000" dirty="0"/>
              <a:t>청결하다고 생각하나요</a:t>
            </a:r>
            <a:r>
              <a:rPr lang="en-US" altLang="ko-KR" sz="2000" dirty="0"/>
              <a:t>?</a:t>
            </a:r>
            <a:endParaRPr lang="ko-KR" altLang="en-US" sz="2000" dirty="0"/>
          </a:p>
          <a:p>
            <a:pPr lvl="0" fontAlgn="base"/>
            <a:r>
              <a:rPr lang="ko-KR" altLang="en-US" sz="2000" dirty="0" smtClean="0"/>
              <a:t> </a:t>
            </a:r>
            <a:r>
              <a:rPr lang="en-US" altLang="ko-KR" sz="2000" dirty="0" smtClean="0"/>
              <a:t>4. </a:t>
            </a:r>
            <a:r>
              <a:rPr lang="ko-KR" altLang="en-US" sz="2000" dirty="0" smtClean="0"/>
              <a:t>제조과정</a:t>
            </a:r>
            <a:r>
              <a:rPr lang="en-US" altLang="ko-KR" sz="2000" dirty="0"/>
              <a:t>, </a:t>
            </a:r>
            <a:r>
              <a:rPr lang="ko-KR" altLang="en-US" sz="2000" dirty="0"/>
              <a:t>재료가 깨끗할 뿐만 아니라 맛도 있는 간식을 판다면 </a:t>
            </a:r>
            <a:r>
              <a:rPr lang="ko-KR" altLang="en-US" sz="2000" dirty="0" err="1" smtClean="0"/>
              <a:t>구매하실껀가요</a:t>
            </a:r>
            <a:r>
              <a:rPr lang="en-US" altLang="ko-KR" sz="2000" dirty="0" smtClean="0"/>
              <a:t>?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8291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296E-6 L -0.84253 0.00209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35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  <p:bldP spid="6" grpId="0"/>
      <p:bldP spid="8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4522041" y="2564904"/>
            <a:ext cx="365035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6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Process</a:t>
            </a:r>
          </a:p>
          <a:p>
            <a:pPr algn="r"/>
            <a:r>
              <a:rPr lang="en-US" altLang="ko-KR" sz="6000" b="1" cap="none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&amp;Method</a:t>
            </a:r>
            <a:endParaRPr lang="en-US" altLang="ko-KR" sz="6000" b="1" cap="none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39552" y="744335"/>
            <a:ext cx="8604448" cy="616530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24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539552" y="692696"/>
            <a:ext cx="0" cy="616530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539552" y="436510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3568" y="836712"/>
            <a:ext cx="6984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1. </a:t>
            </a:r>
            <a:r>
              <a:rPr lang="ko-KR" altLang="en-US" sz="3600" dirty="0" smtClean="0"/>
              <a:t>현재 간식에 대한 인식 및 성분조사</a:t>
            </a:r>
            <a:endParaRPr lang="ko-KR" alt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2581131" y="18864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연구방법 및 과정 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3627" y="1556792"/>
            <a:ext cx="5607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1) </a:t>
            </a:r>
            <a:r>
              <a:rPr lang="ko-KR" altLang="en-US" sz="3600" dirty="0" smtClean="0"/>
              <a:t>매점 간식에 대한 설문조사</a:t>
            </a:r>
            <a:endParaRPr lang="ko-KR" alt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115616" y="2388944"/>
            <a:ext cx="722505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AutoNum type="arabicParenBoth"/>
            </a:pPr>
            <a:r>
              <a:rPr lang="ko-KR" altLang="en-US" sz="3600" dirty="0" smtClean="0"/>
              <a:t>가격 </a:t>
            </a:r>
            <a:r>
              <a:rPr lang="en-US" altLang="ko-KR" sz="3600" dirty="0" smtClean="0"/>
              <a:t>:  </a:t>
            </a:r>
            <a:r>
              <a:rPr lang="ko-KR" altLang="en-US" sz="3600" dirty="0" smtClean="0"/>
              <a:t>가격고려 </a:t>
            </a:r>
            <a:r>
              <a:rPr lang="en-US" altLang="ko-KR" sz="3600" dirty="0" smtClean="0"/>
              <a:t>(500</a:t>
            </a:r>
            <a:r>
              <a:rPr lang="ko-KR" altLang="en-US" sz="3600" dirty="0" smtClean="0"/>
              <a:t>원단위</a:t>
            </a:r>
            <a:r>
              <a:rPr lang="en-US" altLang="ko-KR" sz="3600" dirty="0" smtClean="0"/>
              <a:t>)</a:t>
            </a:r>
          </a:p>
          <a:p>
            <a:pPr marL="742950" indent="-742950">
              <a:buAutoNum type="arabicParenBoth"/>
            </a:pPr>
            <a:r>
              <a:rPr lang="ko-KR" altLang="en-US" sz="3600" dirty="0" smtClean="0"/>
              <a:t>맛 </a:t>
            </a:r>
            <a:r>
              <a:rPr lang="en-US" altLang="ko-KR" sz="3600" dirty="0" smtClean="0"/>
              <a:t>: </a:t>
            </a:r>
            <a:r>
              <a:rPr lang="ko-KR" altLang="en-US" sz="3600" dirty="0" smtClean="0"/>
              <a:t>매점음식이 질린다</a:t>
            </a:r>
            <a:endParaRPr lang="en-US" altLang="ko-KR" sz="3600" dirty="0" smtClean="0"/>
          </a:p>
          <a:p>
            <a:r>
              <a:rPr lang="en-US" altLang="ko-KR" sz="3600" dirty="0"/>
              <a:t> </a:t>
            </a:r>
            <a:r>
              <a:rPr lang="en-US" altLang="ko-KR" sz="3600" dirty="0" smtClean="0"/>
              <a:t>               </a:t>
            </a:r>
            <a:r>
              <a:rPr lang="ko-KR" altLang="en-US" sz="3600" dirty="0" smtClean="0"/>
              <a:t>맛이 없다</a:t>
            </a:r>
            <a:r>
              <a:rPr lang="en-US" altLang="ko-KR" sz="3600" dirty="0" smtClean="0"/>
              <a:t>, </a:t>
            </a:r>
            <a:r>
              <a:rPr lang="ko-KR" altLang="en-US" sz="3600" dirty="0" smtClean="0"/>
              <a:t>음료 상태 별로</a:t>
            </a:r>
            <a:endParaRPr lang="en-US" altLang="ko-KR" sz="3600" dirty="0" smtClean="0"/>
          </a:p>
          <a:p>
            <a:r>
              <a:rPr lang="en-US" altLang="ko-KR" sz="3600" dirty="0" smtClean="0"/>
              <a:t>(3) </a:t>
            </a:r>
            <a:r>
              <a:rPr lang="ko-KR" altLang="en-US" sz="3600" dirty="0" smtClean="0"/>
              <a:t>위생 </a:t>
            </a:r>
            <a:r>
              <a:rPr lang="en-US" altLang="ko-KR" sz="3600" dirty="0" smtClean="0"/>
              <a:t>: </a:t>
            </a:r>
            <a:r>
              <a:rPr lang="ko-KR" altLang="en-US" sz="3600" dirty="0" smtClean="0"/>
              <a:t>매점 청결상태 불량</a:t>
            </a:r>
            <a:endParaRPr lang="en-US" altLang="ko-KR" sz="3600" dirty="0" smtClean="0"/>
          </a:p>
          <a:p>
            <a:r>
              <a:rPr lang="en-US" altLang="ko-KR" sz="3600" dirty="0" smtClean="0"/>
              <a:t>(4) </a:t>
            </a:r>
            <a:r>
              <a:rPr lang="ko-KR" altLang="en-US" sz="3600" dirty="0" smtClean="0"/>
              <a:t>자판기 </a:t>
            </a:r>
            <a:r>
              <a:rPr lang="en-US" altLang="ko-KR" sz="3600" dirty="0" smtClean="0"/>
              <a:t>: </a:t>
            </a:r>
            <a:r>
              <a:rPr lang="ko-KR" altLang="en-US" sz="3600" dirty="0" smtClean="0"/>
              <a:t>잦은 고장</a:t>
            </a:r>
            <a:r>
              <a:rPr lang="en-US" altLang="ko-KR" sz="3600" dirty="0" smtClean="0"/>
              <a:t>, </a:t>
            </a:r>
            <a:r>
              <a:rPr lang="ko-KR" altLang="en-US" sz="3600" dirty="0" smtClean="0"/>
              <a:t>음료 충전 별로</a:t>
            </a:r>
            <a:endParaRPr lang="en-US" altLang="ko-KR" sz="3600" dirty="0" smtClean="0"/>
          </a:p>
          <a:p>
            <a:r>
              <a:rPr lang="en-US" altLang="ko-KR" sz="3600" dirty="0" smtClean="0"/>
              <a:t> </a:t>
            </a:r>
            <a:endParaRPr lang="ko-KR" altLang="en-US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1115616" y="2388944"/>
            <a:ext cx="633538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(5) </a:t>
            </a:r>
            <a:r>
              <a:rPr lang="ko-KR" altLang="en-US" sz="3600" dirty="0" smtClean="0"/>
              <a:t>건강한 간식</a:t>
            </a:r>
            <a:endParaRPr lang="en-US" altLang="ko-KR" sz="3600" dirty="0" smtClean="0"/>
          </a:p>
          <a:p>
            <a:r>
              <a:rPr lang="en-US" altLang="ko-KR" sz="3600" dirty="0"/>
              <a:t> </a:t>
            </a:r>
            <a:r>
              <a:rPr lang="en-US" altLang="ko-KR" sz="3600" dirty="0" smtClean="0"/>
              <a:t>- </a:t>
            </a:r>
            <a:r>
              <a:rPr lang="ko-KR" altLang="en-US" sz="3600" dirty="0" smtClean="0"/>
              <a:t>화학 첨가물이 너무 많음</a:t>
            </a:r>
            <a:endParaRPr lang="en-US" altLang="ko-KR" sz="3600" dirty="0" smtClean="0"/>
          </a:p>
          <a:p>
            <a:r>
              <a:rPr lang="en-US" altLang="ko-KR" sz="3600" dirty="0" smtClean="0"/>
              <a:t> - </a:t>
            </a:r>
            <a:r>
              <a:rPr lang="ko-KR" altLang="en-US" sz="3600" dirty="0" smtClean="0"/>
              <a:t>제조과정</a:t>
            </a:r>
            <a:r>
              <a:rPr lang="en-US" altLang="ko-KR" sz="3600" dirty="0" smtClean="0"/>
              <a:t>, </a:t>
            </a:r>
            <a:r>
              <a:rPr lang="ko-KR" altLang="en-US" sz="3600" dirty="0" smtClean="0"/>
              <a:t>재료에 대한 확신</a:t>
            </a:r>
            <a:endParaRPr lang="en-US" altLang="ko-KR" sz="3600" dirty="0" smtClean="0"/>
          </a:p>
          <a:p>
            <a:r>
              <a:rPr lang="en-US" altLang="ko-KR" sz="3600" dirty="0"/>
              <a:t> </a:t>
            </a:r>
            <a:r>
              <a:rPr lang="en-US" altLang="ko-KR" sz="3600" dirty="0" smtClean="0"/>
              <a:t>- </a:t>
            </a:r>
            <a:r>
              <a:rPr lang="ko-KR" altLang="en-US" sz="3600" dirty="0" smtClean="0"/>
              <a:t>영양가 높고 건강한 음식</a:t>
            </a:r>
            <a:endParaRPr lang="en-US" altLang="ko-KR" sz="3600" dirty="0" smtClean="0"/>
          </a:p>
          <a:p>
            <a:r>
              <a:rPr lang="en-US" altLang="ko-KR" sz="3600" dirty="0"/>
              <a:t> </a:t>
            </a:r>
            <a:r>
              <a:rPr lang="en-US" altLang="ko-KR" sz="3600" dirty="0" smtClean="0"/>
              <a:t>- </a:t>
            </a:r>
            <a:r>
              <a:rPr lang="ko-KR" altLang="en-US" sz="3600" dirty="0" smtClean="0"/>
              <a:t>맘 편히  먹을 안전한 간식 원함</a:t>
            </a:r>
            <a:r>
              <a:rPr lang="en-US" altLang="ko-KR" sz="3600" dirty="0" smtClean="0"/>
              <a:t> </a:t>
            </a:r>
            <a:endParaRPr lang="ko-KR" altLang="en-US" sz="3600" dirty="0"/>
          </a:p>
        </p:txBody>
      </p:sp>
      <p:sp>
        <p:nvSpPr>
          <p:cNvPr id="16" name="직사각형 15"/>
          <p:cNvSpPr/>
          <p:nvPr/>
        </p:nvSpPr>
        <p:spPr>
          <a:xfrm>
            <a:off x="977985" y="5272234"/>
            <a:ext cx="7439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5400" b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건강한 간식의 필요성 확인</a:t>
            </a:r>
            <a:endParaRPr lang="en-US" altLang="ko-KR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655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 build="p"/>
      <p:bldP spid="14" grpId="1" uiExpand="1" build="allAtOnce"/>
      <p:bldP spid="15" grpId="0" build="p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4522041" y="2564904"/>
            <a:ext cx="365035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6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Process</a:t>
            </a:r>
          </a:p>
          <a:p>
            <a:pPr algn="r"/>
            <a:r>
              <a:rPr lang="en-US" altLang="ko-KR" sz="6000" b="1" cap="none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&amp;Method</a:t>
            </a:r>
            <a:endParaRPr lang="en-US" altLang="ko-KR" sz="6000" b="1" cap="none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39552" y="693373"/>
            <a:ext cx="8604448" cy="616530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24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539552" y="692696"/>
            <a:ext cx="0" cy="616530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539552" y="436510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03627" y="1556792"/>
            <a:ext cx="4783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2) </a:t>
            </a:r>
            <a:r>
              <a:rPr lang="ko-KR" altLang="en-US" sz="3600" dirty="0" smtClean="0"/>
              <a:t>매점 간식의 성분 조사</a:t>
            </a:r>
            <a:endParaRPr lang="ko-KR" alt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836712"/>
            <a:ext cx="6984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1. </a:t>
            </a:r>
            <a:r>
              <a:rPr lang="ko-KR" altLang="en-US" sz="3600" dirty="0" smtClean="0"/>
              <a:t>현재 간식에 대한 인식 및 성분조사</a:t>
            </a:r>
            <a:endParaRPr lang="ko-KR" alt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2581131" y="18864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연구방법 및 과정 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871027"/>
              </p:ext>
            </p:extLst>
          </p:nvPr>
        </p:nvGraphicFramePr>
        <p:xfrm>
          <a:off x="911846" y="2204864"/>
          <a:ext cx="7692602" cy="4546704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970633"/>
                <a:gridCol w="5721969"/>
              </a:tblGrid>
              <a:tr h="5915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음식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성분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7601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특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불고기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버거</a:t>
                      </a:r>
                      <a:endParaRPr lang="ko-KR" alt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fontAlgn="base" latinLnBrk="1"/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양념불갈비맛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엑기스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 </a:t>
                      </a:r>
                      <a:r>
                        <a:rPr lang="ko-KR" alt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포리인산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A100(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산도조절제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액상과당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소맥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배퓨레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초산나트륨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산도조절제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760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코코팜</a:t>
                      </a:r>
                      <a:endParaRPr lang="ko-KR" alt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fontAlgn="base" latinLnBrk="1"/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구연산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altLang="ko-KR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합성착향료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요구르트향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레몬향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구연산나트륨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엘에스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-303(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정제수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규소수지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유화제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CMC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나트륨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760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나랑드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사이다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fontAlgn="base" latinLnBrk="1"/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탄산가스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구연산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난소화성말토덱스트린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젖산칼슘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lvl="0" fontAlgn="base" latinLnBrk="1"/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합성착향료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합성감미료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아스파탐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아세설팜칼륨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760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오라떼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애플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말토덱스트린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구연산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시클로덱스트린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아와브레이크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유화제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레시틴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인산칼슘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에탄올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합성감미료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아세설팜칼륨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수크랄로스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760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치토스볶음짜장맛</a:t>
                      </a:r>
                      <a:endParaRPr lang="ko-KR" alt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짜장테이스트씨즈닝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말토덱스트린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합성감미료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수크랄로스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</a:t>
                      </a:r>
                      <a:r>
                        <a:rPr lang="en-US" altLang="ko-KR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카카오 색소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134733"/>
              </p:ext>
            </p:extLst>
          </p:nvPr>
        </p:nvGraphicFramePr>
        <p:xfrm>
          <a:off x="911846" y="2204864"/>
          <a:ext cx="7692602" cy="4215056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970633"/>
                <a:gridCol w="5721969"/>
              </a:tblGrid>
              <a:tr h="5915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음식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성분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7601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오라떼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피치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혼합탈지분유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altLang="ko-KR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말토덱스트린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시클로덱스트린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구연산나트륨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ko-KR" alt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CCP(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우유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아와브레이크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유화제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레시틴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인산칼슘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에탄올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760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델몬트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레몬에이드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합성착향료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시트러스향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효소처리스테비아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altLang="ko-KR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효소처리루틴</a:t>
                      </a:r>
                    </a:p>
                  </a:txBody>
                  <a:tcPr anchor="ctr"/>
                </a:tc>
              </a:tr>
              <a:tr h="760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롯데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초코라떼</a:t>
                      </a:r>
                      <a:endParaRPr lang="ko-KR" alt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혼합분유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탈지분유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우유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)),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유청분말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우유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기타혼합제제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결정셀룰로오스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유화제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카르복시메틸셀룰로오스나트륨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카라기난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팜경화유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폴리글리시톨시럽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카제인나트륨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제이인산나트륨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말토덱스트린</a:t>
                      </a:r>
                      <a:endParaRPr lang="ko-KR" alt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760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빙그레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참맛초코</a:t>
                      </a:r>
                      <a:endParaRPr lang="ko-KR" alt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혼합분유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탈지분유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야자경화유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유화제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구연산나트륨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혼합탈지분유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혼합제제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결정섬유소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셀룰로오스검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크림추출분말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altLang="ko-KR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바닐린</a:t>
                      </a:r>
                      <a:endParaRPr lang="ko-KR" alt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738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4522041" y="2564904"/>
            <a:ext cx="365035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6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Process</a:t>
            </a:r>
          </a:p>
          <a:p>
            <a:pPr algn="r"/>
            <a:r>
              <a:rPr lang="en-US" altLang="ko-KR" sz="6000" b="1" cap="none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&amp;Method</a:t>
            </a:r>
            <a:endParaRPr lang="en-US" altLang="ko-KR" sz="6000" b="1" cap="none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39552" y="693373"/>
            <a:ext cx="8604448" cy="616530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24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539552" y="692696"/>
            <a:ext cx="0" cy="616530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539552" y="4365104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03627" y="1556792"/>
            <a:ext cx="5195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/>
              <a:t>1</a:t>
            </a:r>
            <a:r>
              <a:rPr lang="en-US" altLang="ko-KR" sz="3600" dirty="0" smtClean="0"/>
              <a:t>) </a:t>
            </a:r>
            <a:r>
              <a:rPr lang="ko-KR" altLang="en-US" sz="3600" dirty="0" smtClean="0"/>
              <a:t>건강한 간식의 기준 설정</a:t>
            </a:r>
            <a:endParaRPr lang="ko-KR" alt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836712"/>
            <a:ext cx="5333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2. </a:t>
            </a:r>
            <a:r>
              <a:rPr lang="ko-KR" altLang="en-US" sz="3600" dirty="0" smtClean="0"/>
              <a:t>건강한 간식은 무엇일까</a:t>
            </a:r>
            <a:r>
              <a:rPr lang="en-US" altLang="ko-KR" sz="3600" dirty="0" smtClean="0"/>
              <a:t>?</a:t>
            </a:r>
            <a:endParaRPr lang="ko-KR" alt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2581131" y="18864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연구방법 및 과정 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56027" y="2278613"/>
            <a:ext cx="4884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(1) </a:t>
            </a:r>
            <a:r>
              <a:rPr lang="ko-KR" altLang="en-US" sz="3600" dirty="0" smtClean="0">
                <a:solidFill>
                  <a:schemeClr val="accent5"/>
                </a:solidFill>
              </a:rPr>
              <a:t>제조</a:t>
            </a:r>
            <a:r>
              <a:rPr lang="ko-KR" altLang="en-US" sz="3600" dirty="0" smtClean="0"/>
              <a:t> </a:t>
            </a:r>
            <a:r>
              <a:rPr lang="ko-KR" altLang="en-US" sz="3600" dirty="0" smtClean="0">
                <a:solidFill>
                  <a:schemeClr val="accent5"/>
                </a:solidFill>
              </a:rPr>
              <a:t>과정</a:t>
            </a:r>
            <a:r>
              <a:rPr lang="ko-KR" altLang="en-US" sz="3600" dirty="0" smtClean="0"/>
              <a:t>에서의 청결</a:t>
            </a:r>
            <a:endParaRPr lang="ko-KR" alt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199497" y="2998693"/>
            <a:ext cx="6740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(2) </a:t>
            </a:r>
            <a:r>
              <a:rPr lang="ko-KR" altLang="en-US" sz="3600" dirty="0" smtClean="0"/>
              <a:t>학생들의 구매에 부담 없는 </a:t>
            </a:r>
            <a:r>
              <a:rPr lang="ko-KR" altLang="en-US" sz="3600" dirty="0" smtClean="0">
                <a:solidFill>
                  <a:schemeClr val="accent6"/>
                </a:solidFill>
              </a:rPr>
              <a:t>가격</a:t>
            </a:r>
            <a:endParaRPr lang="ko-KR" altLang="en-US" sz="3600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87624" y="3717032"/>
            <a:ext cx="58128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(3) </a:t>
            </a:r>
            <a:r>
              <a:rPr lang="ko-KR" altLang="en-US" sz="3600" dirty="0" smtClean="0"/>
              <a:t>깨끗하고 안전한 </a:t>
            </a:r>
            <a:r>
              <a:rPr lang="ko-KR" altLang="en-US" sz="3600" dirty="0" smtClean="0">
                <a:solidFill>
                  <a:schemeClr val="accent2"/>
                </a:solidFill>
              </a:rPr>
              <a:t>재료</a:t>
            </a:r>
            <a:r>
              <a:rPr lang="ko-KR" altLang="en-US" sz="3600" dirty="0" smtClean="0"/>
              <a:t> 사용</a:t>
            </a:r>
            <a:endParaRPr lang="ko-KR" altLang="en-US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1609866" y="4366845"/>
            <a:ext cx="4474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- </a:t>
            </a:r>
            <a:r>
              <a:rPr lang="ko-KR" altLang="en-US" sz="3600" dirty="0" smtClean="0"/>
              <a:t>가공식품 사용 최소화</a:t>
            </a:r>
            <a:endParaRPr lang="ko-KR" altLang="en-US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1609866" y="4942909"/>
            <a:ext cx="5814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/>
              <a:t>- </a:t>
            </a:r>
            <a:r>
              <a:rPr lang="ko-KR" altLang="en-US" sz="3600" dirty="0" err="1" smtClean="0"/>
              <a:t>유기농</a:t>
            </a:r>
            <a:r>
              <a:rPr lang="ko-KR" altLang="en-US" sz="3600" dirty="0" smtClean="0"/>
              <a:t> 매장에서 구매한 제품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24858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나눔바른고딕">
      <a:majorFont>
        <a:latin typeface="나눔바른고딕"/>
        <a:ea typeface="나눔바른고딕"/>
        <a:cs typeface=""/>
      </a:majorFont>
      <a:minorFont>
        <a:latin typeface="나눔바른고딕"/>
        <a:ea typeface="나눔바른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822</Words>
  <Application>Microsoft Office PowerPoint</Application>
  <PresentationFormat>화면 슬라이드 쇼(4:3)</PresentationFormat>
  <Paragraphs>192</Paragraphs>
  <Slides>15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Office 테마</vt:lpstr>
      <vt:lpstr>에너지 낭비를 줄이는  친환경적인 간식 문화 만들기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에너지 낭비를 줄이는  친환경적인 간식 문화 만들기</dc:title>
  <dc:creator>ADMIN</dc:creator>
  <cp:lastModifiedBy>ADMIN</cp:lastModifiedBy>
  <cp:revision>19</cp:revision>
  <dcterms:created xsi:type="dcterms:W3CDTF">2014-08-27T05:05:55Z</dcterms:created>
  <dcterms:modified xsi:type="dcterms:W3CDTF">2014-09-16T22:13:41Z</dcterms:modified>
</cp:coreProperties>
</file>