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52" r:id="rId3"/>
  </p:sldMasterIdLst>
  <p:notesMasterIdLst>
    <p:notesMasterId r:id="rId19"/>
  </p:notesMasterIdLst>
  <p:sldIdLst>
    <p:sldId id="256" r:id="rId4"/>
    <p:sldId id="257" r:id="rId5"/>
    <p:sldId id="277" r:id="rId6"/>
    <p:sldId id="269" r:id="rId7"/>
    <p:sldId id="268" r:id="rId8"/>
    <p:sldId id="273" r:id="rId9"/>
    <p:sldId id="271" r:id="rId10"/>
    <p:sldId id="276" r:id="rId11"/>
    <p:sldId id="275" r:id="rId12"/>
    <p:sldId id="278" r:id="rId13"/>
    <p:sldId id="274" r:id="rId14"/>
    <p:sldId id="267" r:id="rId15"/>
    <p:sldId id="260" r:id="rId16"/>
    <p:sldId id="272" r:id="rId17"/>
    <p:sldId id="259" r:id="rId1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491A"/>
    <a:srgbClr val="98D14B"/>
    <a:srgbClr val="27780A"/>
    <a:srgbClr val="6C9E28"/>
    <a:srgbClr val="47681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04" autoAdjust="0"/>
    <p:restoredTop sz="94660"/>
  </p:normalViewPr>
  <p:slideViewPr>
    <p:cSldViewPr>
      <p:cViewPr>
        <p:scale>
          <a:sx n="47" d="100"/>
          <a:sy n="47" d="100"/>
        </p:scale>
        <p:origin x="-1680" y="-144"/>
      </p:cViewPr>
      <p:guideLst>
        <p:guide orient="horz" pos="2160"/>
        <p:guide orient="horz" pos="164"/>
        <p:guide pos="2880"/>
        <p:guide pos="5602"/>
        <p:guide pos="24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C6BB46-4ADE-4B97-B8F7-69C5598F3C3C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B9000B-00E2-4527-A6D7-43CB764EE54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B9000B-00E2-4527-A6D7-43CB764EE549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 userDrawn="1"/>
        </p:nvGrpSpPr>
        <p:grpSpPr>
          <a:xfrm>
            <a:off x="8396372" y="260350"/>
            <a:ext cx="496803" cy="216191"/>
            <a:chOff x="9023350" y="3032967"/>
            <a:chExt cx="2889250" cy="1257300"/>
          </a:xfrm>
          <a:solidFill>
            <a:schemeClr val="tx1"/>
          </a:solidFill>
        </p:grpSpPr>
        <p:sp>
          <p:nvSpPr>
            <p:cNvPr id="8" name="Freeform 5"/>
            <p:cNvSpPr>
              <a:spLocks noEditPoints="1"/>
            </p:cNvSpPr>
            <p:nvPr userDrawn="1"/>
          </p:nvSpPr>
          <p:spPr bwMode="auto">
            <a:xfrm>
              <a:off x="11207750" y="3296492"/>
              <a:ext cx="704850" cy="730250"/>
            </a:xfrm>
            <a:custGeom>
              <a:avLst/>
              <a:gdLst>
                <a:gd name="T0" fmla="*/ 186 w 444"/>
                <a:gd name="T1" fmla="*/ 0 h 460"/>
                <a:gd name="T2" fmla="*/ 104 w 444"/>
                <a:gd name="T3" fmla="*/ 18 h 460"/>
                <a:gd name="T4" fmla="*/ 50 w 444"/>
                <a:gd name="T5" fmla="*/ 52 h 460"/>
                <a:gd name="T6" fmla="*/ 18 w 444"/>
                <a:gd name="T7" fmla="*/ 100 h 460"/>
                <a:gd name="T8" fmla="*/ 2 w 444"/>
                <a:gd name="T9" fmla="*/ 162 h 460"/>
                <a:gd name="T10" fmla="*/ 0 w 444"/>
                <a:gd name="T11" fmla="*/ 230 h 460"/>
                <a:gd name="T12" fmla="*/ 6 w 444"/>
                <a:gd name="T13" fmla="*/ 320 h 460"/>
                <a:gd name="T14" fmla="*/ 26 w 444"/>
                <a:gd name="T15" fmla="*/ 378 h 460"/>
                <a:gd name="T16" fmla="*/ 64 w 444"/>
                <a:gd name="T17" fmla="*/ 422 h 460"/>
                <a:gd name="T18" fmla="*/ 128 w 444"/>
                <a:gd name="T19" fmla="*/ 450 h 460"/>
                <a:gd name="T20" fmla="*/ 222 w 444"/>
                <a:gd name="T21" fmla="*/ 460 h 460"/>
                <a:gd name="T22" fmla="*/ 222 w 444"/>
                <a:gd name="T23" fmla="*/ 460 h 460"/>
                <a:gd name="T24" fmla="*/ 258 w 444"/>
                <a:gd name="T25" fmla="*/ 460 h 460"/>
                <a:gd name="T26" fmla="*/ 340 w 444"/>
                <a:gd name="T27" fmla="*/ 442 h 460"/>
                <a:gd name="T28" fmla="*/ 394 w 444"/>
                <a:gd name="T29" fmla="*/ 408 h 460"/>
                <a:gd name="T30" fmla="*/ 426 w 444"/>
                <a:gd name="T31" fmla="*/ 360 h 460"/>
                <a:gd name="T32" fmla="*/ 440 w 444"/>
                <a:gd name="T33" fmla="*/ 300 h 460"/>
                <a:gd name="T34" fmla="*/ 444 w 444"/>
                <a:gd name="T35" fmla="*/ 230 h 460"/>
                <a:gd name="T36" fmla="*/ 438 w 444"/>
                <a:gd name="T37" fmla="*/ 140 h 460"/>
                <a:gd name="T38" fmla="*/ 418 w 444"/>
                <a:gd name="T39" fmla="*/ 82 h 460"/>
                <a:gd name="T40" fmla="*/ 378 w 444"/>
                <a:gd name="T41" fmla="*/ 38 h 460"/>
                <a:gd name="T42" fmla="*/ 316 w 444"/>
                <a:gd name="T43" fmla="*/ 10 h 460"/>
                <a:gd name="T44" fmla="*/ 222 w 444"/>
                <a:gd name="T45" fmla="*/ 0 h 460"/>
                <a:gd name="T46" fmla="*/ 222 w 444"/>
                <a:gd name="T47" fmla="*/ 420 h 460"/>
                <a:gd name="T48" fmla="*/ 222 w 444"/>
                <a:gd name="T49" fmla="*/ 420 h 460"/>
                <a:gd name="T50" fmla="*/ 190 w 444"/>
                <a:gd name="T51" fmla="*/ 416 h 460"/>
                <a:gd name="T52" fmla="*/ 156 w 444"/>
                <a:gd name="T53" fmla="*/ 396 h 460"/>
                <a:gd name="T54" fmla="*/ 136 w 444"/>
                <a:gd name="T55" fmla="*/ 362 h 460"/>
                <a:gd name="T56" fmla="*/ 124 w 444"/>
                <a:gd name="T57" fmla="*/ 302 h 460"/>
                <a:gd name="T58" fmla="*/ 122 w 444"/>
                <a:gd name="T59" fmla="*/ 230 h 460"/>
                <a:gd name="T60" fmla="*/ 128 w 444"/>
                <a:gd name="T61" fmla="*/ 126 h 460"/>
                <a:gd name="T62" fmla="*/ 142 w 444"/>
                <a:gd name="T63" fmla="*/ 86 h 460"/>
                <a:gd name="T64" fmla="*/ 166 w 444"/>
                <a:gd name="T65" fmla="*/ 56 h 460"/>
                <a:gd name="T66" fmla="*/ 204 w 444"/>
                <a:gd name="T67" fmla="*/ 42 h 460"/>
                <a:gd name="T68" fmla="*/ 222 w 444"/>
                <a:gd name="T69" fmla="*/ 40 h 460"/>
                <a:gd name="T70" fmla="*/ 222 w 444"/>
                <a:gd name="T71" fmla="*/ 40 h 460"/>
                <a:gd name="T72" fmla="*/ 266 w 444"/>
                <a:gd name="T73" fmla="*/ 50 h 460"/>
                <a:gd name="T74" fmla="*/ 296 w 444"/>
                <a:gd name="T75" fmla="*/ 74 h 460"/>
                <a:gd name="T76" fmla="*/ 312 w 444"/>
                <a:gd name="T77" fmla="*/ 112 h 460"/>
                <a:gd name="T78" fmla="*/ 320 w 444"/>
                <a:gd name="T79" fmla="*/ 194 h 460"/>
                <a:gd name="T80" fmla="*/ 320 w 444"/>
                <a:gd name="T81" fmla="*/ 268 h 460"/>
                <a:gd name="T82" fmla="*/ 312 w 444"/>
                <a:gd name="T83" fmla="*/ 348 h 460"/>
                <a:gd name="T84" fmla="*/ 296 w 444"/>
                <a:gd name="T85" fmla="*/ 386 h 460"/>
                <a:gd name="T86" fmla="*/ 266 w 444"/>
                <a:gd name="T87" fmla="*/ 410 h 460"/>
                <a:gd name="T88" fmla="*/ 222 w 444"/>
                <a:gd name="T89" fmla="*/ 42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44" h="460">
                  <a:moveTo>
                    <a:pt x="222" y="0"/>
                  </a:moveTo>
                  <a:lnTo>
                    <a:pt x="222" y="0"/>
                  </a:lnTo>
                  <a:lnTo>
                    <a:pt x="186" y="0"/>
                  </a:lnTo>
                  <a:lnTo>
                    <a:pt x="156" y="4"/>
                  </a:lnTo>
                  <a:lnTo>
                    <a:pt x="128" y="10"/>
                  </a:lnTo>
                  <a:lnTo>
                    <a:pt x="104" y="18"/>
                  </a:lnTo>
                  <a:lnTo>
                    <a:pt x="82" y="28"/>
                  </a:lnTo>
                  <a:lnTo>
                    <a:pt x="64" y="38"/>
                  </a:lnTo>
                  <a:lnTo>
                    <a:pt x="50" y="52"/>
                  </a:lnTo>
                  <a:lnTo>
                    <a:pt x="36" y="66"/>
                  </a:lnTo>
                  <a:lnTo>
                    <a:pt x="26" y="82"/>
                  </a:lnTo>
                  <a:lnTo>
                    <a:pt x="18" y="100"/>
                  </a:lnTo>
                  <a:lnTo>
                    <a:pt x="12" y="120"/>
                  </a:lnTo>
                  <a:lnTo>
                    <a:pt x="6" y="140"/>
                  </a:lnTo>
                  <a:lnTo>
                    <a:pt x="2" y="162"/>
                  </a:lnTo>
                  <a:lnTo>
                    <a:pt x="0" y="184"/>
                  </a:lnTo>
                  <a:lnTo>
                    <a:pt x="0" y="230"/>
                  </a:lnTo>
                  <a:lnTo>
                    <a:pt x="0" y="230"/>
                  </a:lnTo>
                  <a:lnTo>
                    <a:pt x="0" y="278"/>
                  </a:lnTo>
                  <a:lnTo>
                    <a:pt x="2" y="300"/>
                  </a:lnTo>
                  <a:lnTo>
                    <a:pt x="6" y="320"/>
                  </a:lnTo>
                  <a:lnTo>
                    <a:pt x="10" y="340"/>
                  </a:lnTo>
                  <a:lnTo>
                    <a:pt x="18" y="360"/>
                  </a:lnTo>
                  <a:lnTo>
                    <a:pt x="26" y="378"/>
                  </a:lnTo>
                  <a:lnTo>
                    <a:pt x="36" y="394"/>
                  </a:lnTo>
                  <a:lnTo>
                    <a:pt x="50" y="408"/>
                  </a:lnTo>
                  <a:lnTo>
                    <a:pt x="64" y="422"/>
                  </a:lnTo>
                  <a:lnTo>
                    <a:pt x="82" y="434"/>
                  </a:lnTo>
                  <a:lnTo>
                    <a:pt x="104" y="442"/>
                  </a:lnTo>
                  <a:lnTo>
                    <a:pt x="128" y="450"/>
                  </a:lnTo>
                  <a:lnTo>
                    <a:pt x="156" y="456"/>
                  </a:lnTo>
                  <a:lnTo>
                    <a:pt x="186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58" y="460"/>
                  </a:lnTo>
                  <a:lnTo>
                    <a:pt x="288" y="456"/>
                  </a:lnTo>
                  <a:lnTo>
                    <a:pt x="316" y="450"/>
                  </a:lnTo>
                  <a:lnTo>
                    <a:pt x="340" y="442"/>
                  </a:lnTo>
                  <a:lnTo>
                    <a:pt x="362" y="434"/>
                  </a:lnTo>
                  <a:lnTo>
                    <a:pt x="380" y="422"/>
                  </a:lnTo>
                  <a:lnTo>
                    <a:pt x="394" y="408"/>
                  </a:lnTo>
                  <a:lnTo>
                    <a:pt x="408" y="394"/>
                  </a:lnTo>
                  <a:lnTo>
                    <a:pt x="418" y="378"/>
                  </a:lnTo>
                  <a:lnTo>
                    <a:pt x="426" y="360"/>
                  </a:lnTo>
                  <a:lnTo>
                    <a:pt x="432" y="340"/>
                  </a:lnTo>
                  <a:lnTo>
                    <a:pt x="438" y="320"/>
                  </a:lnTo>
                  <a:lnTo>
                    <a:pt x="440" y="300"/>
                  </a:lnTo>
                  <a:lnTo>
                    <a:pt x="442" y="278"/>
                  </a:lnTo>
                  <a:lnTo>
                    <a:pt x="444" y="230"/>
                  </a:lnTo>
                  <a:lnTo>
                    <a:pt x="444" y="230"/>
                  </a:lnTo>
                  <a:lnTo>
                    <a:pt x="442" y="184"/>
                  </a:lnTo>
                  <a:lnTo>
                    <a:pt x="440" y="162"/>
                  </a:lnTo>
                  <a:lnTo>
                    <a:pt x="438" y="140"/>
                  </a:lnTo>
                  <a:lnTo>
                    <a:pt x="432" y="120"/>
                  </a:lnTo>
                  <a:lnTo>
                    <a:pt x="426" y="100"/>
                  </a:lnTo>
                  <a:lnTo>
                    <a:pt x="418" y="82"/>
                  </a:lnTo>
                  <a:lnTo>
                    <a:pt x="408" y="66"/>
                  </a:lnTo>
                  <a:lnTo>
                    <a:pt x="394" y="52"/>
                  </a:lnTo>
                  <a:lnTo>
                    <a:pt x="378" y="38"/>
                  </a:lnTo>
                  <a:lnTo>
                    <a:pt x="360" y="28"/>
                  </a:lnTo>
                  <a:lnTo>
                    <a:pt x="340" y="18"/>
                  </a:lnTo>
                  <a:lnTo>
                    <a:pt x="316" y="10"/>
                  </a:lnTo>
                  <a:lnTo>
                    <a:pt x="288" y="4"/>
                  </a:lnTo>
                  <a:lnTo>
                    <a:pt x="256" y="0"/>
                  </a:lnTo>
                  <a:lnTo>
                    <a:pt x="222" y="0"/>
                  </a:lnTo>
                  <a:lnTo>
                    <a:pt x="222" y="0"/>
                  </a:lnTo>
                  <a:close/>
                  <a:moveTo>
                    <a:pt x="222" y="420"/>
                  </a:move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04" y="418"/>
                  </a:lnTo>
                  <a:lnTo>
                    <a:pt x="190" y="416"/>
                  </a:lnTo>
                  <a:lnTo>
                    <a:pt x="176" y="410"/>
                  </a:lnTo>
                  <a:lnTo>
                    <a:pt x="166" y="404"/>
                  </a:lnTo>
                  <a:lnTo>
                    <a:pt x="156" y="396"/>
                  </a:lnTo>
                  <a:lnTo>
                    <a:pt x="148" y="386"/>
                  </a:lnTo>
                  <a:lnTo>
                    <a:pt x="142" y="374"/>
                  </a:lnTo>
                  <a:lnTo>
                    <a:pt x="136" y="362"/>
                  </a:lnTo>
                  <a:lnTo>
                    <a:pt x="132" y="348"/>
                  </a:lnTo>
                  <a:lnTo>
                    <a:pt x="128" y="334"/>
                  </a:lnTo>
                  <a:lnTo>
                    <a:pt x="124" y="302"/>
                  </a:lnTo>
                  <a:lnTo>
                    <a:pt x="122" y="268"/>
                  </a:lnTo>
                  <a:lnTo>
                    <a:pt x="122" y="230"/>
                  </a:lnTo>
                  <a:lnTo>
                    <a:pt x="122" y="230"/>
                  </a:lnTo>
                  <a:lnTo>
                    <a:pt x="122" y="194"/>
                  </a:lnTo>
                  <a:lnTo>
                    <a:pt x="124" y="158"/>
                  </a:lnTo>
                  <a:lnTo>
                    <a:pt x="128" y="126"/>
                  </a:lnTo>
                  <a:lnTo>
                    <a:pt x="132" y="112"/>
                  </a:lnTo>
                  <a:lnTo>
                    <a:pt x="136" y="98"/>
                  </a:lnTo>
                  <a:lnTo>
                    <a:pt x="142" y="86"/>
                  </a:lnTo>
                  <a:lnTo>
                    <a:pt x="148" y="74"/>
                  </a:lnTo>
                  <a:lnTo>
                    <a:pt x="156" y="64"/>
                  </a:lnTo>
                  <a:lnTo>
                    <a:pt x="166" y="56"/>
                  </a:lnTo>
                  <a:lnTo>
                    <a:pt x="178" y="50"/>
                  </a:lnTo>
                  <a:lnTo>
                    <a:pt x="190" y="44"/>
                  </a:lnTo>
                  <a:lnTo>
                    <a:pt x="204" y="42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38" y="42"/>
                  </a:lnTo>
                  <a:lnTo>
                    <a:pt x="254" y="44"/>
                  </a:lnTo>
                  <a:lnTo>
                    <a:pt x="266" y="50"/>
                  </a:lnTo>
                  <a:lnTo>
                    <a:pt x="278" y="56"/>
                  </a:lnTo>
                  <a:lnTo>
                    <a:pt x="288" y="64"/>
                  </a:lnTo>
                  <a:lnTo>
                    <a:pt x="296" y="74"/>
                  </a:lnTo>
                  <a:lnTo>
                    <a:pt x="302" y="86"/>
                  </a:lnTo>
                  <a:lnTo>
                    <a:pt x="308" y="98"/>
                  </a:lnTo>
                  <a:lnTo>
                    <a:pt x="312" y="112"/>
                  </a:lnTo>
                  <a:lnTo>
                    <a:pt x="314" y="126"/>
                  </a:lnTo>
                  <a:lnTo>
                    <a:pt x="320" y="158"/>
                  </a:lnTo>
                  <a:lnTo>
                    <a:pt x="320" y="194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0" y="268"/>
                  </a:lnTo>
                  <a:lnTo>
                    <a:pt x="320" y="302"/>
                  </a:lnTo>
                  <a:lnTo>
                    <a:pt x="316" y="334"/>
                  </a:lnTo>
                  <a:lnTo>
                    <a:pt x="312" y="348"/>
                  </a:lnTo>
                  <a:lnTo>
                    <a:pt x="308" y="362"/>
                  </a:lnTo>
                  <a:lnTo>
                    <a:pt x="302" y="374"/>
                  </a:lnTo>
                  <a:lnTo>
                    <a:pt x="296" y="386"/>
                  </a:lnTo>
                  <a:lnTo>
                    <a:pt x="288" y="396"/>
                  </a:lnTo>
                  <a:lnTo>
                    <a:pt x="278" y="404"/>
                  </a:lnTo>
                  <a:lnTo>
                    <a:pt x="266" y="410"/>
                  </a:lnTo>
                  <a:lnTo>
                    <a:pt x="254" y="416"/>
                  </a:lnTo>
                  <a:lnTo>
                    <a:pt x="240" y="418"/>
                  </a:lnTo>
                  <a:lnTo>
                    <a:pt x="222" y="420"/>
                  </a:lnTo>
                  <a:lnTo>
                    <a:pt x="222" y="42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9" name="Freeform 6"/>
            <p:cNvSpPr>
              <a:spLocks noEditPoints="1"/>
            </p:cNvSpPr>
            <p:nvPr userDrawn="1"/>
          </p:nvSpPr>
          <p:spPr bwMode="auto">
            <a:xfrm>
              <a:off x="9826625" y="3296492"/>
              <a:ext cx="708025" cy="730250"/>
            </a:xfrm>
            <a:custGeom>
              <a:avLst/>
              <a:gdLst>
                <a:gd name="T0" fmla="*/ 438 w 446"/>
                <a:gd name="T1" fmla="*/ 234 h 460"/>
                <a:gd name="T2" fmla="*/ 446 w 446"/>
                <a:gd name="T3" fmla="*/ 222 h 460"/>
                <a:gd name="T4" fmla="*/ 444 w 446"/>
                <a:gd name="T5" fmla="*/ 194 h 460"/>
                <a:gd name="T6" fmla="*/ 436 w 446"/>
                <a:gd name="T7" fmla="*/ 126 h 460"/>
                <a:gd name="T8" fmla="*/ 418 w 446"/>
                <a:gd name="T9" fmla="*/ 82 h 460"/>
                <a:gd name="T10" fmla="*/ 388 w 446"/>
                <a:gd name="T11" fmla="*/ 44 h 460"/>
                <a:gd name="T12" fmla="*/ 342 w 446"/>
                <a:gd name="T13" fmla="*/ 18 h 460"/>
                <a:gd name="T14" fmla="*/ 278 w 446"/>
                <a:gd name="T15" fmla="*/ 2 h 460"/>
                <a:gd name="T16" fmla="*/ 222 w 446"/>
                <a:gd name="T17" fmla="*/ 0 h 460"/>
                <a:gd name="T18" fmla="*/ 128 w 446"/>
                <a:gd name="T19" fmla="*/ 10 h 460"/>
                <a:gd name="T20" fmla="*/ 66 w 446"/>
                <a:gd name="T21" fmla="*/ 38 h 460"/>
                <a:gd name="T22" fmla="*/ 28 w 446"/>
                <a:gd name="T23" fmla="*/ 82 h 460"/>
                <a:gd name="T24" fmla="*/ 8 w 446"/>
                <a:gd name="T25" fmla="*/ 140 h 460"/>
                <a:gd name="T26" fmla="*/ 0 w 446"/>
                <a:gd name="T27" fmla="*/ 230 h 460"/>
                <a:gd name="T28" fmla="*/ 4 w 446"/>
                <a:gd name="T29" fmla="*/ 300 h 460"/>
                <a:gd name="T30" fmla="*/ 18 w 446"/>
                <a:gd name="T31" fmla="*/ 360 h 460"/>
                <a:gd name="T32" fmla="*/ 50 w 446"/>
                <a:gd name="T33" fmla="*/ 408 h 460"/>
                <a:gd name="T34" fmla="*/ 104 w 446"/>
                <a:gd name="T35" fmla="*/ 442 h 460"/>
                <a:gd name="T36" fmla="*/ 188 w 446"/>
                <a:gd name="T37" fmla="*/ 460 h 460"/>
                <a:gd name="T38" fmla="*/ 222 w 446"/>
                <a:gd name="T39" fmla="*/ 460 h 460"/>
                <a:gd name="T40" fmla="*/ 224 w 446"/>
                <a:gd name="T41" fmla="*/ 460 h 460"/>
                <a:gd name="T42" fmla="*/ 298 w 446"/>
                <a:gd name="T43" fmla="*/ 454 h 460"/>
                <a:gd name="T44" fmla="*/ 356 w 446"/>
                <a:gd name="T45" fmla="*/ 436 h 460"/>
                <a:gd name="T46" fmla="*/ 396 w 446"/>
                <a:gd name="T47" fmla="*/ 408 h 460"/>
                <a:gd name="T48" fmla="*/ 422 w 446"/>
                <a:gd name="T49" fmla="*/ 372 h 460"/>
                <a:gd name="T50" fmla="*/ 440 w 446"/>
                <a:gd name="T51" fmla="*/ 312 h 460"/>
                <a:gd name="T52" fmla="*/ 440 w 446"/>
                <a:gd name="T53" fmla="*/ 310 h 460"/>
                <a:gd name="T54" fmla="*/ 432 w 446"/>
                <a:gd name="T55" fmla="*/ 296 h 460"/>
                <a:gd name="T56" fmla="*/ 424 w 446"/>
                <a:gd name="T57" fmla="*/ 296 h 460"/>
                <a:gd name="T58" fmla="*/ 326 w 446"/>
                <a:gd name="T59" fmla="*/ 312 h 460"/>
                <a:gd name="T60" fmla="*/ 316 w 446"/>
                <a:gd name="T61" fmla="*/ 322 h 460"/>
                <a:gd name="T62" fmla="*/ 312 w 446"/>
                <a:gd name="T63" fmla="*/ 338 h 460"/>
                <a:gd name="T64" fmla="*/ 288 w 446"/>
                <a:gd name="T65" fmla="*/ 386 h 460"/>
                <a:gd name="T66" fmla="*/ 252 w 446"/>
                <a:gd name="T67" fmla="*/ 414 h 460"/>
                <a:gd name="T68" fmla="*/ 224 w 446"/>
                <a:gd name="T69" fmla="*/ 420 h 460"/>
                <a:gd name="T70" fmla="*/ 222 w 446"/>
                <a:gd name="T71" fmla="*/ 420 h 460"/>
                <a:gd name="T72" fmla="*/ 212 w 446"/>
                <a:gd name="T73" fmla="*/ 418 h 460"/>
                <a:gd name="T74" fmla="*/ 184 w 446"/>
                <a:gd name="T75" fmla="*/ 410 h 460"/>
                <a:gd name="T76" fmla="*/ 148 w 446"/>
                <a:gd name="T77" fmla="*/ 370 h 460"/>
                <a:gd name="T78" fmla="*/ 130 w 446"/>
                <a:gd name="T79" fmla="*/ 322 h 460"/>
                <a:gd name="T80" fmla="*/ 124 w 446"/>
                <a:gd name="T81" fmla="*/ 290 h 460"/>
                <a:gd name="T82" fmla="*/ 124 w 446"/>
                <a:gd name="T83" fmla="*/ 216 h 460"/>
                <a:gd name="T84" fmla="*/ 126 w 446"/>
                <a:gd name="T85" fmla="*/ 150 h 460"/>
                <a:gd name="T86" fmla="*/ 140 w 446"/>
                <a:gd name="T87" fmla="*/ 94 h 460"/>
                <a:gd name="T88" fmla="*/ 160 w 446"/>
                <a:gd name="T89" fmla="*/ 64 h 460"/>
                <a:gd name="T90" fmla="*/ 192 w 446"/>
                <a:gd name="T91" fmla="*/ 44 h 460"/>
                <a:gd name="T92" fmla="*/ 222 w 446"/>
                <a:gd name="T93" fmla="*/ 40 h 460"/>
                <a:gd name="T94" fmla="*/ 222 w 446"/>
                <a:gd name="T95" fmla="*/ 40 h 460"/>
                <a:gd name="T96" fmla="*/ 250 w 446"/>
                <a:gd name="T97" fmla="*/ 44 h 460"/>
                <a:gd name="T98" fmla="*/ 280 w 446"/>
                <a:gd name="T99" fmla="*/ 60 h 460"/>
                <a:gd name="T100" fmla="*/ 300 w 446"/>
                <a:gd name="T101" fmla="*/ 86 h 460"/>
                <a:gd name="T102" fmla="*/ 320 w 446"/>
                <a:gd name="T103" fmla="*/ 156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46" h="460">
                  <a:moveTo>
                    <a:pt x="434" y="236"/>
                  </a:moveTo>
                  <a:lnTo>
                    <a:pt x="434" y="236"/>
                  </a:lnTo>
                  <a:lnTo>
                    <a:pt x="438" y="234"/>
                  </a:lnTo>
                  <a:lnTo>
                    <a:pt x="442" y="232"/>
                  </a:lnTo>
                  <a:lnTo>
                    <a:pt x="444" y="228"/>
                  </a:lnTo>
                  <a:lnTo>
                    <a:pt x="446" y="222"/>
                  </a:lnTo>
                  <a:lnTo>
                    <a:pt x="446" y="222"/>
                  </a:lnTo>
                  <a:lnTo>
                    <a:pt x="444" y="194"/>
                  </a:lnTo>
                  <a:lnTo>
                    <a:pt x="444" y="194"/>
                  </a:lnTo>
                  <a:lnTo>
                    <a:pt x="442" y="162"/>
                  </a:lnTo>
                  <a:lnTo>
                    <a:pt x="442" y="162"/>
                  </a:lnTo>
                  <a:lnTo>
                    <a:pt x="436" y="126"/>
                  </a:lnTo>
                  <a:lnTo>
                    <a:pt x="430" y="112"/>
                  </a:lnTo>
                  <a:lnTo>
                    <a:pt x="424" y="96"/>
                  </a:lnTo>
                  <a:lnTo>
                    <a:pt x="418" y="82"/>
                  </a:lnTo>
                  <a:lnTo>
                    <a:pt x="410" y="68"/>
                  </a:lnTo>
                  <a:lnTo>
                    <a:pt x="400" y="56"/>
                  </a:lnTo>
                  <a:lnTo>
                    <a:pt x="388" y="44"/>
                  </a:lnTo>
                  <a:lnTo>
                    <a:pt x="374" y="34"/>
                  </a:lnTo>
                  <a:lnTo>
                    <a:pt x="360" y="26"/>
                  </a:lnTo>
                  <a:lnTo>
                    <a:pt x="342" y="18"/>
                  </a:lnTo>
                  <a:lnTo>
                    <a:pt x="322" y="12"/>
                  </a:lnTo>
                  <a:lnTo>
                    <a:pt x="302" y="6"/>
                  </a:lnTo>
                  <a:lnTo>
                    <a:pt x="278" y="2"/>
                  </a:lnTo>
                  <a:lnTo>
                    <a:pt x="252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188" y="0"/>
                  </a:lnTo>
                  <a:lnTo>
                    <a:pt x="156" y="4"/>
                  </a:lnTo>
                  <a:lnTo>
                    <a:pt x="128" y="10"/>
                  </a:lnTo>
                  <a:lnTo>
                    <a:pt x="104" y="18"/>
                  </a:lnTo>
                  <a:lnTo>
                    <a:pt x="84" y="28"/>
                  </a:lnTo>
                  <a:lnTo>
                    <a:pt x="66" y="38"/>
                  </a:lnTo>
                  <a:lnTo>
                    <a:pt x="50" y="52"/>
                  </a:lnTo>
                  <a:lnTo>
                    <a:pt x="38" y="66"/>
                  </a:lnTo>
                  <a:lnTo>
                    <a:pt x="28" y="82"/>
                  </a:lnTo>
                  <a:lnTo>
                    <a:pt x="18" y="100"/>
                  </a:lnTo>
                  <a:lnTo>
                    <a:pt x="12" y="120"/>
                  </a:lnTo>
                  <a:lnTo>
                    <a:pt x="8" y="140"/>
                  </a:lnTo>
                  <a:lnTo>
                    <a:pt x="4" y="162"/>
                  </a:lnTo>
                  <a:lnTo>
                    <a:pt x="2" y="184"/>
                  </a:lnTo>
                  <a:lnTo>
                    <a:pt x="0" y="230"/>
                  </a:lnTo>
                  <a:lnTo>
                    <a:pt x="0" y="230"/>
                  </a:lnTo>
                  <a:lnTo>
                    <a:pt x="2" y="278"/>
                  </a:lnTo>
                  <a:lnTo>
                    <a:pt x="4" y="300"/>
                  </a:lnTo>
                  <a:lnTo>
                    <a:pt x="8" y="320"/>
                  </a:lnTo>
                  <a:lnTo>
                    <a:pt x="12" y="340"/>
                  </a:lnTo>
                  <a:lnTo>
                    <a:pt x="18" y="360"/>
                  </a:lnTo>
                  <a:lnTo>
                    <a:pt x="26" y="378"/>
                  </a:lnTo>
                  <a:lnTo>
                    <a:pt x="38" y="394"/>
                  </a:lnTo>
                  <a:lnTo>
                    <a:pt x="50" y="408"/>
                  </a:lnTo>
                  <a:lnTo>
                    <a:pt x="66" y="422"/>
                  </a:lnTo>
                  <a:lnTo>
                    <a:pt x="84" y="434"/>
                  </a:lnTo>
                  <a:lnTo>
                    <a:pt x="104" y="442"/>
                  </a:lnTo>
                  <a:lnTo>
                    <a:pt x="128" y="450"/>
                  </a:lnTo>
                  <a:lnTo>
                    <a:pt x="156" y="456"/>
                  </a:lnTo>
                  <a:lnTo>
                    <a:pt x="188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4" y="460"/>
                  </a:lnTo>
                  <a:lnTo>
                    <a:pt x="224" y="460"/>
                  </a:lnTo>
                  <a:lnTo>
                    <a:pt x="250" y="460"/>
                  </a:lnTo>
                  <a:lnTo>
                    <a:pt x="276" y="458"/>
                  </a:lnTo>
                  <a:lnTo>
                    <a:pt x="298" y="454"/>
                  </a:lnTo>
                  <a:lnTo>
                    <a:pt x="320" y="450"/>
                  </a:lnTo>
                  <a:lnTo>
                    <a:pt x="338" y="444"/>
                  </a:lnTo>
                  <a:lnTo>
                    <a:pt x="356" y="436"/>
                  </a:lnTo>
                  <a:lnTo>
                    <a:pt x="370" y="428"/>
                  </a:lnTo>
                  <a:lnTo>
                    <a:pt x="384" y="420"/>
                  </a:lnTo>
                  <a:lnTo>
                    <a:pt x="396" y="408"/>
                  </a:lnTo>
                  <a:lnTo>
                    <a:pt x="406" y="398"/>
                  </a:lnTo>
                  <a:lnTo>
                    <a:pt x="414" y="386"/>
                  </a:lnTo>
                  <a:lnTo>
                    <a:pt x="422" y="372"/>
                  </a:lnTo>
                  <a:lnTo>
                    <a:pt x="428" y="358"/>
                  </a:lnTo>
                  <a:lnTo>
                    <a:pt x="432" y="344"/>
                  </a:lnTo>
                  <a:lnTo>
                    <a:pt x="440" y="312"/>
                  </a:lnTo>
                  <a:lnTo>
                    <a:pt x="440" y="312"/>
                  </a:lnTo>
                  <a:lnTo>
                    <a:pt x="440" y="310"/>
                  </a:lnTo>
                  <a:lnTo>
                    <a:pt x="440" y="310"/>
                  </a:lnTo>
                  <a:lnTo>
                    <a:pt x="440" y="304"/>
                  </a:lnTo>
                  <a:lnTo>
                    <a:pt x="436" y="300"/>
                  </a:lnTo>
                  <a:lnTo>
                    <a:pt x="432" y="296"/>
                  </a:lnTo>
                  <a:lnTo>
                    <a:pt x="426" y="296"/>
                  </a:lnTo>
                  <a:lnTo>
                    <a:pt x="426" y="296"/>
                  </a:lnTo>
                  <a:lnTo>
                    <a:pt x="424" y="296"/>
                  </a:lnTo>
                  <a:lnTo>
                    <a:pt x="424" y="296"/>
                  </a:lnTo>
                  <a:lnTo>
                    <a:pt x="326" y="312"/>
                  </a:lnTo>
                  <a:lnTo>
                    <a:pt x="326" y="312"/>
                  </a:lnTo>
                  <a:lnTo>
                    <a:pt x="320" y="316"/>
                  </a:lnTo>
                  <a:lnTo>
                    <a:pt x="316" y="322"/>
                  </a:lnTo>
                  <a:lnTo>
                    <a:pt x="316" y="322"/>
                  </a:lnTo>
                  <a:lnTo>
                    <a:pt x="316" y="324"/>
                  </a:lnTo>
                  <a:lnTo>
                    <a:pt x="316" y="324"/>
                  </a:lnTo>
                  <a:lnTo>
                    <a:pt x="312" y="338"/>
                  </a:lnTo>
                  <a:lnTo>
                    <a:pt x="306" y="354"/>
                  </a:lnTo>
                  <a:lnTo>
                    <a:pt x="298" y="370"/>
                  </a:lnTo>
                  <a:lnTo>
                    <a:pt x="288" y="386"/>
                  </a:lnTo>
                  <a:lnTo>
                    <a:pt x="276" y="400"/>
                  </a:lnTo>
                  <a:lnTo>
                    <a:pt x="262" y="410"/>
                  </a:lnTo>
                  <a:lnTo>
                    <a:pt x="252" y="414"/>
                  </a:lnTo>
                  <a:lnTo>
                    <a:pt x="244" y="418"/>
                  </a:lnTo>
                  <a:lnTo>
                    <a:pt x="234" y="418"/>
                  </a:lnTo>
                  <a:lnTo>
                    <a:pt x="224" y="420"/>
                  </a:lnTo>
                  <a:lnTo>
                    <a:pt x="224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12" y="418"/>
                  </a:lnTo>
                  <a:lnTo>
                    <a:pt x="202" y="418"/>
                  </a:lnTo>
                  <a:lnTo>
                    <a:pt x="192" y="414"/>
                  </a:lnTo>
                  <a:lnTo>
                    <a:pt x="184" y="410"/>
                  </a:lnTo>
                  <a:lnTo>
                    <a:pt x="170" y="400"/>
                  </a:lnTo>
                  <a:lnTo>
                    <a:pt x="158" y="386"/>
                  </a:lnTo>
                  <a:lnTo>
                    <a:pt x="148" y="370"/>
                  </a:lnTo>
                  <a:lnTo>
                    <a:pt x="140" y="354"/>
                  </a:lnTo>
                  <a:lnTo>
                    <a:pt x="134" y="338"/>
                  </a:lnTo>
                  <a:lnTo>
                    <a:pt x="130" y="322"/>
                  </a:lnTo>
                  <a:lnTo>
                    <a:pt x="130" y="322"/>
                  </a:lnTo>
                  <a:lnTo>
                    <a:pt x="126" y="308"/>
                  </a:lnTo>
                  <a:lnTo>
                    <a:pt x="124" y="290"/>
                  </a:lnTo>
                  <a:lnTo>
                    <a:pt x="322" y="256"/>
                  </a:lnTo>
                  <a:lnTo>
                    <a:pt x="434" y="236"/>
                  </a:lnTo>
                  <a:close/>
                  <a:moveTo>
                    <a:pt x="124" y="216"/>
                  </a:moveTo>
                  <a:lnTo>
                    <a:pt x="124" y="216"/>
                  </a:lnTo>
                  <a:lnTo>
                    <a:pt x="124" y="182"/>
                  </a:lnTo>
                  <a:lnTo>
                    <a:pt x="126" y="150"/>
                  </a:lnTo>
                  <a:lnTo>
                    <a:pt x="132" y="120"/>
                  </a:lnTo>
                  <a:lnTo>
                    <a:pt x="134" y="108"/>
                  </a:lnTo>
                  <a:lnTo>
                    <a:pt x="140" y="94"/>
                  </a:lnTo>
                  <a:lnTo>
                    <a:pt x="144" y="82"/>
                  </a:lnTo>
                  <a:lnTo>
                    <a:pt x="152" y="72"/>
                  </a:lnTo>
                  <a:lnTo>
                    <a:pt x="160" y="64"/>
                  </a:lnTo>
                  <a:lnTo>
                    <a:pt x="168" y="56"/>
                  </a:lnTo>
                  <a:lnTo>
                    <a:pt x="180" y="50"/>
                  </a:lnTo>
                  <a:lnTo>
                    <a:pt x="192" y="44"/>
                  </a:lnTo>
                  <a:lnTo>
                    <a:pt x="206" y="42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36" y="42"/>
                  </a:lnTo>
                  <a:lnTo>
                    <a:pt x="250" y="44"/>
                  </a:lnTo>
                  <a:lnTo>
                    <a:pt x="260" y="48"/>
                  </a:lnTo>
                  <a:lnTo>
                    <a:pt x="270" y="54"/>
                  </a:lnTo>
                  <a:lnTo>
                    <a:pt x="280" y="60"/>
                  </a:lnTo>
                  <a:lnTo>
                    <a:pt x="288" y="68"/>
                  </a:lnTo>
                  <a:lnTo>
                    <a:pt x="294" y="76"/>
                  </a:lnTo>
                  <a:lnTo>
                    <a:pt x="300" y="86"/>
                  </a:lnTo>
                  <a:lnTo>
                    <a:pt x="310" y="108"/>
                  </a:lnTo>
                  <a:lnTo>
                    <a:pt x="316" y="130"/>
                  </a:lnTo>
                  <a:lnTo>
                    <a:pt x="320" y="156"/>
                  </a:lnTo>
                  <a:lnTo>
                    <a:pt x="322" y="182"/>
                  </a:lnTo>
                  <a:lnTo>
                    <a:pt x="124" y="21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10" name="Freeform 7"/>
            <p:cNvSpPr>
              <a:spLocks noEditPoints="1"/>
            </p:cNvSpPr>
            <p:nvPr userDrawn="1"/>
          </p:nvSpPr>
          <p:spPr bwMode="auto">
            <a:xfrm>
              <a:off x="9023350" y="3296492"/>
              <a:ext cx="704850" cy="993775"/>
            </a:xfrm>
            <a:custGeom>
              <a:avLst/>
              <a:gdLst>
                <a:gd name="T0" fmla="*/ 224 w 444"/>
                <a:gd name="T1" fmla="*/ 0 h 626"/>
                <a:gd name="T2" fmla="*/ 168 w 444"/>
                <a:gd name="T3" fmla="*/ 2 h 626"/>
                <a:gd name="T4" fmla="*/ 116 w 444"/>
                <a:gd name="T5" fmla="*/ 10 h 626"/>
                <a:gd name="T6" fmla="*/ 56 w 444"/>
                <a:gd name="T7" fmla="*/ 26 h 626"/>
                <a:gd name="T8" fmla="*/ 20 w 444"/>
                <a:gd name="T9" fmla="*/ 40 h 626"/>
                <a:gd name="T10" fmla="*/ 2 w 444"/>
                <a:gd name="T11" fmla="*/ 66 h 626"/>
                <a:gd name="T12" fmla="*/ 0 w 444"/>
                <a:gd name="T13" fmla="*/ 612 h 626"/>
                <a:gd name="T14" fmla="*/ 0 w 444"/>
                <a:gd name="T15" fmla="*/ 612 h 626"/>
                <a:gd name="T16" fmla="*/ 0 w 444"/>
                <a:gd name="T17" fmla="*/ 612 h 626"/>
                <a:gd name="T18" fmla="*/ 4 w 444"/>
                <a:gd name="T19" fmla="*/ 622 h 626"/>
                <a:gd name="T20" fmla="*/ 14 w 444"/>
                <a:gd name="T21" fmla="*/ 626 h 626"/>
                <a:gd name="T22" fmla="*/ 116 w 444"/>
                <a:gd name="T23" fmla="*/ 606 h 626"/>
                <a:gd name="T24" fmla="*/ 120 w 444"/>
                <a:gd name="T25" fmla="*/ 448 h 626"/>
                <a:gd name="T26" fmla="*/ 192 w 444"/>
                <a:gd name="T27" fmla="*/ 460 h 626"/>
                <a:gd name="T28" fmla="*/ 222 w 444"/>
                <a:gd name="T29" fmla="*/ 462 h 626"/>
                <a:gd name="T30" fmla="*/ 222 w 444"/>
                <a:gd name="T31" fmla="*/ 462 h 626"/>
                <a:gd name="T32" fmla="*/ 316 w 444"/>
                <a:gd name="T33" fmla="*/ 450 h 626"/>
                <a:gd name="T34" fmla="*/ 380 w 444"/>
                <a:gd name="T35" fmla="*/ 422 h 626"/>
                <a:gd name="T36" fmla="*/ 418 w 444"/>
                <a:gd name="T37" fmla="*/ 378 h 626"/>
                <a:gd name="T38" fmla="*/ 438 w 444"/>
                <a:gd name="T39" fmla="*/ 320 h 626"/>
                <a:gd name="T40" fmla="*/ 444 w 444"/>
                <a:gd name="T41" fmla="*/ 230 h 626"/>
                <a:gd name="T42" fmla="*/ 440 w 444"/>
                <a:gd name="T43" fmla="*/ 162 h 626"/>
                <a:gd name="T44" fmla="*/ 426 w 444"/>
                <a:gd name="T45" fmla="*/ 102 h 626"/>
                <a:gd name="T46" fmla="*/ 394 w 444"/>
                <a:gd name="T47" fmla="*/ 52 h 626"/>
                <a:gd name="T48" fmla="*/ 340 w 444"/>
                <a:gd name="T49" fmla="*/ 18 h 626"/>
                <a:gd name="T50" fmla="*/ 258 w 444"/>
                <a:gd name="T51" fmla="*/ 2 h 626"/>
                <a:gd name="T52" fmla="*/ 222 w 444"/>
                <a:gd name="T53" fmla="*/ 420 h 626"/>
                <a:gd name="T54" fmla="*/ 222 w 444"/>
                <a:gd name="T55" fmla="*/ 420 h 626"/>
                <a:gd name="T56" fmla="*/ 204 w 444"/>
                <a:gd name="T57" fmla="*/ 418 h 626"/>
                <a:gd name="T58" fmla="*/ 166 w 444"/>
                <a:gd name="T59" fmla="*/ 404 h 626"/>
                <a:gd name="T60" fmla="*/ 142 w 444"/>
                <a:gd name="T61" fmla="*/ 376 h 626"/>
                <a:gd name="T62" fmla="*/ 128 w 444"/>
                <a:gd name="T63" fmla="*/ 334 h 626"/>
                <a:gd name="T64" fmla="*/ 122 w 444"/>
                <a:gd name="T65" fmla="*/ 230 h 626"/>
                <a:gd name="T66" fmla="*/ 124 w 444"/>
                <a:gd name="T67" fmla="*/ 158 h 626"/>
                <a:gd name="T68" fmla="*/ 136 w 444"/>
                <a:gd name="T69" fmla="*/ 98 h 626"/>
                <a:gd name="T70" fmla="*/ 156 w 444"/>
                <a:gd name="T71" fmla="*/ 64 h 626"/>
                <a:gd name="T72" fmla="*/ 190 w 444"/>
                <a:gd name="T73" fmla="*/ 46 h 626"/>
                <a:gd name="T74" fmla="*/ 222 w 444"/>
                <a:gd name="T75" fmla="*/ 42 h 626"/>
                <a:gd name="T76" fmla="*/ 222 w 444"/>
                <a:gd name="T77" fmla="*/ 42 h 626"/>
                <a:gd name="T78" fmla="*/ 254 w 444"/>
                <a:gd name="T79" fmla="*/ 46 h 626"/>
                <a:gd name="T80" fmla="*/ 288 w 444"/>
                <a:gd name="T81" fmla="*/ 64 h 626"/>
                <a:gd name="T82" fmla="*/ 308 w 444"/>
                <a:gd name="T83" fmla="*/ 98 h 626"/>
                <a:gd name="T84" fmla="*/ 320 w 444"/>
                <a:gd name="T85" fmla="*/ 158 h 626"/>
                <a:gd name="T86" fmla="*/ 322 w 444"/>
                <a:gd name="T87" fmla="*/ 230 h 626"/>
                <a:gd name="T88" fmla="*/ 316 w 444"/>
                <a:gd name="T89" fmla="*/ 334 h 626"/>
                <a:gd name="T90" fmla="*/ 302 w 444"/>
                <a:gd name="T91" fmla="*/ 376 h 626"/>
                <a:gd name="T92" fmla="*/ 278 w 444"/>
                <a:gd name="T93" fmla="*/ 404 h 626"/>
                <a:gd name="T94" fmla="*/ 240 w 444"/>
                <a:gd name="T95" fmla="*/ 418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44" h="626">
                  <a:moveTo>
                    <a:pt x="224" y="0"/>
                  </a:moveTo>
                  <a:lnTo>
                    <a:pt x="224" y="0"/>
                  </a:lnTo>
                  <a:lnTo>
                    <a:pt x="224" y="0"/>
                  </a:lnTo>
                  <a:lnTo>
                    <a:pt x="224" y="0"/>
                  </a:lnTo>
                  <a:lnTo>
                    <a:pt x="196" y="0"/>
                  </a:lnTo>
                  <a:lnTo>
                    <a:pt x="168" y="2"/>
                  </a:lnTo>
                  <a:lnTo>
                    <a:pt x="140" y="6"/>
                  </a:lnTo>
                  <a:lnTo>
                    <a:pt x="116" y="10"/>
                  </a:lnTo>
                  <a:lnTo>
                    <a:pt x="116" y="10"/>
                  </a:lnTo>
                  <a:lnTo>
                    <a:pt x="84" y="18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42" y="30"/>
                  </a:lnTo>
                  <a:lnTo>
                    <a:pt x="30" y="36"/>
                  </a:lnTo>
                  <a:lnTo>
                    <a:pt x="20" y="40"/>
                  </a:lnTo>
                  <a:lnTo>
                    <a:pt x="12" y="48"/>
                  </a:lnTo>
                  <a:lnTo>
                    <a:pt x="6" y="56"/>
                  </a:lnTo>
                  <a:lnTo>
                    <a:pt x="2" y="66"/>
                  </a:lnTo>
                  <a:lnTo>
                    <a:pt x="0" y="78"/>
                  </a:lnTo>
                  <a:lnTo>
                    <a:pt x="0" y="94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8"/>
                  </a:lnTo>
                  <a:lnTo>
                    <a:pt x="4" y="622"/>
                  </a:lnTo>
                  <a:lnTo>
                    <a:pt x="8" y="624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16" y="606"/>
                  </a:lnTo>
                  <a:lnTo>
                    <a:pt x="120" y="600"/>
                  </a:lnTo>
                  <a:lnTo>
                    <a:pt x="120" y="448"/>
                  </a:lnTo>
                  <a:lnTo>
                    <a:pt x="120" y="448"/>
                  </a:lnTo>
                  <a:lnTo>
                    <a:pt x="140" y="454"/>
                  </a:lnTo>
                  <a:lnTo>
                    <a:pt x="166" y="458"/>
                  </a:lnTo>
                  <a:lnTo>
                    <a:pt x="192" y="460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58" y="460"/>
                  </a:lnTo>
                  <a:lnTo>
                    <a:pt x="288" y="456"/>
                  </a:lnTo>
                  <a:lnTo>
                    <a:pt x="316" y="450"/>
                  </a:lnTo>
                  <a:lnTo>
                    <a:pt x="340" y="444"/>
                  </a:lnTo>
                  <a:lnTo>
                    <a:pt x="362" y="434"/>
                  </a:lnTo>
                  <a:lnTo>
                    <a:pt x="380" y="422"/>
                  </a:lnTo>
                  <a:lnTo>
                    <a:pt x="394" y="408"/>
                  </a:lnTo>
                  <a:lnTo>
                    <a:pt x="408" y="394"/>
                  </a:lnTo>
                  <a:lnTo>
                    <a:pt x="418" y="378"/>
                  </a:lnTo>
                  <a:lnTo>
                    <a:pt x="426" y="360"/>
                  </a:lnTo>
                  <a:lnTo>
                    <a:pt x="432" y="340"/>
                  </a:lnTo>
                  <a:lnTo>
                    <a:pt x="438" y="320"/>
                  </a:lnTo>
                  <a:lnTo>
                    <a:pt x="442" y="300"/>
                  </a:lnTo>
                  <a:lnTo>
                    <a:pt x="444" y="278"/>
                  </a:lnTo>
                  <a:lnTo>
                    <a:pt x="444" y="230"/>
                  </a:lnTo>
                  <a:lnTo>
                    <a:pt x="444" y="230"/>
                  </a:lnTo>
                  <a:lnTo>
                    <a:pt x="444" y="184"/>
                  </a:lnTo>
                  <a:lnTo>
                    <a:pt x="440" y="162"/>
                  </a:lnTo>
                  <a:lnTo>
                    <a:pt x="438" y="140"/>
                  </a:lnTo>
                  <a:lnTo>
                    <a:pt x="432" y="120"/>
                  </a:lnTo>
                  <a:lnTo>
                    <a:pt x="426" y="102"/>
                  </a:lnTo>
                  <a:lnTo>
                    <a:pt x="418" y="84"/>
                  </a:lnTo>
                  <a:lnTo>
                    <a:pt x="408" y="68"/>
                  </a:lnTo>
                  <a:lnTo>
                    <a:pt x="394" y="52"/>
                  </a:lnTo>
                  <a:lnTo>
                    <a:pt x="380" y="40"/>
                  </a:lnTo>
                  <a:lnTo>
                    <a:pt x="362" y="28"/>
                  </a:lnTo>
                  <a:lnTo>
                    <a:pt x="340" y="18"/>
                  </a:lnTo>
                  <a:lnTo>
                    <a:pt x="316" y="10"/>
                  </a:lnTo>
                  <a:lnTo>
                    <a:pt x="290" y="4"/>
                  </a:lnTo>
                  <a:lnTo>
                    <a:pt x="258" y="2"/>
                  </a:lnTo>
                  <a:lnTo>
                    <a:pt x="224" y="0"/>
                  </a:lnTo>
                  <a:lnTo>
                    <a:pt x="224" y="0"/>
                  </a:lnTo>
                  <a:close/>
                  <a:moveTo>
                    <a:pt x="222" y="420"/>
                  </a:move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04" y="418"/>
                  </a:lnTo>
                  <a:lnTo>
                    <a:pt x="190" y="416"/>
                  </a:lnTo>
                  <a:lnTo>
                    <a:pt x="176" y="410"/>
                  </a:lnTo>
                  <a:lnTo>
                    <a:pt x="166" y="404"/>
                  </a:lnTo>
                  <a:lnTo>
                    <a:pt x="156" y="396"/>
                  </a:lnTo>
                  <a:lnTo>
                    <a:pt x="148" y="386"/>
                  </a:lnTo>
                  <a:lnTo>
                    <a:pt x="142" y="376"/>
                  </a:lnTo>
                  <a:lnTo>
                    <a:pt x="136" y="362"/>
                  </a:lnTo>
                  <a:lnTo>
                    <a:pt x="132" y="350"/>
                  </a:lnTo>
                  <a:lnTo>
                    <a:pt x="128" y="334"/>
                  </a:lnTo>
                  <a:lnTo>
                    <a:pt x="124" y="302"/>
                  </a:lnTo>
                  <a:lnTo>
                    <a:pt x="122" y="268"/>
                  </a:lnTo>
                  <a:lnTo>
                    <a:pt x="122" y="230"/>
                  </a:lnTo>
                  <a:lnTo>
                    <a:pt x="122" y="230"/>
                  </a:lnTo>
                  <a:lnTo>
                    <a:pt x="124" y="194"/>
                  </a:lnTo>
                  <a:lnTo>
                    <a:pt x="124" y="158"/>
                  </a:lnTo>
                  <a:lnTo>
                    <a:pt x="128" y="126"/>
                  </a:lnTo>
                  <a:lnTo>
                    <a:pt x="132" y="112"/>
                  </a:lnTo>
                  <a:lnTo>
                    <a:pt x="136" y="98"/>
                  </a:lnTo>
                  <a:lnTo>
                    <a:pt x="142" y="86"/>
                  </a:lnTo>
                  <a:lnTo>
                    <a:pt x="148" y="74"/>
                  </a:lnTo>
                  <a:lnTo>
                    <a:pt x="156" y="64"/>
                  </a:lnTo>
                  <a:lnTo>
                    <a:pt x="166" y="56"/>
                  </a:lnTo>
                  <a:lnTo>
                    <a:pt x="178" y="50"/>
                  </a:lnTo>
                  <a:lnTo>
                    <a:pt x="190" y="46"/>
                  </a:lnTo>
                  <a:lnTo>
                    <a:pt x="206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38" y="42"/>
                  </a:lnTo>
                  <a:lnTo>
                    <a:pt x="254" y="46"/>
                  </a:lnTo>
                  <a:lnTo>
                    <a:pt x="266" y="50"/>
                  </a:lnTo>
                  <a:lnTo>
                    <a:pt x="278" y="56"/>
                  </a:lnTo>
                  <a:lnTo>
                    <a:pt x="288" y="64"/>
                  </a:lnTo>
                  <a:lnTo>
                    <a:pt x="296" y="74"/>
                  </a:lnTo>
                  <a:lnTo>
                    <a:pt x="302" y="86"/>
                  </a:lnTo>
                  <a:lnTo>
                    <a:pt x="308" y="98"/>
                  </a:lnTo>
                  <a:lnTo>
                    <a:pt x="312" y="112"/>
                  </a:lnTo>
                  <a:lnTo>
                    <a:pt x="316" y="126"/>
                  </a:lnTo>
                  <a:lnTo>
                    <a:pt x="320" y="158"/>
                  </a:lnTo>
                  <a:lnTo>
                    <a:pt x="322" y="194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68"/>
                  </a:lnTo>
                  <a:lnTo>
                    <a:pt x="320" y="302"/>
                  </a:lnTo>
                  <a:lnTo>
                    <a:pt x="316" y="334"/>
                  </a:lnTo>
                  <a:lnTo>
                    <a:pt x="312" y="350"/>
                  </a:lnTo>
                  <a:lnTo>
                    <a:pt x="308" y="362"/>
                  </a:lnTo>
                  <a:lnTo>
                    <a:pt x="302" y="376"/>
                  </a:lnTo>
                  <a:lnTo>
                    <a:pt x="296" y="386"/>
                  </a:lnTo>
                  <a:lnTo>
                    <a:pt x="288" y="396"/>
                  </a:lnTo>
                  <a:lnTo>
                    <a:pt x="278" y="404"/>
                  </a:lnTo>
                  <a:lnTo>
                    <a:pt x="268" y="410"/>
                  </a:lnTo>
                  <a:lnTo>
                    <a:pt x="254" y="416"/>
                  </a:lnTo>
                  <a:lnTo>
                    <a:pt x="240" y="418"/>
                  </a:lnTo>
                  <a:lnTo>
                    <a:pt x="222" y="420"/>
                  </a:lnTo>
                  <a:lnTo>
                    <a:pt x="222" y="4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11" name="Freeform 8"/>
            <p:cNvSpPr>
              <a:spLocks/>
            </p:cNvSpPr>
            <p:nvPr userDrawn="1"/>
          </p:nvSpPr>
          <p:spPr bwMode="auto">
            <a:xfrm>
              <a:off x="10633075" y="3032967"/>
              <a:ext cx="190500" cy="993775"/>
            </a:xfrm>
            <a:custGeom>
              <a:avLst/>
              <a:gdLst>
                <a:gd name="T0" fmla="*/ 104 w 120"/>
                <a:gd name="T1" fmla="*/ 0 h 626"/>
                <a:gd name="T2" fmla="*/ 14 w 120"/>
                <a:gd name="T3" fmla="*/ 0 h 626"/>
                <a:gd name="T4" fmla="*/ 14 w 120"/>
                <a:gd name="T5" fmla="*/ 0 h 626"/>
                <a:gd name="T6" fmla="*/ 8 w 120"/>
                <a:gd name="T7" fmla="*/ 0 h 626"/>
                <a:gd name="T8" fmla="*/ 4 w 120"/>
                <a:gd name="T9" fmla="*/ 4 h 626"/>
                <a:gd name="T10" fmla="*/ 0 w 120"/>
                <a:gd name="T11" fmla="*/ 8 h 626"/>
                <a:gd name="T12" fmla="*/ 0 w 120"/>
                <a:gd name="T13" fmla="*/ 14 h 626"/>
                <a:gd name="T14" fmla="*/ 0 w 120"/>
                <a:gd name="T15" fmla="*/ 14 h 626"/>
                <a:gd name="T16" fmla="*/ 0 w 120"/>
                <a:gd name="T17" fmla="*/ 14 h 626"/>
                <a:gd name="T18" fmla="*/ 0 w 120"/>
                <a:gd name="T19" fmla="*/ 14 h 626"/>
                <a:gd name="T20" fmla="*/ 0 w 120"/>
                <a:gd name="T21" fmla="*/ 612 h 626"/>
                <a:gd name="T22" fmla="*/ 0 w 120"/>
                <a:gd name="T23" fmla="*/ 612 h 626"/>
                <a:gd name="T24" fmla="*/ 0 w 120"/>
                <a:gd name="T25" fmla="*/ 614 h 626"/>
                <a:gd name="T26" fmla="*/ 0 w 120"/>
                <a:gd name="T27" fmla="*/ 614 h 626"/>
                <a:gd name="T28" fmla="*/ 0 w 120"/>
                <a:gd name="T29" fmla="*/ 618 h 626"/>
                <a:gd name="T30" fmla="*/ 4 w 120"/>
                <a:gd name="T31" fmla="*/ 622 h 626"/>
                <a:gd name="T32" fmla="*/ 8 w 120"/>
                <a:gd name="T33" fmla="*/ 626 h 626"/>
                <a:gd name="T34" fmla="*/ 14 w 120"/>
                <a:gd name="T35" fmla="*/ 626 h 626"/>
                <a:gd name="T36" fmla="*/ 14 w 120"/>
                <a:gd name="T37" fmla="*/ 626 h 626"/>
                <a:gd name="T38" fmla="*/ 14 w 120"/>
                <a:gd name="T39" fmla="*/ 626 h 626"/>
                <a:gd name="T40" fmla="*/ 14 w 120"/>
                <a:gd name="T41" fmla="*/ 626 h 626"/>
                <a:gd name="T42" fmla="*/ 42 w 120"/>
                <a:gd name="T43" fmla="*/ 622 h 626"/>
                <a:gd name="T44" fmla="*/ 108 w 120"/>
                <a:gd name="T45" fmla="*/ 610 h 626"/>
                <a:gd name="T46" fmla="*/ 108 w 120"/>
                <a:gd name="T47" fmla="*/ 610 h 626"/>
                <a:gd name="T48" fmla="*/ 116 w 120"/>
                <a:gd name="T49" fmla="*/ 606 h 626"/>
                <a:gd name="T50" fmla="*/ 120 w 120"/>
                <a:gd name="T51" fmla="*/ 600 h 626"/>
                <a:gd name="T52" fmla="*/ 120 w 120"/>
                <a:gd name="T53" fmla="*/ 14 h 626"/>
                <a:gd name="T54" fmla="*/ 120 w 120"/>
                <a:gd name="T55" fmla="*/ 14 h 626"/>
                <a:gd name="T56" fmla="*/ 118 w 120"/>
                <a:gd name="T57" fmla="*/ 8 h 626"/>
                <a:gd name="T58" fmla="*/ 116 w 120"/>
                <a:gd name="T59" fmla="*/ 4 h 626"/>
                <a:gd name="T60" fmla="*/ 110 w 120"/>
                <a:gd name="T61" fmla="*/ 0 h 626"/>
                <a:gd name="T62" fmla="*/ 104 w 120"/>
                <a:gd name="T63" fmla="*/ 0 h 626"/>
                <a:gd name="T64" fmla="*/ 104 w 120"/>
                <a:gd name="T65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" h="626">
                  <a:moveTo>
                    <a:pt x="104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4"/>
                  </a:lnTo>
                  <a:lnTo>
                    <a:pt x="0" y="614"/>
                  </a:lnTo>
                  <a:lnTo>
                    <a:pt x="0" y="618"/>
                  </a:lnTo>
                  <a:lnTo>
                    <a:pt x="4" y="622"/>
                  </a:lnTo>
                  <a:lnTo>
                    <a:pt x="8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42" y="622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16" y="606"/>
                  </a:lnTo>
                  <a:lnTo>
                    <a:pt x="120" y="600"/>
                  </a:lnTo>
                  <a:lnTo>
                    <a:pt x="120" y="14"/>
                  </a:lnTo>
                  <a:lnTo>
                    <a:pt x="120" y="14"/>
                  </a:lnTo>
                  <a:lnTo>
                    <a:pt x="118" y="8"/>
                  </a:lnTo>
                  <a:lnTo>
                    <a:pt x="116" y="4"/>
                  </a:lnTo>
                  <a:lnTo>
                    <a:pt x="110" y="0"/>
                  </a:lnTo>
                  <a:lnTo>
                    <a:pt x="104" y="0"/>
                  </a:lnTo>
                  <a:lnTo>
                    <a:pt x="10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12" name="Freeform 9"/>
            <p:cNvSpPr>
              <a:spLocks/>
            </p:cNvSpPr>
            <p:nvPr userDrawn="1"/>
          </p:nvSpPr>
          <p:spPr bwMode="auto">
            <a:xfrm>
              <a:off x="10925175" y="3032967"/>
              <a:ext cx="190500" cy="993775"/>
            </a:xfrm>
            <a:custGeom>
              <a:avLst/>
              <a:gdLst>
                <a:gd name="T0" fmla="*/ 106 w 120"/>
                <a:gd name="T1" fmla="*/ 0 h 626"/>
                <a:gd name="T2" fmla="*/ 14 w 120"/>
                <a:gd name="T3" fmla="*/ 0 h 626"/>
                <a:gd name="T4" fmla="*/ 14 w 120"/>
                <a:gd name="T5" fmla="*/ 0 h 626"/>
                <a:gd name="T6" fmla="*/ 8 w 120"/>
                <a:gd name="T7" fmla="*/ 0 h 626"/>
                <a:gd name="T8" fmla="*/ 4 w 120"/>
                <a:gd name="T9" fmla="*/ 4 h 626"/>
                <a:gd name="T10" fmla="*/ 0 w 120"/>
                <a:gd name="T11" fmla="*/ 8 h 626"/>
                <a:gd name="T12" fmla="*/ 0 w 120"/>
                <a:gd name="T13" fmla="*/ 14 h 626"/>
                <a:gd name="T14" fmla="*/ 0 w 120"/>
                <a:gd name="T15" fmla="*/ 14 h 626"/>
                <a:gd name="T16" fmla="*/ 0 w 120"/>
                <a:gd name="T17" fmla="*/ 14 h 626"/>
                <a:gd name="T18" fmla="*/ 0 w 120"/>
                <a:gd name="T19" fmla="*/ 14 h 626"/>
                <a:gd name="T20" fmla="*/ 0 w 120"/>
                <a:gd name="T21" fmla="*/ 612 h 626"/>
                <a:gd name="T22" fmla="*/ 0 w 120"/>
                <a:gd name="T23" fmla="*/ 612 h 626"/>
                <a:gd name="T24" fmla="*/ 0 w 120"/>
                <a:gd name="T25" fmla="*/ 614 h 626"/>
                <a:gd name="T26" fmla="*/ 0 w 120"/>
                <a:gd name="T27" fmla="*/ 614 h 626"/>
                <a:gd name="T28" fmla="*/ 0 w 120"/>
                <a:gd name="T29" fmla="*/ 618 h 626"/>
                <a:gd name="T30" fmla="*/ 4 w 120"/>
                <a:gd name="T31" fmla="*/ 622 h 626"/>
                <a:gd name="T32" fmla="*/ 8 w 120"/>
                <a:gd name="T33" fmla="*/ 626 h 626"/>
                <a:gd name="T34" fmla="*/ 14 w 120"/>
                <a:gd name="T35" fmla="*/ 626 h 626"/>
                <a:gd name="T36" fmla="*/ 14 w 120"/>
                <a:gd name="T37" fmla="*/ 626 h 626"/>
                <a:gd name="T38" fmla="*/ 16 w 120"/>
                <a:gd name="T39" fmla="*/ 626 h 626"/>
                <a:gd name="T40" fmla="*/ 16 w 120"/>
                <a:gd name="T41" fmla="*/ 626 h 626"/>
                <a:gd name="T42" fmla="*/ 44 w 120"/>
                <a:gd name="T43" fmla="*/ 622 h 626"/>
                <a:gd name="T44" fmla="*/ 108 w 120"/>
                <a:gd name="T45" fmla="*/ 610 h 626"/>
                <a:gd name="T46" fmla="*/ 108 w 120"/>
                <a:gd name="T47" fmla="*/ 610 h 626"/>
                <a:gd name="T48" fmla="*/ 116 w 120"/>
                <a:gd name="T49" fmla="*/ 606 h 626"/>
                <a:gd name="T50" fmla="*/ 120 w 120"/>
                <a:gd name="T51" fmla="*/ 600 h 626"/>
                <a:gd name="T52" fmla="*/ 120 w 120"/>
                <a:gd name="T53" fmla="*/ 14 h 626"/>
                <a:gd name="T54" fmla="*/ 120 w 120"/>
                <a:gd name="T55" fmla="*/ 14 h 626"/>
                <a:gd name="T56" fmla="*/ 118 w 120"/>
                <a:gd name="T57" fmla="*/ 8 h 626"/>
                <a:gd name="T58" fmla="*/ 116 w 120"/>
                <a:gd name="T59" fmla="*/ 4 h 626"/>
                <a:gd name="T60" fmla="*/ 112 w 120"/>
                <a:gd name="T61" fmla="*/ 0 h 626"/>
                <a:gd name="T62" fmla="*/ 106 w 120"/>
                <a:gd name="T63" fmla="*/ 0 h 626"/>
                <a:gd name="T64" fmla="*/ 106 w 120"/>
                <a:gd name="T65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" h="626">
                  <a:moveTo>
                    <a:pt x="106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4"/>
                  </a:lnTo>
                  <a:lnTo>
                    <a:pt x="0" y="614"/>
                  </a:lnTo>
                  <a:lnTo>
                    <a:pt x="0" y="618"/>
                  </a:lnTo>
                  <a:lnTo>
                    <a:pt x="4" y="622"/>
                  </a:lnTo>
                  <a:lnTo>
                    <a:pt x="8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6" y="626"/>
                  </a:lnTo>
                  <a:lnTo>
                    <a:pt x="16" y="626"/>
                  </a:lnTo>
                  <a:lnTo>
                    <a:pt x="44" y="622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16" y="606"/>
                  </a:lnTo>
                  <a:lnTo>
                    <a:pt x="120" y="600"/>
                  </a:lnTo>
                  <a:lnTo>
                    <a:pt x="120" y="14"/>
                  </a:lnTo>
                  <a:lnTo>
                    <a:pt x="120" y="14"/>
                  </a:lnTo>
                  <a:lnTo>
                    <a:pt x="118" y="8"/>
                  </a:lnTo>
                  <a:lnTo>
                    <a:pt x="116" y="4"/>
                  </a:lnTo>
                  <a:lnTo>
                    <a:pt x="112" y="0"/>
                  </a:lnTo>
                  <a:lnTo>
                    <a:pt x="106" y="0"/>
                  </a:lnTo>
                  <a:lnTo>
                    <a:pt x="106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6"/>
          <p:cNvGrpSpPr/>
          <p:nvPr userDrawn="1"/>
        </p:nvGrpSpPr>
        <p:grpSpPr>
          <a:xfrm>
            <a:off x="8396372" y="260350"/>
            <a:ext cx="496803" cy="216191"/>
            <a:chOff x="9023350" y="3032967"/>
            <a:chExt cx="2889250" cy="1257300"/>
          </a:xfrm>
          <a:solidFill>
            <a:schemeClr val="tx1"/>
          </a:solidFill>
        </p:grpSpPr>
        <p:sp>
          <p:nvSpPr>
            <p:cNvPr id="8" name="Freeform 5"/>
            <p:cNvSpPr>
              <a:spLocks noEditPoints="1"/>
            </p:cNvSpPr>
            <p:nvPr userDrawn="1"/>
          </p:nvSpPr>
          <p:spPr bwMode="auto">
            <a:xfrm>
              <a:off x="11207750" y="3296492"/>
              <a:ext cx="704850" cy="730250"/>
            </a:xfrm>
            <a:custGeom>
              <a:avLst/>
              <a:gdLst>
                <a:gd name="T0" fmla="*/ 186 w 444"/>
                <a:gd name="T1" fmla="*/ 0 h 460"/>
                <a:gd name="T2" fmla="*/ 104 w 444"/>
                <a:gd name="T3" fmla="*/ 18 h 460"/>
                <a:gd name="T4" fmla="*/ 50 w 444"/>
                <a:gd name="T5" fmla="*/ 52 h 460"/>
                <a:gd name="T6" fmla="*/ 18 w 444"/>
                <a:gd name="T7" fmla="*/ 100 h 460"/>
                <a:gd name="T8" fmla="*/ 2 w 444"/>
                <a:gd name="T9" fmla="*/ 162 h 460"/>
                <a:gd name="T10" fmla="*/ 0 w 444"/>
                <a:gd name="T11" fmla="*/ 230 h 460"/>
                <a:gd name="T12" fmla="*/ 6 w 444"/>
                <a:gd name="T13" fmla="*/ 320 h 460"/>
                <a:gd name="T14" fmla="*/ 26 w 444"/>
                <a:gd name="T15" fmla="*/ 378 h 460"/>
                <a:gd name="T16" fmla="*/ 64 w 444"/>
                <a:gd name="T17" fmla="*/ 422 h 460"/>
                <a:gd name="T18" fmla="*/ 128 w 444"/>
                <a:gd name="T19" fmla="*/ 450 h 460"/>
                <a:gd name="T20" fmla="*/ 222 w 444"/>
                <a:gd name="T21" fmla="*/ 460 h 460"/>
                <a:gd name="T22" fmla="*/ 222 w 444"/>
                <a:gd name="T23" fmla="*/ 460 h 460"/>
                <a:gd name="T24" fmla="*/ 258 w 444"/>
                <a:gd name="T25" fmla="*/ 460 h 460"/>
                <a:gd name="T26" fmla="*/ 340 w 444"/>
                <a:gd name="T27" fmla="*/ 442 h 460"/>
                <a:gd name="T28" fmla="*/ 394 w 444"/>
                <a:gd name="T29" fmla="*/ 408 h 460"/>
                <a:gd name="T30" fmla="*/ 426 w 444"/>
                <a:gd name="T31" fmla="*/ 360 h 460"/>
                <a:gd name="T32" fmla="*/ 440 w 444"/>
                <a:gd name="T33" fmla="*/ 300 h 460"/>
                <a:gd name="T34" fmla="*/ 444 w 444"/>
                <a:gd name="T35" fmla="*/ 230 h 460"/>
                <a:gd name="T36" fmla="*/ 438 w 444"/>
                <a:gd name="T37" fmla="*/ 140 h 460"/>
                <a:gd name="T38" fmla="*/ 418 w 444"/>
                <a:gd name="T39" fmla="*/ 82 h 460"/>
                <a:gd name="T40" fmla="*/ 378 w 444"/>
                <a:gd name="T41" fmla="*/ 38 h 460"/>
                <a:gd name="T42" fmla="*/ 316 w 444"/>
                <a:gd name="T43" fmla="*/ 10 h 460"/>
                <a:gd name="T44" fmla="*/ 222 w 444"/>
                <a:gd name="T45" fmla="*/ 0 h 460"/>
                <a:gd name="T46" fmla="*/ 222 w 444"/>
                <a:gd name="T47" fmla="*/ 420 h 460"/>
                <a:gd name="T48" fmla="*/ 222 w 444"/>
                <a:gd name="T49" fmla="*/ 420 h 460"/>
                <a:gd name="T50" fmla="*/ 190 w 444"/>
                <a:gd name="T51" fmla="*/ 416 h 460"/>
                <a:gd name="T52" fmla="*/ 156 w 444"/>
                <a:gd name="T53" fmla="*/ 396 h 460"/>
                <a:gd name="T54" fmla="*/ 136 w 444"/>
                <a:gd name="T55" fmla="*/ 362 h 460"/>
                <a:gd name="T56" fmla="*/ 124 w 444"/>
                <a:gd name="T57" fmla="*/ 302 h 460"/>
                <a:gd name="T58" fmla="*/ 122 w 444"/>
                <a:gd name="T59" fmla="*/ 230 h 460"/>
                <a:gd name="T60" fmla="*/ 128 w 444"/>
                <a:gd name="T61" fmla="*/ 126 h 460"/>
                <a:gd name="T62" fmla="*/ 142 w 444"/>
                <a:gd name="T63" fmla="*/ 86 h 460"/>
                <a:gd name="T64" fmla="*/ 166 w 444"/>
                <a:gd name="T65" fmla="*/ 56 h 460"/>
                <a:gd name="T66" fmla="*/ 204 w 444"/>
                <a:gd name="T67" fmla="*/ 42 h 460"/>
                <a:gd name="T68" fmla="*/ 222 w 444"/>
                <a:gd name="T69" fmla="*/ 40 h 460"/>
                <a:gd name="T70" fmla="*/ 222 w 444"/>
                <a:gd name="T71" fmla="*/ 40 h 460"/>
                <a:gd name="T72" fmla="*/ 266 w 444"/>
                <a:gd name="T73" fmla="*/ 50 h 460"/>
                <a:gd name="T74" fmla="*/ 296 w 444"/>
                <a:gd name="T75" fmla="*/ 74 h 460"/>
                <a:gd name="T76" fmla="*/ 312 w 444"/>
                <a:gd name="T77" fmla="*/ 112 h 460"/>
                <a:gd name="T78" fmla="*/ 320 w 444"/>
                <a:gd name="T79" fmla="*/ 194 h 460"/>
                <a:gd name="T80" fmla="*/ 320 w 444"/>
                <a:gd name="T81" fmla="*/ 268 h 460"/>
                <a:gd name="T82" fmla="*/ 312 w 444"/>
                <a:gd name="T83" fmla="*/ 348 h 460"/>
                <a:gd name="T84" fmla="*/ 296 w 444"/>
                <a:gd name="T85" fmla="*/ 386 h 460"/>
                <a:gd name="T86" fmla="*/ 266 w 444"/>
                <a:gd name="T87" fmla="*/ 410 h 460"/>
                <a:gd name="T88" fmla="*/ 222 w 444"/>
                <a:gd name="T89" fmla="*/ 42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44" h="460">
                  <a:moveTo>
                    <a:pt x="222" y="0"/>
                  </a:moveTo>
                  <a:lnTo>
                    <a:pt x="222" y="0"/>
                  </a:lnTo>
                  <a:lnTo>
                    <a:pt x="186" y="0"/>
                  </a:lnTo>
                  <a:lnTo>
                    <a:pt x="156" y="4"/>
                  </a:lnTo>
                  <a:lnTo>
                    <a:pt x="128" y="10"/>
                  </a:lnTo>
                  <a:lnTo>
                    <a:pt x="104" y="18"/>
                  </a:lnTo>
                  <a:lnTo>
                    <a:pt x="82" y="28"/>
                  </a:lnTo>
                  <a:lnTo>
                    <a:pt x="64" y="38"/>
                  </a:lnTo>
                  <a:lnTo>
                    <a:pt x="50" y="52"/>
                  </a:lnTo>
                  <a:lnTo>
                    <a:pt x="36" y="66"/>
                  </a:lnTo>
                  <a:lnTo>
                    <a:pt x="26" y="82"/>
                  </a:lnTo>
                  <a:lnTo>
                    <a:pt x="18" y="100"/>
                  </a:lnTo>
                  <a:lnTo>
                    <a:pt x="12" y="120"/>
                  </a:lnTo>
                  <a:lnTo>
                    <a:pt x="6" y="140"/>
                  </a:lnTo>
                  <a:lnTo>
                    <a:pt x="2" y="162"/>
                  </a:lnTo>
                  <a:lnTo>
                    <a:pt x="0" y="184"/>
                  </a:lnTo>
                  <a:lnTo>
                    <a:pt x="0" y="230"/>
                  </a:lnTo>
                  <a:lnTo>
                    <a:pt x="0" y="230"/>
                  </a:lnTo>
                  <a:lnTo>
                    <a:pt x="0" y="278"/>
                  </a:lnTo>
                  <a:lnTo>
                    <a:pt x="2" y="300"/>
                  </a:lnTo>
                  <a:lnTo>
                    <a:pt x="6" y="320"/>
                  </a:lnTo>
                  <a:lnTo>
                    <a:pt x="10" y="340"/>
                  </a:lnTo>
                  <a:lnTo>
                    <a:pt x="18" y="360"/>
                  </a:lnTo>
                  <a:lnTo>
                    <a:pt x="26" y="378"/>
                  </a:lnTo>
                  <a:lnTo>
                    <a:pt x="36" y="394"/>
                  </a:lnTo>
                  <a:lnTo>
                    <a:pt x="50" y="408"/>
                  </a:lnTo>
                  <a:lnTo>
                    <a:pt x="64" y="422"/>
                  </a:lnTo>
                  <a:lnTo>
                    <a:pt x="82" y="434"/>
                  </a:lnTo>
                  <a:lnTo>
                    <a:pt x="104" y="442"/>
                  </a:lnTo>
                  <a:lnTo>
                    <a:pt x="128" y="450"/>
                  </a:lnTo>
                  <a:lnTo>
                    <a:pt x="156" y="456"/>
                  </a:lnTo>
                  <a:lnTo>
                    <a:pt x="186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58" y="460"/>
                  </a:lnTo>
                  <a:lnTo>
                    <a:pt x="288" y="456"/>
                  </a:lnTo>
                  <a:lnTo>
                    <a:pt x="316" y="450"/>
                  </a:lnTo>
                  <a:lnTo>
                    <a:pt x="340" y="442"/>
                  </a:lnTo>
                  <a:lnTo>
                    <a:pt x="362" y="434"/>
                  </a:lnTo>
                  <a:lnTo>
                    <a:pt x="380" y="422"/>
                  </a:lnTo>
                  <a:lnTo>
                    <a:pt x="394" y="408"/>
                  </a:lnTo>
                  <a:lnTo>
                    <a:pt x="408" y="394"/>
                  </a:lnTo>
                  <a:lnTo>
                    <a:pt x="418" y="378"/>
                  </a:lnTo>
                  <a:lnTo>
                    <a:pt x="426" y="360"/>
                  </a:lnTo>
                  <a:lnTo>
                    <a:pt x="432" y="340"/>
                  </a:lnTo>
                  <a:lnTo>
                    <a:pt x="438" y="320"/>
                  </a:lnTo>
                  <a:lnTo>
                    <a:pt x="440" y="300"/>
                  </a:lnTo>
                  <a:lnTo>
                    <a:pt x="442" y="278"/>
                  </a:lnTo>
                  <a:lnTo>
                    <a:pt x="444" y="230"/>
                  </a:lnTo>
                  <a:lnTo>
                    <a:pt x="444" y="230"/>
                  </a:lnTo>
                  <a:lnTo>
                    <a:pt x="442" y="184"/>
                  </a:lnTo>
                  <a:lnTo>
                    <a:pt x="440" y="162"/>
                  </a:lnTo>
                  <a:lnTo>
                    <a:pt x="438" y="140"/>
                  </a:lnTo>
                  <a:lnTo>
                    <a:pt x="432" y="120"/>
                  </a:lnTo>
                  <a:lnTo>
                    <a:pt x="426" y="100"/>
                  </a:lnTo>
                  <a:lnTo>
                    <a:pt x="418" y="82"/>
                  </a:lnTo>
                  <a:lnTo>
                    <a:pt x="408" y="66"/>
                  </a:lnTo>
                  <a:lnTo>
                    <a:pt x="394" y="52"/>
                  </a:lnTo>
                  <a:lnTo>
                    <a:pt x="378" y="38"/>
                  </a:lnTo>
                  <a:lnTo>
                    <a:pt x="360" y="28"/>
                  </a:lnTo>
                  <a:lnTo>
                    <a:pt x="340" y="18"/>
                  </a:lnTo>
                  <a:lnTo>
                    <a:pt x="316" y="10"/>
                  </a:lnTo>
                  <a:lnTo>
                    <a:pt x="288" y="4"/>
                  </a:lnTo>
                  <a:lnTo>
                    <a:pt x="256" y="0"/>
                  </a:lnTo>
                  <a:lnTo>
                    <a:pt x="222" y="0"/>
                  </a:lnTo>
                  <a:lnTo>
                    <a:pt x="222" y="0"/>
                  </a:lnTo>
                  <a:close/>
                  <a:moveTo>
                    <a:pt x="222" y="420"/>
                  </a:move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04" y="418"/>
                  </a:lnTo>
                  <a:lnTo>
                    <a:pt x="190" y="416"/>
                  </a:lnTo>
                  <a:lnTo>
                    <a:pt x="176" y="410"/>
                  </a:lnTo>
                  <a:lnTo>
                    <a:pt x="166" y="404"/>
                  </a:lnTo>
                  <a:lnTo>
                    <a:pt x="156" y="396"/>
                  </a:lnTo>
                  <a:lnTo>
                    <a:pt x="148" y="386"/>
                  </a:lnTo>
                  <a:lnTo>
                    <a:pt x="142" y="374"/>
                  </a:lnTo>
                  <a:lnTo>
                    <a:pt x="136" y="362"/>
                  </a:lnTo>
                  <a:lnTo>
                    <a:pt x="132" y="348"/>
                  </a:lnTo>
                  <a:lnTo>
                    <a:pt x="128" y="334"/>
                  </a:lnTo>
                  <a:lnTo>
                    <a:pt x="124" y="302"/>
                  </a:lnTo>
                  <a:lnTo>
                    <a:pt x="122" y="268"/>
                  </a:lnTo>
                  <a:lnTo>
                    <a:pt x="122" y="230"/>
                  </a:lnTo>
                  <a:lnTo>
                    <a:pt x="122" y="230"/>
                  </a:lnTo>
                  <a:lnTo>
                    <a:pt x="122" y="194"/>
                  </a:lnTo>
                  <a:lnTo>
                    <a:pt x="124" y="158"/>
                  </a:lnTo>
                  <a:lnTo>
                    <a:pt x="128" y="126"/>
                  </a:lnTo>
                  <a:lnTo>
                    <a:pt x="132" y="112"/>
                  </a:lnTo>
                  <a:lnTo>
                    <a:pt x="136" y="98"/>
                  </a:lnTo>
                  <a:lnTo>
                    <a:pt x="142" y="86"/>
                  </a:lnTo>
                  <a:lnTo>
                    <a:pt x="148" y="74"/>
                  </a:lnTo>
                  <a:lnTo>
                    <a:pt x="156" y="64"/>
                  </a:lnTo>
                  <a:lnTo>
                    <a:pt x="166" y="56"/>
                  </a:lnTo>
                  <a:lnTo>
                    <a:pt x="178" y="50"/>
                  </a:lnTo>
                  <a:lnTo>
                    <a:pt x="190" y="44"/>
                  </a:lnTo>
                  <a:lnTo>
                    <a:pt x="204" y="42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38" y="42"/>
                  </a:lnTo>
                  <a:lnTo>
                    <a:pt x="254" y="44"/>
                  </a:lnTo>
                  <a:lnTo>
                    <a:pt x="266" y="50"/>
                  </a:lnTo>
                  <a:lnTo>
                    <a:pt x="278" y="56"/>
                  </a:lnTo>
                  <a:lnTo>
                    <a:pt x="288" y="64"/>
                  </a:lnTo>
                  <a:lnTo>
                    <a:pt x="296" y="74"/>
                  </a:lnTo>
                  <a:lnTo>
                    <a:pt x="302" y="86"/>
                  </a:lnTo>
                  <a:lnTo>
                    <a:pt x="308" y="98"/>
                  </a:lnTo>
                  <a:lnTo>
                    <a:pt x="312" y="112"/>
                  </a:lnTo>
                  <a:lnTo>
                    <a:pt x="314" y="126"/>
                  </a:lnTo>
                  <a:lnTo>
                    <a:pt x="320" y="158"/>
                  </a:lnTo>
                  <a:lnTo>
                    <a:pt x="320" y="194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0" y="268"/>
                  </a:lnTo>
                  <a:lnTo>
                    <a:pt x="320" y="302"/>
                  </a:lnTo>
                  <a:lnTo>
                    <a:pt x="316" y="334"/>
                  </a:lnTo>
                  <a:lnTo>
                    <a:pt x="312" y="348"/>
                  </a:lnTo>
                  <a:lnTo>
                    <a:pt x="308" y="362"/>
                  </a:lnTo>
                  <a:lnTo>
                    <a:pt x="302" y="374"/>
                  </a:lnTo>
                  <a:lnTo>
                    <a:pt x="296" y="386"/>
                  </a:lnTo>
                  <a:lnTo>
                    <a:pt x="288" y="396"/>
                  </a:lnTo>
                  <a:lnTo>
                    <a:pt x="278" y="404"/>
                  </a:lnTo>
                  <a:lnTo>
                    <a:pt x="266" y="410"/>
                  </a:lnTo>
                  <a:lnTo>
                    <a:pt x="254" y="416"/>
                  </a:lnTo>
                  <a:lnTo>
                    <a:pt x="240" y="418"/>
                  </a:lnTo>
                  <a:lnTo>
                    <a:pt x="222" y="420"/>
                  </a:lnTo>
                  <a:lnTo>
                    <a:pt x="222" y="42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9" name="Freeform 6"/>
            <p:cNvSpPr>
              <a:spLocks noEditPoints="1"/>
            </p:cNvSpPr>
            <p:nvPr userDrawn="1"/>
          </p:nvSpPr>
          <p:spPr bwMode="auto">
            <a:xfrm>
              <a:off x="9826625" y="3296492"/>
              <a:ext cx="708025" cy="730250"/>
            </a:xfrm>
            <a:custGeom>
              <a:avLst/>
              <a:gdLst>
                <a:gd name="T0" fmla="*/ 438 w 446"/>
                <a:gd name="T1" fmla="*/ 234 h 460"/>
                <a:gd name="T2" fmla="*/ 446 w 446"/>
                <a:gd name="T3" fmla="*/ 222 h 460"/>
                <a:gd name="T4" fmla="*/ 444 w 446"/>
                <a:gd name="T5" fmla="*/ 194 h 460"/>
                <a:gd name="T6" fmla="*/ 436 w 446"/>
                <a:gd name="T7" fmla="*/ 126 h 460"/>
                <a:gd name="T8" fmla="*/ 418 w 446"/>
                <a:gd name="T9" fmla="*/ 82 h 460"/>
                <a:gd name="T10" fmla="*/ 388 w 446"/>
                <a:gd name="T11" fmla="*/ 44 h 460"/>
                <a:gd name="T12" fmla="*/ 342 w 446"/>
                <a:gd name="T13" fmla="*/ 18 h 460"/>
                <a:gd name="T14" fmla="*/ 278 w 446"/>
                <a:gd name="T15" fmla="*/ 2 h 460"/>
                <a:gd name="T16" fmla="*/ 222 w 446"/>
                <a:gd name="T17" fmla="*/ 0 h 460"/>
                <a:gd name="T18" fmla="*/ 128 w 446"/>
                <a:gd name="T19" fmla="*/ 10 h 460"/>
                <a:gd name="T20" fmla="*/ 66 w 446"/>
                <a:gd name="T21" fmla="*/ 38 h 460"/>
                <a:gd name="T22" fmla="*/ 28 w 446"/>
                <a:gd name="T23" fmla="*/ 82 h 460"/>
                <a:gd name="T24" fmla="*/ 8 w 446"/>
                <a:gd name="T25" fmla="*/ 140 h 460"/>
                <a:gd name="T26" fmla="*/ 0 w 446"/>
                <a:gd name="T27" fmla="*/ 230 h 460"/>
                <a:gd name="T28" fmla="*/ 4 w 446"/>
                <a:gd name="T29" fmla="*/ 300 h 460"/>
                <a:gd name="T30" fmla="*/ 18 w 446"/>
                <a:gd name="T31" fmla="*/ 360 h 460"/>
                <a:gd name="T32" fmla="*/ 50 w 446"/>
                <a:gd name="T33" fmla="*/ 408 h 460"/>
                <a:gd name="T34" fmla="*/ 104 w 446"/>
                <a:gd name="T35" fmla="*/ 442 h 460"/>
                <a:gd name="T36" fmla="*/ 188 w 446"/>
                <a:gd name="T37" fmla="*/ 460 h 460"/>
                <a:gd name="T38" fmla="*/ 222 w 446"/>
                <a:gd name="T39" fmla="*/ 460 h 460"/>
                <a:gd name="T40" fmla="*/ 224 w 446"/>
                <a:gd name="T41" fmla="*/ 460 h 460"/>
                <a:gd name="T42" fmla="*/ 298 w 446"/>
                <a:gd name="T43" fmla="*/ 454 h 460"/>
                <a:gd name="T44" fmla="*/ 356 w 446"/>
                <a:gd name="T45" fmla="*/ 436 h 460"/>
                <a:gd name="T46" fmla="*/ 396 w 446"/>
                <a:gd name="T47" fmla="*/ 408 h 460"/>
                <a:gd name="T48" fmla="*/ 422 w 446"/>
                <a:gd name="T49" fmla="*/ 372 h 460"/>
                <a:gd name="T50" fmla="*/ 440 w 446"/>
                <a:gd name="T51" fmla="*/ 312 h 460"/>
                <a:gd name="T52" fmla="*/ 440 w 446"/>
                <a:gd name="T53" fmla="*/ 310 h 460"/>
                <a:gd name="T54" fmla="*/ 432 w 446"/>
                <a:gd name="T55" fmla="*/ 296 h 460"/>
                <a:gd name="T56" fmla="*/ 424 w 446"/>
                <a:gd name="T57" fmla="*/ 296 h 460"/>
                <a:gd name="T58" fmla="*/ 326 w 446"/>
                <a:gd name="T59" fmla="*/ 312 h 460"/>
                <a:gd name="T60" fmla="*/ 316 w 446"/>
                <a:gd name="T61" fmla="*/ 322 h 460"/>
                <a:gd name="T62" fmla="*/ 312 w 446"/>
                <a:gd name="T63" fmla="*/ 338 h 460"/>
                <a:gd name="T64" fmla="*/ 288 w 446"/>
                <a:gd name="T65" fmla="*/ 386 h 460"/>
                <a:gd name="T66" fmla="*/ 252 w 446"/>
                <a:gd name="T67" fmla="*/ 414 h 460"/>
                <a:gd name="T68" fmla="*/ 224 w 446"/>
                <a:gd name="T69" fmla="*/ 420 h 460"/>
                <a:gd name="T70" fmla="*/ 222 w 446"/>
                <a:gd name="T71" fmla="*/ 420 h 460"/>
                <a:gd name="T72" fmla="*/ 212 w 446"/>
                <a:gd name="T73" fmla="*/ 418 h 460"/>
                <a:gd name="T74" fmla="*/ 184 w 446"/>
                <a:gd name="T75" fmla="*/ 410 h 460"/>
                <a:gd name="T76" fmla="*/ 148 w 446"/>
                <a:gd name="T77" fmla="*/ 370 h 460"/>
                <a:gd name="T78" fmla="*/ 130 w 446"/>
                <a:gd name="T79" fmla="*/ 322 h 460"/>
                <a:gd name="T80" fmla="*/ 124 w 446"/>
                <a:gd name="T81" fmla="*/ 290 h 460"/>
                <a:gd name="T82" fmla="*/ 124 w 446"/>
                <a:gd name="T83" fmla="*/ 216 h 460"/>
                <a:gd name="T84" fmla="*/ 126 w 446"/>
                <a:gd name="T85" fmla="*/ 150 h 460"/>
                <a:gd name="T86" fmla="*/ 140 w 446"/>
                <a:gd name="T87" fmla="*/ 94 h 460"/>
                <a:gd name="T88" fmla="*/ 160 w 446"/>
                <a:gd name="T89" fmla="*/ 64 h 460"/>
                <a:gd name="T90" fmla="*/ 192 w 446"/>
                <a:gd name="T91" fmla="*/ 44 h 460"/>
                <a:gd name="T92" fmla="*/ 222 w 446"/>
                <a:gd name="T93" fmla="*/ 40 h 460"/>
                <a:gd name="T94" fmla="*/ 222 w 446"/>
                <a:gd name="T95" fmla="*/ 40 h 460"/>
                <a:gd name="T96" fmla="*/ 250 w 446"/>
                <a:gd name="T97" fmla="*/ 44 h 460"/>
                <a:gd name="T98" fmla="*/ 280 w 446"/>
                <a:gd name="T99" fmla="*/ 60 h 460"/>
                <a:gd name="T100" fmla="*/ 300 w 446"/>
                <a:gd name="T101" fmla="*/ 86 h 460"/>
                <a:gd name="T102" fmla="*/ 320 w 446"/>
                <a:gd name="T103" fmla="*/ 156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46" h="460">
                  <a:moveTo>
                    <a:pt x="434" y="236"/>
                  </a:moveTo>
                  <a:lnTo>
                    <a:pt x="434" y="236"/>
                  </a:lnTo>
                  <a:lnTo>
                    <a:pt x="438" y="234"/>
                  </a:lnTo>
                  <a:lnTo>
                    <a:pt x="442" y="232"/>
                  </a:lnTo>
                  <a:lnTo>
                    <a:pt x="444" y="228"/>
                  </a:lnTo>
                  <a:lnTo>
                    <a:pt x="446" y="222"/>
                  </a:lnTo>
                  <a:lnTo>
                    <a:pt x="446" y="222"/>
                  </a:lnTo>
                  <a:lnTo>
                    <a:pt x="444" y="194"/>
                  </a:lnTo>
                  <a:lnTo>
                    <a:pt x="444" y="194"/>
                  </a:lnTo>
                  <a:lnTo>
                    <a:pt x="442" y="162"/>
                  </a:lnTo>
                  <a:lnTo>
                    <a:pt x="442" y="162"/>
                  </a:lnTo>
                  <a:lnTo>
                    <a:pt x="436" y="126"/>
                  </a:lnTo>
                  <a:lnTo>
                    <a:pt x="430" y="112"/>
                  </a:lnTo>
                  <a:lnTo>
                    <a:pt x="424" y="96"/>
                  </a:lnTo>
                  <a:lnTo>
                    <a:pt x="418" y="82"/>
                  </a:lnTo>
                  <a:lnTo>
                    <a:pt x="410" y="68"/>
                  </a:lnTo>
                  <a:lnTo>
                    <a:pt x="400" y="56"/>
                  </a:lnTo>
                  <a:lnTo>
                    <a:pt x="388" y="44"/>
                  </a:lnTo>
                  <a:lnTo>
                    <a:pt x="374" y="34"/>
                  </a:lnTo>
                  <a:lnTo>
                    <a:pt x="360" y="26"/>
                  </a:lnTo>
                  <a:lnTo>
                    <a:pt x="342" y="18"/>
                  </a:lnTo>
                  <a:lnTo>
                    <a:pt x="322" y="12"/>
                  </a:lnTo>
                  <a:lnTo>
                    <a:pt x="302" y="6"/>
                  </a:lnTo>
                  <a:lnTo>
                    <a:pt x="278" y="2"/>
                  </a:lnTo>
                  <a:lnTo>
                    <a:pt x="252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188" y="0"/>
                  </a:lnTo>
                  <a:lnTo>
                    <a:pt x="156" y="4"/>
                  </a:lnTo>
                  <a:lnTo>
                    <a:pt x="128" y="10"/>
                  </a:lnTo>
                  <a:lnTo>
                    <a:pt x="104" y="18"/>
                  </a:lnTo>
                  <a:lnTo>
                    <a:pt x="84" y="28"/>
                  </a:lnTo>
                  <a:lnTo>
                    <a:pt x="66" y="38"/>
                  </a:lnTo>
                  <a:lnTo>
                    <a:pt x="50" y="52"/>
                  </a:lnTo>
                  <a:lnTo>
                    <a:pt x="38" y="66"/>
                  </a:lnTo>
                  <a:lnTo>
                    <a:pt x="28" y="82"/>
                  </a:lnTo>
                  <a:lnTo>
                    <a:pt x="18" y="100"/>
                  </a:lnTo>
                  <a:lnTo>
                    <a:pt x="12" y="120"/>
                  </a:lnTo>
                  <a:lnTo>
                    <a:pt x="8" y="140"/>
                  </a:lnTo>
                  <a:lnTo>
                    <a:pt x="4" y="162"/>
                  </a:lnTo>
                  <a:lnTo>
                    <a:pt x="2" y="184"/>
                  </a:lnTo>
                  <a:lnTo>
                    <a:pt x="0" y="230"/>
                  </a:lnTo>
                  <a:lnTo>
                    <a:pt x="0" y="230"/>
                  </a:lnTo>
                  <a:lnTo>
                    <a:pt x="2" y="278"/>
                  </a:lnTo>
                  <a:lnTo>
                    <a:pt x="4" y="300"/>
                  </a:lnTo>
                  <a:lnTo>
                    <a:pt x="8" y="320"/>
                  </a:lnTo>
                  <a:lnTo>
                    <a:pt x="12" y="340"/>
                  </a:lnTo>
                  <a:lnTo>
                    <a:pt x="18" y="360"/>
                  </a:lnTo>
                  <a:lnTo>
                    <a:pt x="26" y="378"/>
                  </a:lnTo>
                  <a:lnTo>
                    <a:pt x="38" y="394"/>
                  </a:lnTo>
                  <a:lnTo>
                    <a:pt x="50" y="408"/>
                  </a:lnTo>
                  <a:lnTo>
                    <a:pt x="66" y="422"/>
                  </a:lnTo>
                  <a:lnTo>
                    <a:pt x="84" y="434"/>
                  </a:lnTo>
                  <a:lnTo>
                    <a:pt x="104" y="442"/>
                  </a:lnTo>
                  <a:lnTo>
                    <a:pt x="128" y="450"/>
                  </a:lnTo>
                  <a:lnTo>
                    <a:pt x="156" y="456"/>
                  </a:lnTo>
                  <a:lnTo>
                    <a:pt x="188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4" y="460"/>
                  </a:lnTo>
                  <a:lnTo>
                    <a:pt x="224" y="460"/>
                  </a:lnTo>
                  <a:lnTo>
                    <a:pt x="250" y="460"/>
                  </a:lnTo>
                  <a:lnTo>
                    <a:pt x="276" y="458"/>
                  </a:lnTo>
                  <a:lnTo>
                    <a:pt x="298" y="454"/>
                  </a:lnTo>
                  <a:lnTo>
                    <a:pt x="320" y="450"/>
                  </a:lnTo>
                  <a:lnTo>
                    <a:pt x="338" y="444"/>
                  </a:lnTo>
                  <a:lnTo>
                    <a:pt x="356" y="436"/>
                  </a:lnTo>
                  <a:lnTo>
                    <a:pt x="370" y="428"/>
                  </a:lnTo>
                  <a:lnTo>
                    <a:pt x="384" y="420"/>
                  </a:lnTo>
                  <a:lnTo>
                    <a:pt x="396" y="408"/>
                  </a:lnTo>
                  <a:lnTo>
                    <a:pt x="406" y="398"/>
                  </a:lnTo>
                  <a:lnTo>
                    <a:pt x="414" y="386"/>
                  </a:lnTo>
                  <a:lnTo>
                    <a:pt x="422" y="372"/>
                  </a:lnTo>
                  <a:lnTo>
                    <a:pt x="428" y="358"/>
                  </a:lnTo>
                  <a:lnTo>
                    <a:pt x="432" y="344"/>
                  </a:lnTo>
                  <a:lnTo>
                    <a:pt x="440" y="312"/>
                  </a:lnTo>
                  <a:lnTo>
                    <a:pt x="440" y="312"/>
                  </a:lnTo>
                  <a:lnTo>
                    <a:pt x="440" y="310"/>
                  </a:lnTo>
                  <a:lnTo>
                    <a:pt x="440" y="310"/>
                  </a:lnTo>
                  <a:lnTo>
                    <a:pt x="440" y="304"/>
                  </a:lnTo>
                  <a:lnTo>
                    <a:pt x="436" y="300"/>
                  </a:lnTo>
                  <a:lnTo>
                    <a:pt x="432" y="296"/>
                  </a:lnTo>
                  <a:lnTo>
                    <a:pt x="426" y="296"/>
                  </a:lnTo>
                  <a:lnTo>
                    <a:pt x="426" y="296"/>
                  </a:lnTo>
                  <a:lnTo>
                    <a:pt x="424" y="296"/>
                  </a:lnTo>
                  <a:lnTo>
                    <a:pt x="424" y="296"/>
                  </a:lnTo>
                  <a:lnTo>
                    <a:pt x="326" y="312"/>
                  </a:lnTo>
                  <a:lnTo>
                    <a:pt x="326" y="312"/>
                  </a:lnTo>
                  <a:lnTo>
                    <a:pt x="320" y="316"/>
                  </a:lnTo>
                  <a:lnTo>
                    <a:pt x="316" y="322"/>
                  </a:lnTo>
                  <a:lnTo>
                    <a:pt x="316" y="322"/>
                  </a:lnTo>
                  <a:lnTo>
                    <a:pt x="316" y="324"/>
                  </a:lnTo>
                  <a:lnTo>
                    <a:pt x="316" y="324"/>
                  </a:lnTo>
                  <a:lnTo>
                    <a:pt x="312" y="338"/>
                  </a:lnTo>
                  <a:lnTo>
                    <a:pt x="306" y="354"/>
                  </a:lnTo>
                  <a:lnTo>
                    <a:pt x="298" y="370"/>
                  </a:lnTo>
                  <a:lnTo>
                    <a:pt x="288" y="386"/>
                  </a:lnTo>
                  <a:lnTo>
                    <a:pt x="276" y="400"/>
                  </a:lnTo>
                  <a:lnTo>
                    <a:pt x="262" y="410"/>
                  </a:lnTo>
                  <a:lnTo>
                    <a:pt x="252" y="414"/>
                  </a:lnTo>
                  <a:lnTo>
                    <a:pt x="244" y="418"/>
                  </a:lnTo>
                  <a:lnTo>
                    <a:pt x="234" y="418"/>
                  </a:lnTo>
                  <a:lnTo>
                    <a:pt x="224" y="420"/>
                  </a:lnTo>
                  <a:lnTo>
                    <a:pt x="224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12" y="418"/>
                  </a:lnTo>
                  <a:lnTo>
                    <a:pt x="202" y="418"/>
                  </a:lnTo>
                  <a:lnTo>
                    <a:pt x="192" y="414"/>
                  </a:lnTo>
                  <a:lnTo>
                    <a:pt x="184" y="410"/>
                  </a:lnTo>
                  <a:lnTo>
                    <a:pt x="170" y="400"/>
                  </a:lnTo>
                  <a:lnTo>
                    <a:pt x="158" y="386"/>
                  </a:lnTo>
                  <a:lnTo>
                    <a:pt x="148" y="370"/>
                  </a:lnTo>
                  <a:lnTo>
                    <a:pt x="140" y="354"/>
                  </a:lnTo>
                  <a:lnTo>
                    <a:pt x="134" y="338"/>
                  </a:lnTo>
                  <a:lnTo>
                    <a:pt x="130" y="322"/>
                  </a:lnTo>
                  <a:lnTo>
                    <a:pt x="130" y="322"/>
                  </a:lnTo>
                  <a:lnTo>
                    <a:pt x="126" y="308"/>
                  </a:lnTo>
                  <a:lnTo>
                    <a:pt x="124" y="290"/>
                  </a:lnTo>
                  <a:lnTo>
                    <a:pt x="322" y="256"/>
                  </a:lnTo>
                  <a:lnTo>
                    <a:pt x="434" y="236"/>
                  </a:lnTo>
                  <a:close/>
                  <a:moveTo>
                    <a:pt x="124" y="216"/>
                  </a:moveTo>
                  <a:lnTo>
                    <a:pt x="124" y="216"/>
                  </a:lnTo>
                  <a:lnTo>
                    <a:pt x="124" y="182"/>
                  </a:lnTo>
                  <a:lnTo>
                    <a:pt x="126" y="150"/>
                  </a:lnTo>
                  <a:lnTo>
                    <a:pt x="132" y="120"/>
                  </a:lnTo>
                  <a:lnTo>
                    <a:pt x="134" y="108"/>
                  </a:lnTo>
                  <a:lnTo>
                    <a:pt x="140" y="94"/>
                  </a:lnTo>
                  <a:lnTo>
                    <a:pt x="144" y="82"/>
                  </a:lnTo>
                  <a:lnTo>
                    <a:pt x="152" y="72"/>
                  </a:lnTo>
                  <a:lnTo>
                    <a:pt x="160" y="64"/>
                  </a:lnTo>
                  <a:lnTo>
                    <a:pt x="168" y="56"/>
                  </a:lnTo>
                  <a:lnTo>
                    <a:pt x="180" y="50"/>
                  </a:lnTo>
                  <a:lnTo>
                    <a:pt x="192" y="44"/>
                  </a:lnTo>
                  <a:lnTo>
                    <a:pt x="206" y="42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36" y="42"/>
                  </a:lnTo>
                  <a:lnTo>
                    <a:pt x="250" y="44"/>
                  </a:lnTo>
                  <a:lnTo>
                    <a:pt x="260" y="48"/>
                  </a:lnTo>
                  <a:lnTo>
                    <a:pt x="270" y="54"/>
                  </a:lnTo>
                  <a:lnTo>
                    <a:pt x="280" y="60"/>
                  </a:lnTo>
                  <a:lnTo>
                    <a:pt x="288" y="68"/>
                  </a:lnTo>
                  <a:lnTo>
                    <a:pt x="294" y="76"/>
                  </a:lnTo>
                  <a:lnTo>
                    <a:pt x="300" y="86"/>
                  </a:lnTo>
                  <a:lnTo>
                    <a:pt x="310" y="108"/>
                  </a:lnTo>
                  <a:lnTo>
                    <a:pt x="316" y="130"/>
                  </a:lnTo>
                  <a:lnTo>
                    <a:pt x="320" y="156"/>
                  </a:lnTo>
                  <a:lnTo>
                    <a:pt x="322" y="182"/>
                  </a:lnTo>
                  <a:lnTo>
                    <a:pt x="124" y="21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10" name="Freeform 7"/>
            <p:cNvSpPr>
              <a:spLocks noEditPoints="1"/>
            </p:cNvSpPr>
            <p:nvPr userDrawn="1"/>
          </p:nvSpPr>
          <p:spPr bwMode="auto">
            <a:xfrm>
              <a:off x="9023350" y="3296492"/>
              <a:ext cx="704850" cy="993775"/>
            </a:xfrm>
            <a:custGeom>
              <a:avLst/>
              <a:gdLst>
                <a:gd name="T0" fmla="*/ 224 w 444"/>
                <a:gd name="T1" fmla="*/ 0 h 626"/>
                <a:gd name="T2" fmla="*/ 168 w 444"/>
                <a:gd name="T3" fmla="*/ 2 h 626"/>
                <a:gd name="T4" fmla="*/ 116 w 444"/>
                <a:gd name="T5" fmla="*/ 10 h 626"/>
                <a:gd name="T6" fmla="*/ 56 w 444"/>
                <a:gd name="T7" fmla="*/ 26 h 626"/>
                <a:gd name="T8" fmla="*/ 20 w 444"/>
                <a:gd name="T9" fmla="*/ 40 h 626"/>
                <a:gd name="T10" fmla="*/ 2 w 444"/>
                <a:gd name="T11" fmla="*/ 66 h 626"/>
                <a:gd name="T12" fmla="*/ 0 w 444"/>
                <a:gd name="T13" fmla="*/ 612 h 626"/>
                <a:gd name="T14" fmla="*/ 0 w 444"/>
                <a:gd name="T15" fmla="*/ 612 h 626"/>
                <a:gd name="T16" fmla="*/ 0 w 444"/>
                <a:gd name="T17" fmla="*/ 612 h 626"/>
                <a:gd name="T18" fmla="*/ 4 w 444"/>
                <a:gd name="T19" fmla="*/ 622 h 626"/>
                <a:gd name="T20" fmla="*/ 14 w 444"/>
                <a:gd name="T21" fmla="*/ 626 h 626"/>
                <a:gd name="T22" fmla="*/ 116 w 444"/>
                <a:gd name="T23" fmla="*/ 606 h 626"/>
                <a:gd name="T24" fmla="*/ 120 w 444"/>
                <a:gd name="T25" fmla="*/ 448 h 626"/>
                <a:gd name="T26" fmla="*/ 192 w 444"/>
                <a:gd name="T27" fmla="*/ 460 h 626"/>
                <a:gd name="T28" fmla="*/ 222 w 444"/>
                <a:gd name="T29" fmla="*/ 462 h 626"/>
                <a:gd name="T30" fmla="*/ 222 w 444"/>
                <a:gd name="T31" fmla="*/ 462 h 626"/>
                <a:gd name="T32" fmla="*/ 316 w 444"/>
                <a:gd name="T33" fmla="*/ 450 h 626"/>
                <a:gd name="T34" fmla="*/ 380 w 444"/>
                <a:gd name="T35" fmla="*/ 422 h 626"/>
                <a:gd name="T36" fmla="*/ 418 w 444"/>
                <a:gd name="T37" fmla="*/ 378 h 626"/>
                <a:gd name="T38" fmla="*/ 438 w 444"/>
                <a:gd name="T39" fmla="*/ 320 h 626"/>
                <a:gd name="T40" fmla="*/ 444 w 444"/>
                <a:gd name="T41" fmla="*/ 230 h 626"/>
                <a:gd name="T42" fmla="*/ 440 w 444"/>
                <a:gd name="T43" fmla="*/ 162 h 626"/>
                <a:gd name="T44" fmla="*/ 426 w 444"/>
                <a:gd name="T45" fmla="*/ 102 h 626"/>
                <a:gd name="T46" fmla="*/ 394 w 444"/>
                <a:gd name="T47" fmla="*/ 52 h 626"/>
                <a:gd name="T48" fmla="*/ 340 w 444"/>
                <a:gd name="T49" fmla="*/ 18 h 626"/>
                <a:gd name="T50" fmla="*/ 258 w 444"/>
                <a:gd name="T51" fmla="*/ 2 h 626"/>
                <a:gd name="T52" fmla="*/ 222 w 444"/>
                <a:gd name="T53" fmla="*/ 420 h 626"/>
                <a:gd name="T54" fmla="*/ 222 w 444"/>
                <a:gd name="T55" fmla="*/ 420 h 626"/>
                <a:gd name="T56" fmla="*/ 204 w 444"/>
                <a:gd name="T57" fmla="*/ 418 h 626"/>
                <a:gd name="T58" fmla="*/ 166 w 444"/>
                <a:gd name="T59" fmla="*/ 404 h 626"/>
                <a:gd name="T60" fmla="*/ 142 w 444"/>
                <a:gd name="T61" fmla="*/ 376 h 626"/>
                <a:gd name="T62" fmla="*/ 128 w 444"/>
                <a:gd name="T63" fmla="*/ 334 h 626"/>
                <a:gd name="T64" fmla="*/ 122 w 444"/>
                <a:gd name="T65" fmla="*/ 230 h 626"/>
                <a:gd name="T66" fmla="*/ 124 w 444"/>
                <a:gd name="T67" fmla="*/ 158 h 626"/>
                <a:gd name="T68" fmla="*/ 136 w 444"/>
                <a:gd name="T69" fmla="*/ 98 h 626"/>
                <a:gd name="T70" fmla="*/ 156 w 444"/>
                <a:gd name="T71" fmla="*/ 64 h 626"/>
                <a:gd name="T72" fmla="*/ 190 w 444"/>
                <a:gd name="T73" fmla="*/ 46 h 626"/>
                <a:gd name="T74" fmla="*/ 222 w 444"/>
                <a:gd name="T75" fmla="*/ 42 h 626"/>
                <a:gd name="T76" fmla="*/ 222 w 444"/>
                <a:gd name="T77" fmla="*/ 42 h 626"/>
                <a:gd name="T78" fmla="*/ 254 w 444"/>
                <a:gd name="T79" fmla="*/ 46 h 626"/>
                <a:gd name="T80" fmla="*/ 288 w 444"/>
                <a:gd name="T81" fmla="*/ 64 h 626"/>
                <a:gd name="T82" fmla="*/ 308 w 444"/>
                <a:gd name="T83" fmla="*/ 98 h 626"/>
                <a:gd name="T84" fmla="*/ 320 w 444"/>
                <a:gd name="T85" fmla="*/ 158 h 626"/>
                <a:gd name="T86" fmla="*/ 322 w 444"/>
                <a:gd name="T87" fmla="*/ 230 h 626"/>
                <a:gd name="T88" fmla="*/ 316 w 444"/>
                <a:gd name="T89" fmla="*/ 334 h 626"/>
                <a:gd name="T90" fmla="*/ 302 w 444"/>
                <a:gd name="T91" fmla="*/ 376 h 626"/>
                <a:gd name="T92" fmla="*/ 278 w 444"/>
                <a:gd name="T93" fmla="*/ 404 h 626"/>
                <a:gd name="T94" fmla="*/ 240 w 444"/>
                <a:gd name="T95" fmla="*/ 418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44" h="626">
                  <a:moveTo>
                    <a:pt x="224" y="0"/>
                  </a:moveTo>
                  <a:lnTo>
                    <a:pt x="224" y="0"/>
                  </a:lnTo>
                  <a:lnTo>
                    <a:pt x="224" y="0"/>
                  </a:lnTo>
                  <a:lnTo>
                    <a:pt x="224" y="0"/>
                  </a:lnTo>
                  <a:lnTo>
                    <a:pt x="196" y="0"/>
                  </a:lnTo>
                  <a:lnTo>
                    <a:pt x="168" y="2"/>
                  </a:lnTo>
                  <a:lnTo>
                    <a:pt x="140" y="6"/>
                  </a:lnTo>
                  <a:lnTo>
                    <a:pt x="116" y="10"/>
                  </a:lnTo>
                  <a:lnTo>
                    <a:pt x="116" y="10"/>
                  </a:lnTo>
                  <a:lnTo>
                    <a:pt x="84" y="18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42" y="30"/>
                  </a:lnTo>
                  <a:lnTo>
                    <a:pt x="30" y="36"/>
                  </a:lnTo>
                  <a:lnTo>
                    <a:pt x="20" y="40"/>
                  </a:lnTo>
                  <a:lnTo>
                    <a:pt x="12" y="48"/>
                  </a:lnTo>
                  <a:lnTo>
                    <a:pt x="6" y="56"/>
                  </a:lnTo>
                  <a:lnTo>
                    <a:pt x="2" y="66"/>
                  </a:lnTo>
                  <a:lnTo>
                    <a:pt x="0" y="78"/>
                  </a:lnTo>
                  <a:lnTo>
                    <a:pt x="0" y="94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8"/>
                  </a:lnTo>
                  <a:lnTo>
                    <a:pt x="4" y="622"/>
                  </a:lnTo>
                  <a:lnTo>
                    <a:pt x="8" y="624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16" y="606"/>
                  </a:lnTo>
                  <a:lnTo>
                    <a:pt x="120" y="600"/>
                  </a:lnTo>
                  <a:lnTo>
                    <a:pt x="120" y="448"/>
                  </a:lnTo>
                  <a:lnTo>
                    <a:pt x="120" y="448"/>
                  </a:lnTo>
                  <a:lnTo>
                    <a:pt x="140" y="454"/>
                  </a:lnTo>
                  <a:lnTo>
                    <a:pt x="166" y="458"/>
                  </a:lnTo>
                  <a:lnTo>
                    <a:pt x="192" y="460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58" y="460"/>
                  </a:lnTo>
                  <a:lnTo>
                    <a:pt x="288" y="456"/>
                  </a:lnTo>
                  <a:lnTo>
                    <a:pt x="316" y="450"/>
                  </a:lnTo>
                  <a:lnTo>
                    <a:pt x="340" y="444"/>
                  </a:lnTo>
                  <a:lnTo>
                    <a:pt x="362" y="434"/>
                  </a:lnTo>
                  <a:lnTo>
                    <a:pt x="380" y="422"/>
                  </a:lnTo>
                  <a:lnTo>
                    <a:pt x="394" y="408"/>
                  </a:lnTo>
                  <a:lnTo>
                    <a:pt x="408" y="394"/>
                  </a:lnTo>
                  <a:lnTo>
                    <a:pt x="418" y="378"/>
                  </a:lnTo>
                  <a:lnTo>
                    <a:pt x="426" y="360"/>
                  </a:lnTo>
                  <a:lnTo>
                    <a:pt x="432" y="340"/>
                  </a:lnTo>
                  <a:lnTo>
                    <a:pt x="438" y="320"/>
                  </a:lnTo>
                  <a:lnTo>
                    <a:pt x="442" y="300"/>
                  </a:lnTo>
                  <a:lnTo>
                    <a:pt x="444" y="278"/>
                  </a:lnTo>
                  <a:lnTo>
                    <a:pt x="444" y="230"/>
                  </a:lnTo>
                  <a:lnTo>
                    <a:pt x="444" y="230"/>
                  </a:lnTo>
                  <a:lnTo>
                    <a:pt x="444" y="184"/>
                  </a:lnTo>
                  <a:lnTo>
                    <a:pt x="440" y="162"/>
                  </a:lnTo>
                  <a:lnTo>
                    <a:pt x="438" y="140"/>
                  </a:lnTo>
                  <a:lnTo>
                    <a:pt x="432" y="120"/>
                  </a:lnTo>
                  <a:lnTo>
                    <a:pt x="426" y="102"/>
                  </a:lnTo>
                  <a:lnTo>
                    <a:pt x="418" y="84"/>
                  </a:lnTo>
                  <a:lnTo>
                    <a:pt x="408" y="68"/>
                  </a:lnTo>
                  <a:lnTo>
                    <a:pt x="394" y="52"/>
                  </a:lnTo>
                  <a:lnTo>
                    <a:pt x="380" y="40"/>
                  </a:lnTo>
                  <a:lnTo>
                    <a:pt x="362" y="28"/>
                  </a:lnTo>
                  <a:lnTo>
                    <a:pt x="340" y="18"/>
                  </a:lnTo>
                  <a:lnTo>
                    <a:pt x="316" y="10"/>
                  </a:lnTo>
                  <a:lnTo>
                    <a:pt x="290" y="4"/>
                  </a:lnTo>
                  <a:lnTo>
                    <a:pt x="258" y="2"/>
                  </a:lnTo>
                  <a:lnTo>
                    <a:pt x="224" y="0"/>
                  </a:lnTo>
                  <a:lnTo>
                    <a:pt x="224" y="0"/>
                  </a:lnTo>
                  <a:close/>
                  <a:moveTo>
                    <a:pt x="222" y="420"/>
                  </a:move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04" y="418"/>
                  </a:lnTo>
                  <a:lnTo>
                    <a:pt x="190" y="416"/>
                  </a:lnTo>
                  <a:lnTo>
                    <a:pt x="176" y="410"/>
                  </a:lnTo>
                  <a:lnTo>
                    <a:pt x="166" y="404"/>
                  </a:lnTo>
                  <a:lnTo>
                    <a:pt x="156" y="396"/>
                  </a:lnTo>
                  <a:lnTo>
                    <a:pt x="148" y="386"/>
                  </a:lnTo>
                  <a:lnTo>
                    <a:pt x="142" y="376"/>
                  </a:lnTo>
                  <a:lnTo>
                    <a:pt x="136" y="362"/>
                  </a:lnTo>
                  <a:lnTo>
                    <a:pt x="132" y="350"/>
                  </a:lnTo>
                  <a:lnTo>
                    <a:pt x="128" y="334"/>
                  </a:lnTo>
                  <a:lnTo>
                    <a:pt x="124" y="302"/>
                  </a:lnTo>
                  <a:lnTo>
                    <a:pt x="122" y="268"/>
                  </a:lnTo>
                  <a:lnTo>
                    <a:pt x="122" y="230"/>
                  </a:lnTo>
                  <a:lnTo>
                    <a:pt x="122" y="230"/>
                  </a:lnTo>
                  <a:lnTo>
                    <a:pt x="124" y="194"/>
                  </a:lnTo>
                  <a:lnTo>
                    <a:pt x="124" y="158"/>
                  </a:lnTo>
                  <a:lnTo>
                    <a:pt x="128" y="126"/>
                  </a:lnTo>
                  <a:lnTo>
                    <a:pt x="132" y="112"/>
                  </a:lnTo>
                  <a:lnTo>
                    <a:pt x="136" y="98"/>
                  </a:lnTo>
                  <a:lnTo>
                    <a:pt x="142" y="86"/>
                  </a:lnTo>
                  <a:lnTo>
                    <a:pt x="148" y="74"/>
                  </a:lnTo>
                  <a:lnTo>
                    <a:pt x="156" y="64"/>
                  </a:lnTo>
                  <a:lnTo>
                    <a:pt x="166" y="56"/>
                  </a:lnTo>
                  <a:lnTo>
                    <a:pt x="178" y="50"/>
                  </a:lnTo>
                  <a:lnTo>
                    <a:pt x="190" y="46"/>
                  </a:lnTo>
                  <a:lnTo>
                    <a:pt x="206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38" y="42"/>
                  </a:lnTo>
                  <a:lnTo>
                    <a:pt x="254" y="46"/>
                  </a:lnTo>
                  <a:lnTo>
                    <a:pt x="266" y="50"/>
                  </a:lnTo>
                  <a:lnTo>
                    <a:pt x="278" y="56"/>
                  </a:lnTo>
                  <a:lnTo>
                    <a:pt x="288" y="64"/>
                  </a:lnTo>
                  <a:lnTo>
                    <a:pt x="296" y="74"/>
                  </a:lnTo>
                  <a:lnTo>
                    <a:pt x="302" y="86"/>
                  </a:lnTo>
                  <a:lnTo>
                    <a:pt x="308" y="98"/>
                  </a:lnTo>
                  <a:lnTo>
                    <a:pt x="312" y="112"/>
                  </a:lnTo>
                  <a:lnTo>
                    <a:pt x="316" y="126"/>
                  </a:lnTo>
                  <a:lnTo>
                    <a:pt x="320" y="158"/>
                  </a:lnTo>
                  <a:lnTo>
                    <a:pt x="322" y="194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68"/>
                  </a:lnTo>
                  <a:lnTo>
                    <a:pt x="320" y="302"/>
                  </a:lnTo>
                  <a:lnTo>
                    <a:pt x="316" y="334"/>
                  </a:lnTo>
                  <a:lnTo>
                    <a:pt x="312" y="350"/>
                  </a:lnTo>
                  <a:lnTo>
                    <a:pt x="308" y="362"/>
                  </a:lnTo>
                  <a:lnTo>
                    <a:pt x="302" y="376"/>
                  </a:lnTo>
                  <a:lnTo>
                    <a:pt x="296" y="386"/>
                  </a:lnTo>
                  <a:lnTo>
                    <a:pt x="288" y="396"/>
                  </a:lnTo>
                  <a:lnTo>
                    <a:pt x="278" y="404"/>
                  </a:lnTo>
                  <a:lnTo>
                    <a:pt x="268" y="410"/>
                  </a:lnTo>
                  <a:lnTo>
                    <a:pt x="254" y="416"/>
                  </a:lnTo>
                  <a:lnTo>
                    <a:pt x="240" y="418"/>
                  </a:lnTo>
                  <a:lnTo>
                    <a:pt x="222" y="420"/>
                  </a:lnTo>
                  <a:lnTo>
                    <a:pt x="222" y="4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11" name="Freeform 8"/>
            <p:cNvSpPr>
              <a:spLocks/>
            </p:cNvSpPr>
            <p:nvPr userDrawn="1"/>
          </p:nvSpPr>
          <p:spPr bwMode="auto">
            <a:xfrm>
              <a:off x="10633075" y="3032967"/>
              <a:ext cx="190500" cy="993775"/>
            </a:xfrm>
            <a:custGeom>
              <a:avLst/>
              <a:gdLst>
                <a:gd name="T0" fmla="*/ 104 w 120"/>
                <a:gd name="T1" fmla="*/ 0 h 626"/>
                <a:gd name="T2" fmla="*/ 14 w 120"/>
                <a:gd name="T3" fmla="*/ 0 h 626"/>
                <a:gd name="T4" fmla="*/ 14 w 120"/>
                <a:gd name="T5" fmla="*/ 0 h 626"/>
                <a:gd name="T6" fmla="*/ 8 w 120"/>
                <a:gd name="T7" fmla="*/ 0 h 626"/>
                <a:gd name="T8" fmla="*/ 4 w 120"/>
                <a:gd name="T9" fmla="*/ 4 h 626"/>
                <a:gd name="T10" fmla="*/ 0 w 120"/>
                <a:gd name="T11" fmla="*/ 8 h 626"/>
                <a:gd name="T12" fmla="*/ 0 w 120"/>
                <a:gd name="T13" fmla="*/ 14 h 626"/>
                <a:gd name="T14" fmla="*/ 0 w 120"/>
                <a:gd name="T15" fmla="*/ 14 h 626"/>
                <a:gd name="T16" fmla="*/ 0 w 120"/>
                <a:gd name="T17" fmla="*/ 14 h 626"/>
                <a:gd name="T18" fmla="*/ 0 w 120"/>
                <a:gd name="T19" fmla="*/ 14 h 626"/>
                <a:gd name="T20" fmla="*/ 0 w 120"/>
                <a:gd name="T21" fmla="*/ 612 h 626"/>
                <a:gd name="T22" fmla="*/ 0 w 120"/>
                <a:gd name="T23" fmla="*/ 612 h 626"/>
                <a:gd name="T24" fmla="*/ 0 w 120"/>
                <a:gd name="T25" fmla="*/ 614 h 626"/>
                <a:gd name="T26" fmla="*/ 0 w 120"/>
                <a:gd name="T27" fmla="*/ 614 h 626"/>
                <a:gd name="T28" fmla="*/ 0 w 120"/>
                <a:gd name="T29" fmla="*/ 618 h 626"/>
                <a:gd name="T30" fmla="*/ 4 w 120"/>
                <a:gd name="T31" fmla="*/ 622 h 626"/>
                <a:gd name="T32" fmla="*/ 8 w 120"/>
                <a:gd name="T33" fmla="*/ 626 h 626"/>
                <a:gd name="T34" fmla="*/ 14 w 120"/>
                <a:gd name="T35" fmla="*/ 626 h 626"/>
                <a:gd name="T36" fmla="*/ 14 w 120"/>
                <a:gd name="T37" fmla="*/ 626 h 626"/>
                <a:gd name="T38" fmla="*/ 14 w 120"/>
                <a:gd name="T39" fmla="*/ 626 h 626"/>
                <a:gd name="T40" fmla="*/ 14 w 120"/>
                <a:gd name="T41" fmla="*/ 626 h 626"/>
                <a:gd name="T42" fmla="*/ 42 w 120"/>
                <a:gd name="T43" fmla="*/ 622 h 626"/>
                <a:gd name="T44" fmla="*/ 108 w 120"/>
                <a:gd name="T45" fmla="*/ 610 h 626"/>
                <a:gd name="T46" fmla="*/ 108 w 120"/>
                <a:gd name="T47" fmla="*/ 610 h 626"/>
                <a:gd name="T48" fmla="*/ 116 w 120"/>
                <a:gd name="T49" fmla="*/ 606 h 626"/>
                <a:gd name="T50" fmla="*/ 120 w 120"/>
                <a:gd name="T51" fmla="*/ 600 h 626"/>
                <a:gd name="T52" fmla="*/ 120 w 120"/>
                <a:gd name="T53" fmla="*/ 14 h 626"/>
                <a:gd name="T54" fmla="*/ 120 w 120"/>
                <a:gd name="T55" fmla="*/ 14 h 626"/>
                <a:gd name="T56" fmla="*/ 118 w 120"/>
                <a:gd name="T57" fmla="*/ 8 h 626"/>
                <a:gd name="T58" fmla="*/ 116 w 120"/>
                <a:gd name="T59" fmla="*/ 4 h 626"/>
                <a:gd name="T60" fmla="*/ 110 w 120"/>
                <a:gd name="T61" fmla="*/ 0 h 626"/>
                <a:gd name="T62" fmla="*/ 104 w 120"/>
                <a:gd name="T63" fmla="*/ 0 h 626"/>
                <a:gd name="T64" fmla="*/ 104 w 120"/>
                <a:gd name="T65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" h="626">
                  <a:moveTo>
                    <a:pt x="104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4"/>
                  </a:lnTo>
                  <a:lnTo>
                    <a:pt x="0" y="614"/>
                  </a:lnTo>
                  <a:lnTo>
                    <a:pt x="0" y="618"/>
                  </a:lnTo>
                  <a:lnTo>
                    <a:pt x="4" y="622"/>
                  </a:lnTo>
                  <a:lnTo>
                    <a:pt x="8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42" y="622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16" y="606"/>
                  </a:lnTo>
                  <a:lnTo>
                    <a:pt x="120" y="600"/>
                  </a:lnTo>
                  <a:lnTo>
                    <a:pt x="120" y="14"/>
                  </a:lnTo>
                  <a:lnTo>
                    <a:pt x="120" y="14"/>
                  </a:lnTo>
                  <a:lnTo>
                    <a:pt x="118" y="8"/>
                  </a:lnTo>
                  <a:lnTo>
                    <a:pt x="116" y="4"/>
                  </a:lnTo>
                  <a:lnTo>
                    <a:pt x="110" y="0"/>
                  </a:lnTo>
                  <a:lnTo>
                    <a:pt x="104" y="0"/>
                  </a:lnTo>
                  <a:lnTo>
                    <a:pt x="10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12" name="Freeform 9"/>
            <p:cNvSpPr>
              <a:spLocks/>
            </p:cNvSpPr>
            <p:nvPr userDrawn="1"/>
          </p:nvSpPr>
          <p:spPr bwMode="auto">
            <a:xfrm>
              <a:off x="10925175" y="3032967"/>
              <a:ext cx="190500" cy="993775"/>
            </a:xfrm>
            <a:custGeom>
              <a:avLst/>
              <a:gdLst>
                <a:gd name="T0" fmla="*/ 106 w 120"/>
                <a:gd name="T1" fmla="*/ 0 h 626"/>
                <a:gd name="T2" fmla="*/ 14 w 120"/>
                <a:gd name="T3" fmla="*/ 0 h 626"/>
                <a:gd name="T4" fmla="*/ 14 w 120"/>
                <a:gd name="T5" fmla="*/ 0 h 626"/>
                <a:gd name="T6" fmla="*/ 8 w 120"/>
                <a:gd name="T7" fmla="*/ 0 h 626"/>
                <a:gd name="T8" fmla="*/ 4 w 120"/>
                <a:gd name="T9" fmla="*/ 4 h 626"/>
                <a:gd name="T10" fmla="*/ 0 w 120"/>
                <a:gd name="T11" fmla="*/ 8 h 626"/>
                <a:gd name="T12" fmla="*/ 0 w 120"/>
                <a:gd name="T13" fmla="*/ 14 h 626"/>
                <a:gd name="T14" fmla="*/ 0 w 120"/>
                <a:gd name="T15" fmla="*/ 14 h 626"/>
                <a:gd name="T16" fmla="*/ 0 w 120"/>
                <a:gd name="T17" fmla="*/ 14 h 626"/>
                <a:gd name="T18" fmla="*/ 0 w 120"/>
                <a:gd name="T19" fmla="*/ 14 h 626"/>
                <a:gd name="T20" fmla="*/ 0 w 120"/>
                <a:gd name="T21" fmla="*/ 612 h 626"/>
                <a:gd name="T22" fmla="*/ 0 w 120"/>
                <a:gd name="T23" fmla="*/ 612 h 626"/>
                <a:gd name="T24" fmla="*/ 0 w 120"/>
                <a:gd name="T25" fmla="*/ 614 h 626"/>
                <a:gd name="T26" fmla="*/ 0 w 120"/>
                <a:gd name="T27" fmla="*/ 614 h 626"/>
                <a:gd name="T28" fmla="*/ 0 w 120"/>
                <a:gd name="T29" fmla="*/ 618 h 626"/>
                <a:gd name="T30" fmla="*/ 4 w 120"/>
                <a:gd name="T31" fmla="*/ 622 h 626"/>
                <a:gd name="T32" fmla="*/ 8 w 120"/>
                <a:gd name="T33" fmla="*/ 626 h 626"/>
                <a:gd name="T34" fmla="*/ 14 w 120"/>
                <a:gd name="T35" fmla="*/ 626 h 626"/>
                <a:gd name="T36" fmla="*/ 14 w 120"/>
                <a:gd name="T37" fmla="*/ 626 h 626"/>
                <a:gd name="T38" fmla="*/ 16 w 120"/>
                <a:gd name="T39" fmla="*/ 626 h 626"/>
                <a:gd name="T40" fmla="*/ 16 w 120"/>
                <a:gd name="T41" fmla="*/ 626 h 626"/>
                <a:gd name="T42" fmla="*/ 44 w 120"/>
                <a:gd name="T43" fmla="*/ 622 h 626"/>
                <a:gd name="T44" fmla="*/ 108 w 120"/>
                <a:gd name="T45" fmla="*/ 610 h 626"/>
                <a:gd name="T46" fmla="*/ 108 w 120"/>
                <a:gd name="T47" fmla="*/ 610 h 626"/>
                <a:gd name="T48" fmla="*/ 116 w 120"/>
                <a:gd name="T49" fmla="*/ 606 h 626"/>
                <a:gd name="T50" fmla="*/ 120 w 120"/>
                <a:gd name="T51" fmla="*/ 600 h 626"/>
                <a:gd name="T52" fmla="*/ 120 w 120"/>
                <a:gd name="T53" fmla="*/ 14 h 626"/>
                <a:gd name="T54" fmla="*/ 120 w 120"/>
                <a:gd name="T55" fmla="*/ 14 h 626"/>
                <a:gd name="T56" fmla="*/ 118 w 120"/>
                <a:gd name="T57" fmla="*/ 8 h 626"/>
                <a:gd name="T58" fmla="*/ 116 w 120"/>
                <a:gd name="T59" fmla="*/ 4 h 626"/>
                <a:gd name="T60" fmla="*/ 112 w 120"/>
                <a:gd name="T61" fmla="*/ 0 h 626"/>
                <a:gd name="T62" fmla="*/ 106 w 120"/>
                <a:gd name="T63" fmla="*/ 0 h 626"/>
                <a:gd name="T64" fmla="*/ 106 w 120"/>
                <a:gd name="T65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" h="626">
                  <a:moveTo>
                    <a:pt x="106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4"/>
                  </a:lnTo>
                  <a:lnTo>
                    <a:pt x="0" y="614"/>
                  </a:lnTo>
                  <a:lnTo>
                    <a:pt x="0" y="618"/>
                  </a:lnTo>
                  <a:lnTo>
                    <a:pt x="4" y="622"/>
                  </a:lnTo>
                  <a:lnTo>
                    <a:pt x="8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6" y="626"/>
                  </a:lnTo>
                  <a:lnTo>
                    <a:pt x="16" y="626"/>
                  </a:lnTo>
                  <a:lnTo>
                    <a:pt x="44" y="622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16" y="606"/>
                  </a:lnTo>
                  <a:lnTo>
                    <a:pt x="120" y="600"/>
                  </a:lnTo>
                  <a:lnTo>
                    <a:pt x="120" y="14"/>
                  </a:lnTo>
                  <a:lnTo>
                    <a:pt x="120" y="14"/>
                  </a:lnTo>
                  <a:lnTo>
                    <a:pt x="118" y="8"/>
                  </a:lnTo>
                  <a:lnTo>
                    <a:pt x="116" y="4"/>
                  </a:lnTo>
                  <a:lnTo>
                    <a:pt x="112" y="0"/>
                  </a:lnTo>
                  <a:lnTo>
                    <a:pt x="106" y="0"/>
                  </a:lnTo>
                  <a:lnTo>
                    <a:pt x="106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6"/>
          <p:cNvGrpSpPr/>
          <p:nvPr userDrawn="1"/>
        </p:nvGrpSpPr>
        <p:grpSpPr>
          <a:xfrm>
            <a:off x="8396372" y="260350"/>
            <a:ext cx="496803" cy="216191"/>
            <a:chOff x="9023350" y="3032967"/>
            <a:chExt cx="2889250" cy="1257300"/>
          </a:xfrm>
          <a:solidFill>
            <a:schemeClr val="tx1"/>
          </a:solidFill>
        </p:grpSpPr>
        <p:sp>
          <p:nvSpPr>
            <p:cNvPr id="8" name="Freeform 5"/>
            <p:cNvSpPr>
              <a:spLocks noEditPoints="1"/>
            </p:cNvSpPr>
            <p:nvPr userDrawn="1"/>
          </p:nvSpPr>
          <p:spPr bwMode="auto">
            <a:xfrm>
              <a:off x="11207750" y="3296492"/>
              <a:ext cx="704850" cy="730250"/>
            </a:xfrm>
            <a:custGeom>
              <a:avLst/>
              <a:gdLst>
                <a:gd name="T0" fmla="*/ 186 w 444"/>
                <a:gd name="T1" fmla="*/ 0 h 460"/>
                <a:gd name="T2" fmla="*/ 104 w 444"/>
                <a:gd name="T3" fmla="*/ 18 h 460"/>
                <a:gd name="T4" fmla="*/ 50 w 444"/>
                <a:gd name="T5" fmla="*/ 52 h 460"/>
                <a:gd name="T6" fmla="*/ 18 w 444"/>
                <a:gd name="T7" fmla="*/ 100 h 460"/>
                <a:gd name="T8" fmla="*/ 2 w 444"/>
                <a:gd name="T9" fmla="*/ 162 h 460"/>
                <a:gd name="T10" fmla="*/ 0 w 444"/>
                <a:gd name="T11" fmla="*/ 230 h 460"/>
                <a:gd name="T12" fmla="*/ 6 w 444"/>
                <a:gd name="T13" fmla="*/ 320 h 460"/>
                <a:gd name="T14" fmla="*/ 26 w 444"/>
                <a:gd name="T15" fmla="*/ 378 h 460"/>
                <a:gd name="T16" fmla="*/ 64 w 444"/>
                <a:gd name="T17" fmla="*/ 422 h 460"/>
                <a:gd name="T18" fmla="*/ 128 w 444"/>
                <a:gd name="T19" fmla="*/ 450 h 460"/>
                <a:gd name="T20" fmla="*/ 222 w 444"/>
                <a:gd name="T21" fmla="*/ 460 h 460"/>
                <a:gd name="T22" fmla="*/ 222 w 444"/>
                <a:gd name="T23" fmla="*/ 460 h 460"/>
                <a:gd name="T24" fmla="*/ 258 w 444"/>
                <a:gd name="T25" fmla="*/ 460 h 460"/>
                <a:gd name="T26" fmla="*/ 340 w 444"/>
                <a:gd name="T27" fmla="*/ 442 h 460"/>
                <a:gd name="T28" fmla="*/ 394 w 444"/>
                <a:gd name="T29" fmla="*/ 408 h 460"/>
                <a:gd name="T30" fmla="*/ 426 w 444"/>
                <a:gd name="T31" fmla="*/ 360 h 460"/>
                <a:gd name="T32" fmla="*/ 440 w 444"/>
                <a:gd name="T33" fmla="*/ 300 h 460"/>
                <a:gd name="T34" fmla="*/ 444 w 444"/>
                <a:gd name="T35" fmla="*/ 230 h 460"/>
                <a:gd name="T36" fmla="*/ 438 w 444"/>
                <a:gd name="T37" fmla="*/ 140 h 460"/>
                <a:gd name="T38" fmla="*/ 418 w 444"/>
                <a:gd name="T39" fmla="*/ 82 h 460"/>
                <a:gd name="T40" fmla="*/ 378 w 444"/>
                <a:gd name="T41" fmla="*/ 38 h 460"/>
                <a:gd name="T42" fmla="*/ 316 w 444"/>
                <a:gd name="T43" fmla="*/ 10 h 460"/>
                <a:gd name="T44" fmla="*/ 222 w 444"/>
                <a:gd name="T45" fmla="*/ 0 h 460"/>
                <a:gd name="T46" fmla="*/ 222 w 444"/>
                <a:gd name="T47" fmla="*/ 420 h 460"/>
                <a:gd name="T48" fmla="*/ 222 w 444"/>
                <a:gd name="T49" fmla="*/ 420 h 460"/>
                <a:gd name="T50" fmla="*/ 190 w 444"/>
                <a:gd name="T51" fmla="*/ 416 h 460"/>
                <a:gd name="T52" fmla="*/ 156 w 444"/>
                <a:gd name="T53" fmla="*/ 396 h 460"/>
                <a:gd name="T54" fmla="*/ 136 w 444"/>
                <a:gd name="T55" fmla="*/ 362 h 460"/>
                <a:gd name="T56" fmla="*/ 124 w 444"/>
                <a:gd name="T57" fmla="*/ 302 h 460"/>
                <a:gd name="T58" fmla="*/ 122 w 444"/>
                <a:gd name="T59" fmla="*/ 230 h 460"/>
                <a:gd name="T60" fmla="*/ 128 w 444"/>
                <a:gd name="T61" fmla="*/ 126 h 460"/>
                <a:gd name="T62" fmla="*/ 142 w 444"/>
                <a:gd name="T63" fmla="*/ 86 h 460"/>
                <a:gd name="T64" fmla="*/ 166 w 444"/>
                <a:gd name="T65" fmla="*/ 56 h 460"/>
                <a:gd name="T66" fmla="*/ 204 w 444"/>
                <a:gd name="T67" fmla="*/ 42 h 460"/>
                <a:gd name="T68" fmla="*/ 222 w 444"/>
                <a:gd name="T69" fmla="*/ 40 h 460"/>
                <a:gd name="T70" fmla="*/ 222 w 444"/>
                <a:gd name="T71" fmla="*/ 40 h 460"/>
                <a:gd name="T72" fmla="*/ 266 w 444"/>
                <a:gd name="T73" fmla="*/ 50 h 460"/>
                <a:gd name="T74" fmla="*/ 296 w 444"/>
                <a:gd name="T75" fmla="*/ 74 h 460"/>
                <a:gd name="T76" fmla="*/ 312 w 444"/>
                <a:gd name="T77" fmla="*/ 112 h 460"/>
                <a:gd name="T78" fmla="*/ 320 w 444"/>
                <a:gd name="T79" fmla="*/ 194 h 460"/>
                <a:gd name="T80" fmla="*/ 320 w 444"/>
                <a:gd name="T81" fmla="*/ 268 h 460"/>
                <a:gd name="T82" fmla="*/ 312 w 444"/>
                <a:gd name="T83" fmla="*/ 348 h 460"/>
                <a:gd name="T84" fmla="*/ 296 w 444"/>
                <a:gd name="T85" fmla="*/ 386 h 460"/>
                <a:gd name="T86" fmla="*/ 266 w 444"/>
                <a:gd name="T87" fmla="*/ 410 h 460"/>
                <a:gd name="T88" fmla="*/ 222 w 444"/>
                <a:gd name="T89" fmla="*/ 42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44" h="460">
                  <a:moveTo>
                    <a:pt x="222" y="0"/>
                  </a:moveTo>
                  <a:lnTo>
                    <a:pt x="222" y="0"/>
                  </a:lnTo>
                  <a:lnTo>
                    <a:pt x="186" y="0"/>
                  </a:lnTo>
                  <a:lnTo>
                    <a:pt x="156" y="4"/>
                  </a:lnTo>
                  <a:lnTo>
                    <a:pt x="128" y="10"/>
                  </a:lnTo>
                  <a:lnTo>
                    <a:pt x="104" y="18"/>
                  </a:lnTo>
                  <a:lnTo>
                    <a:pt x="82" y="28"/>
                  </a:lnTo>
                  <a:lnTo>
                    <a:pt x="64" y="38"/>
                  </a:lnTo>
                  <a:lnTo>
                    <a:pt x="50" y="52"/>
                  </a:lnTo>
                  <a:lnTo>
                    <a:pt x="36" y="66"/>
                  </a:lnTo>
                  <a:lnTo>
                    <a:pt x="26" y="82"/>
                  </a:lnTo>
                  <a:lnTo>
                    <a:pt x="18" y="100"/>
                  </a:lnTo>
                  <a:lnTo>
                    <a:pt x="12" y="120"/>
                  </a:lnTo>
                  <a:lnTo>
                    <a:pt x="6" y="140"/>
                  </a:lnTo>
                  <a:lnTo>
                    <a:pt x="2" y="162"/>
                  </a:lnTo>
                  <a:lnTo>
                    <a:pt x="0" y="184"/>
                  </a:lnTo>
                  <a:lnTo>
                    <a:pt x="0" y="230"/>
                  </a:lnTo>
                  <a:lnTo>
                    <a:pt x="0" y="230"/>
                  </a:lnTo>
                  <a:lnTo>
                    <a:pt x="0" y="278"/>
                  </a:lnTo>
                  <a:lnTo>
                    <a:pt x="2" y="300"/>
                  </a:lnTo>
                  <a:lnTo>
                    <a:pt x="6" y="320"/>
                  </a:lnTo>
                  <a:lnTo>
                    <a:pt x="10" y="340"/>
                  </a:lnTo>
                  <a:lnTo>
                    <a:pt x="18" y="360"/>
                  </a:lnTo>
                  <a:lnTo>
                    <a:pt x="26" y="378"/>
                  </a:lnTo>
                  <a:lnTo>
                    <a:pt x="36" y="394"/>
                  </a:lnTo>
                  <a:lnTo>
                    <a:pt x="50" y="408"/>
                  </a:lnTo>
                  <a:lnTo>
                    <a:pt x="64" y="422"/>
                  </a:lnTo>
                  <a:lnTo>
                    <a:pt x="82" y="434"/>
                  </a:lnTo>
                  <a:lnTo>
                    <a:pt x="104" y="442"/>
                  </a:lnTo>
                  <a:lnTo>
                    <a:pt x="128" y="450"/>
                  </a:lnTo>
                  <a:lnTo>
                    <a:pt x="156" y="456"/>
                  </a:lnTo>
                  <a:lnTo>
                    <a:pt x="186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58" y="460"/>
                  </a:lnTo>
                  <a:lnTo>
                    <a:pt x="288" y="456"/>
                  </a:lnTo>
                  <a:lnTo>
                    <a:pt x="316" y="450"/>
                  </a:lnTo>
                  <a:lnTo>
                    <a:pt x="340" y="442"/>
                  </a:lnTo>
                  <a:lnTo>
                    <a:pt x="362" y="434"/>
                  </a:lnTo>
                  <a:lnTo>
                    <a:pt x="380" y="422"/>
                  </a:lnTo>
                  <a:lnTo>
                    <a:pt x="394" y="408"/>
                  </a:lnTo>
                  <a:lnTo>
                    <a:pt x="408" y="394"/>
                  </a:lnTo>
                  <a:lnTo>
                    <a:pt x="418" y="378"/>
                  </a:lnTo>
                  <a:lnTo>
                    <a:pt x="426" y="360"/>
                  </a:lnTo>
                  <a:lnTo>
                    <a:pt x="432" y="340"/>
                  </a:lnTo>
                  <a:lnTo>
                    <a:pt x="438" y="320"/>
                  </a:lnTo>
                  <a:lnTo>
                    <a:pt x="440" y="300"/>
                  </a:lnTo>
                  <a:lnTo>
                    <a:pt x="442" y="278"/>
                  </a:lnTo>
                  <a:lnTo>
                    <a:pt x="444" y="230"/>
                  </a:lnTo>
                  <a:lnTo>
                    <a:pt x="444" y="230"/>
                  </a:lnTo>
                  <a:lnTo>
                    <a:pt x="442" y="184"/>
                  </a:lnTo>
                  <a:lnTo>
                    <a:pt x="440" y="162"/>
                  </a:lnTo>
                  <a:lnTo>
                    <a:pt x="438" y="140"/>
                  </a:lnTo>
                  <a:lnTo>
                    <a:pt x="432" y="120"/>
                  </a:lnTo>
                  <a:lnTo>
                    <a:pt x="426" y="100"/>
                  </a:lnTo>
                  <a:lnTo>
                    <a:pt x="418" y="82"/>
                  </a:lnTo>
                  <a:lnTo>
                    <a:pt x="408" y="66"/>
                  </a:lnTo>
                  <a:lnTo>
                    <a:pt x="394" y="52"/>
                  </a:lnTo>
                  <a:lnTo>
                    <a:pt x="378" y="38"/>
                  </a:lnTo>
                  <a:lnTo>
                    <a:pt x="360" y="28"/>
                  </a:lnTo>
                  <a:lnTo>
                    <a:pt x="340" y="18"/>
                  </a:lnTo>
                  <a:lnTo>
                    <a:pt x="316" y="10"/>
                  </a:lnTo>
                  <a:lnTo>
                    <a:pt x="288" y="4"/>
                  </a:lnTo>
                  <a:lnTo>
                    <a:pt x="256" y="0"/>
                  </a:lnTo>
                  <a:lnTo>
                    <a:pt x="222" y="0"/>
                  </a:lnTo>
                  <a:lnTo>
                    <a:pt x="222" y="0"/>
                  </a:lnTo>
                  <a:close/>
                  <a:moveTo>
                    <a:pt x="222" y="420"/>
                  </a:move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04" y="418"/>
                  </a:lnTo>
                  <a:lnTo>
                    <a:pt x="190" y="416"/>
                  </a:lnTo>
                  <a:lnTo>
                    <a:pt x="176" y="410"/>
                  </a:lnTo>
                  <a:lnTo>
                    <a:pt x="166" y="404"/>
                  </a:lnTo>
                  <a:lnTo>
                    <a:pt x="156" y="396"/>
                  </a:lnTo>
                  <a:lnTo>
                    <a:pt x="148" y="386"/>
                  </a:lnTo>
                  <a:lnTo>
                    <a:pt x="142" y="374"/>
                  </a:lnTo>
                  <a:lnTo>
                    <a:pt x="136" y="362"/>
                  </a:lnTo>
                  <a:lnTo>
                    <a:pt x="132" y="348"/>
                  </a:lnTo>
                  <a:lnTo>
                    <a:pt x="128" y="334"/>
                  </a:lnTo>
                  <a:lnTo>
                    <a:pt x="124" y="302"/>
                  </a:lnTo>
                  <a:lnTo>
                    <a:pt x="122" y="268"/>
                  </a:lnTo>
                  <a:lnTo>
                    <a:pt x="122" y="230"/>
                  </a:lnTo>
                  <a:lnTo>
                    <a:pt x="122" y="230"/>
                  </a:lnTo>
                  <a:lnTo>
                    <a:pt x="122" y="194"/>
                  </a:lnTo>
                  <a:lnTo>
                    <a:pt x="124" y="158"/>
                  </a:lnTo>
                  <a:lnTo>
                    <a:pt x="128" y="126"/>
                  </a:lnTo>
                  <a:lnTo>
                    <a:pt x="132" y="112"/>
                  </a:lnTo>
                  <a:lnTo>
                    <a:pt x="136" y="98"/>
                  </a:lnTo>
                  <a:lnTo>
                    <a:pt x="142" y="86"/>
                  </a:lnTo>
                  <a:lnTo>
                    <a:pt x="148" y="74"/>
                  </a:lnTo>
                  <a:lnTo>
                    <a:pt x="156" y="64"/>
                  </a:lnTo>
                  <a:lnTo>
                    <a:pt x="166" y="56"/>
                  </a:lnTo>
                  <a:lnTo>
                    <a:pt x="178" y="50"/>
                  </a:lnTo>
                  <a:lnTo>
                    <a:pt x="190" y="44"/>
                  </a:lnTo>
                  <a:lnTo>
                    <a:pt x="204" y="42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38" y="42"/>
                  </a:lnTo>
                  <a:lnTo>
                    <a:pt x="254" y="44"/>
                  </a:lnTo>
                  <a:lnTo>
                    <a:pt x="266" y="50"/>
                  </a:lnTo>
                  <a:lnTo>
                    <a:pt x="278" y="56"/>
                  </a:lnTo>
                  <a:lnTo>
                    <a:pt x="288" y="64"/>
                  </a:lnTo>
                  <a:lnTo>
                    <a:pt x="296" y="74"/>
                  </a:lnTo>
                  <a:lnTo>
                    <a:pt x="302" y="86"/>
                  </a:lnTo>
                  <a:lnTo>
                    <a:pt x="308" y="98"/>
                  </a:lnTo>
                  <a:lnTo>
                    <a:pt x="312" y="112"/>
                  </a:lnTo>
                  <a:lnTo>
                    <a:pt x="314" y="126"/>
                  </a:lnTo>
                  <a:lnTo>
                    <a:pt x="320" y="158"/>
                  </a:lnTo>
                  <a:lnTo>
                    <a:pt x="320" y="194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0" y="268"/>
                  </a:lnTo>
                  <a:lnTo>
                    <a:pt x="320" y="302"/>
                  </a:lnTo>
                  <a:lnTo>
                    <a:pt x="316" y="334"/>
                  </a:lnTo>
                  <a:lnTo>
                    <a:pt x="312" y="348"/>
                  </a:lnTo>
                  <a:lnTo>
                    <a:pt x="308" y="362"/>
                  </a:lnTo>
                  <a:lnTo>
                    <a:pt x="302" y="374"/>
                  </a:lnTo>
                  <a:lnTo>
                    <a:pt x="296" y="386"/>
                  </a:lnTo>
                  <a:lnTo>
                    <a:pt x="288" y="396"/>
                  </a:lnTo>
                  <a:lnTo>
                    <a:pt x="278" y="404"/>
                  </a:lnTo>
                  <a:lnTo>
                    <a:pt x="266" y="410"/>
                  </a:lnTo>
                  <a:lnTo>
                    <a:pt x="254" y="416"/>
                  </a:lnTo>
                  <a:lnTo>
                    <a:pt x="240" y="418"/>
                  </a:lnTo>
                  <a:lnTo>
                    <a:pt x="222" y="420"/>
                  </a:lnTo>
                  <a:lnTo>
                    <a:pt x="222" y="42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9" name="Freeform 6"/>
            <p:cNvSpPr>
              <a:spLocks noEditPoints="1"/>
            </p:cNvSpPr>
            <p:nvPr userDrawn="1"/>
          </p:nvSpPr>
          <p:spPr bwMode="auto">
            <a:xfrm>
              <a:off x="9826625" y="3296492"/>
              <a:ext cx="708025" cy="730250"/>
            </a:xfrm>
            <a:custGeom>
              <a:avLst/>
              <a:gdLst>
                <a:gd name="T0" fmla="*/ 438 w 446"/>
                <a:gd name="T1" fmla="*/ 234 h 460"/>
                <a:gd name="T2" fmla="*/ 446 w 446"/>
                <a:gd name="T3" fmla="*/ 222 h 460"/>
                <a:gd name="T4" fmla="*/ 444 w 446"/>
                <a:gd name="T5" fmla="*/ 194 h 460"/>
                <a:gd name="T6" fmla="*/ 436 w 446"/>
                <a:gd name="T7" fmla="*/ 126 h 460"/>
                <a:gd name="T8" fmla="*/ 418 w 446"/>
                <a:gd name="T9" fmla="*/ 82 h 460"/>
                <a:gd name="T10" fmla="*/ 388 w 446"/>
                <a:gd name="T11" fmla="*/ 44 h 460"/>
                <a:gd name="T12" fmla="*/ 342 w 446"/>
                <a:gd name="T13" fmla="*/ 18 h 460"/>
                <a:gd name="T14" fmla="*/ 278 w 446"/>
                <a:gd name="T15" fmla="*/ 2 h 460"/>
                <a:gd name="T16" fmla="*/ 222 w 446"/>
                <a:gd name="T17" fmla="*/ 0 h 460"/>
                <a:gd name="T18" fmla="*/ 128 w 446"/>
                <a:gd name="T19" fmla="*/ 10 h 460"/>
                <a:gd name="T20" fmla="*/ 66 w 446"/>
                <a:gd name="T21" fmla="*/ 38 h 460"/>
                <a:gd name="T22" fmla="*/ 28 w 446"/>
                <a:gd name="T23" fmla="*/ 82 h 460"/>
                <a:gd name="T24" fmla="*/ 8 w 446"/>
                <a:gd name="T25" fmla="*/ 140 h 460"/>
                <a:gd name="T26" fmla="*/ 0 w 446"/>
                <a:gd name="T27" fmla="*/ 230 h 460"/>
                <a:gd name="T28" fmla="*/ 4 w 446"/>
                <a:gd name="T29" fmla="*/ 300 h 460"/>
                <a:gd name="T30" fmla="*/ 18 w 446"/>
                <a:gd name="T31" fmla="*/ 360 h 460"/>
                <a:gd name="T32" fmla="*/ 50 w 446"/>
                <a:gd name="T33" fmla="*/ 408 h 460"/>
                <a:gd name="T34" fmla="*/ 104 w 446"/>
                <a:gd name="T35" fmla="*/ 442 h 460"/>
                <a:gd name="T36" fmla="*/ 188 w 446"/>
                <a:gd name="T37" fmla="*/ 460 h 460"/>
                <a:gd name="T38" fmla="*/ 222 w 446"/>
                <a:gd name="T39" fmla="*/ 460 h 460"/>
                <a:gd name="T40" fmla="*/ 224 w 446"/>
                <a:gd name="T41" fmla="*/ 460 h 460"/>
                <a:gd name="T42" fmla="*/ 298 w 446"/>
                <a:gd name="T43" fmla="*/ 454 h 460"/>
                <a:gd name="T44" fmla="*/ 356 w 446"/>
                <a:gd name="T45" fmla="*/ 436 h 460"/>
                <a:gd name="T46" fmla="*/ 396 w 446"/>
                <a:gd name="T47" fmla="*/ 408 h 460"/>
                <a:gd name="T48" fmla="*/ 422 w 446"/>
                <a:gd name="T49" fmla="*/ 372 h 460"/>
                <a:gd name="T50" fmla="*/ 440 w 446"/>
                <a:gd name="T51" fmla="*/ 312 h 460"/>
                <a:gd name="T52" fmla="*/ 440 w 446"/>
                <a:gd name="T53" fmla="*/ 310 h 460"/>
                <a:gd name="T54" fmla="*/ 432 w 446"/>
                <a:gd name="T55" fmla="*/ 296 h 460"/>
                <a:gd name="T56" fmla="*/ 424 w 446"/>
                <a:gd name="T57" fmla="*/ 296 h 460"/>
                <a:gd name="T58" fmla="*/ 326 w 446"/>
                <a:gd name="T59" fmla="*/ 312 h 460"/>
                <a:gd name="T60" fmla="*/ 316 w 446"/>
                <a:gd name="T61" fmla="*/ 322 h 460"/>
                <a:gd name="T62" fmla="*/ 312 w 446"/>
                <a:gd name="T63" fmla="*/ 338 h 460"/>
                <a:gd name="T64" fmla="*/ 288 w 446"/>
                <a:gd name="T65" fmla="*/ 386 h 460"/>
                <a:gd name="T66" fmla="*/ 252 w 446"/>
                <a:gd name="T67" fmla="*/ 414 h 460"/>
                <a:gd name="T68" fmla="*/ 224 w 446"/>
                <a:gd name="T69" fmla="*/ 420 h 460"/>
                <a:gd name="T70" fmla="*/ 222 w 446"/>
                <a:gd name="T71" fmla="*/ 420 h 460"/>
                <a:gd name="T72" fmla="*/ 212 w 446"/>
                <a:gd name="T73" fmla="*/ 418 h 460"/>
                <a:gd name="T74" fmla="*/ 184 w 446"/>
                <a:gd name="T75" fmla="*/ 410 h 460"/>
                <a:gd name="T76" fmla="*/ 148 w 446"/>
                <a:gd name="T77" fmla="*/ 370 h 460"/>
                <a:gd name="T78" fmla="*/ 130 w 446"/>
                <a:gd name="T79" fmla="*/ 322 h 460"/>
                <a:gd name="T80" fmla="*/ 124 w 446"/>
                <a:gd name="T81" fmla="*/ 290 h 460"/>
                <a:gd name="T82" fmla="*/ 124 w 446"/>
                <a:gd name="T83" fmla="*/ 216 h 460"/>
                <a:gd name="T84" fmla="*/ 126 w 446"/>
                <a:gd name="T85" fmla="*/ 150 h 460"/>
                <a:gd name="T86" fmla="*/ 140 w 446"/>
                <a:gd name="T87" fmla="*/ 94 h 460"/>
                <a:gd name="T88" fmla="*/ 160 w 446"/>
                <a:gd name="T89" fmla="*/ 64 h 460"/>
                <a:gd name="T90" fmla="*/ 192 w 446"/>
                <a:gd name="T91" fmla="*/ 44 h 460"/>
                <a:gd name="T92" fmla="*/ 222 w 446"/>
                <a:gd name="T93" fmla="*/ 40 h 460"/>
                <a:gd name="T94" fmla="*/ 222 w 446"/>
                <a:gd name="T95" fmla="*/ 40 h 460"/>
                <a:gd name="T96" fmla="*/ 250 w 446"/>
                <a:gd name="T97" fmla="*/ 44 h 460"/>
                <a:gd name="T98" fmla="*/ 280 w 446"/>
                <a:gd name="T99" fmla="*/ 60 h 460"/>
                <a:gd name="T100" fmla="*/ 300 w 446"/>
                <a:gd name="T101" fmla="*/ 86 h 460"/>
                <a:gd name="T102" fmla="*/ 320 w 446"/>
                <a:gd name="T103" fmla="*/ 156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46" h="460">
                  <a:moveTo>
                    <a:pt x="434" y="236"/>
                  </a:moveTo>
                  <a:lnTo>
                    <a:pt x="434" y="236"/>
                  </a:lnTo>
                  <a:lnTo>
                    <a:pt x="438" y="234"/>
                  </a:lnTo>
                  <a:lnTo>
                    <a:pt x="442" y="232"/>
                  </a:lnTo>
                  <a:lnTo>
                    <a:pt x="444" y="228"/>
                  </a:lnTo>
                  <a:lnTo>
                    <a:pt x="446" y="222"/>
                  </a:lnTo>
                  <a:lnTo>
                    <a:pt x="446" y="222"/>
                  </a:lnTo>
                  <a:lnTo>
                    <a:pt x="444" y="194"/>
                  </a:lnTo>
                  <a:lnTo>
                    <a:pt x="444" y="194"/>
                  </a:lnTo>
                  <a:lnTo>
                    <a:pt x="442" y="162"/>
                  </a:lnTo>
                  <a:lnTo>
                    <a:pt x="442" y="162"/>
                  </a:lnTo>
                  <a:lnTo>
                    <a:pt x="436" y="126"/>
                  </a:lnTo>
                  <a:lnTo>
                    <a:pt x="430" y="112"/>
                  </a:lnTo>
                  <a:lnTo>
                    <a:pt x="424" y="96"/>
                  </a:lnTo>
                  <a:lnTo>
                    <a:pt x="418" y="82"/>
                  </a:lnTo>
                  <a:lnTo>
                    <a:pt x="410" y="68"/>
                  </a:lnTo>
                  <a:lnTo>
                    <a:pt x="400" y="56"/>
                  </a:lnTo>
                  <a:lnTo>
                    <a:pt x="388" y="44"/>
                  </a:lnTo>
                  <a:lnTo>
                    <a:pt x="374" y="34"/>
                  </a:lnTo>
                  <a:lnTo>
                    <a:pt x="360" y="26"/>
                  </a:lnTo>
                  <a:lnTo>
                    <a:pt x="342" y="18"/>
                  </a:lnTo>
                  <a:lnTo>
                    <a:pt x="322" y="12"/>
                  </a:lnTo>
                  <a:lnTo>
                    <a:pt x="302" y="6"/>
                  </a:lnTo>
                  <a:lnTo>
                    <a:pt x="278" y="2"/>
                  </a:lnTo>
                  <a:lnTo>
                    <a:pt x="252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188" y="0"/>
                  </a:lnTo>
                  <a:lnTo>
                    <a:pt x="156" y="4"/>
                  </a:lnTo>
                  <a:lnTo>
                    <a:pt x="128" y="10"/>
                  </a:lnTo>
                  <a:lnTo>
                    <a:pt x="104" y="18"/>
                  </a:lnTo>
                  <a:lnTo>
                    <a:pt x="84" y="28"/>
                  </a:lnTo>
                  <a:lnTo>
                    <a:pt x="66" y="38"/>
                  </a:lnTo>
                  <a:lnTo>
                    <a:pt x="50" y="52"/>
                  </a:lnTo>
                  <a:lnTo>
                    <a:pt x="38" y="66"/>
                  </a:lnTo>
                  <a:lnTo>
                    <a:pt x="28" y="82"/>
                  </a:lnTo>
                  <a:lnTo>
                    <a:pt x="18" y="100"/>
                  </a:lnTo>
                  <a:lnTo>
                    <a:pt x="12" y="120"/>
                  </a:lnTo>
                  <a:lnTo>
                    <a:pt x="8" y="140"/>
                  </a:lnTo>
                  <a:lnTo>
                    <a:pt x="4" y="162"/>
                  </a:lnTo>
                  <a:lnTo>
                    <a:pt x="2" y="184"/>
                  </a:lnTo>
                  <a:lnTo>
                    <a:pt x="0" y="230"/>
                  </a:lnTo>
                  <a:lnTo>
                    <a:pt x="0" y="230"/>
                  </a:lnTo>
                  <a:lnTo>
                    <a:pt x="2" y="278"/>
                  </a:lnTo>
                  <a:lnTo>
                    <a:pt x="4" y="300"/>
                  </a:lnTo>
                  <a:lnTo>
                    <a:pt x="8" y="320"/>
                  </a:lnTo>
                  <a:lnTo>
                    <a:pt x="12" y="340"/>
                  </a:lnTo>
                  <a:lnTo>
                    <a:pt x="18" y="360"/>
                  </a:lnTo>
                  <a:lnTo>
                    <a:pt x="26" y="378"/>
                  </a:lnTo>
                  <a:lnTo>
                    <a:pt x="38" y="394"/>
                  </a:lnTo>
                  <a:lnTo>
                    <a:pt x="50" y="408"/>
                  </a:lnTo>
                  <a:lnTo>
                    <a:pt x="66" y="422"/>
                  </a:lnTo>
                  <a:lnTo>
                    <a:pt x="84" y="434"/>
                  </a:lnTo>
                  <a:lnTo>
                    <a:pt x="104" y="442"/>
                  </a:lnTo>
                  <a:lnTo>
                    <a:pt x="128" y="450"/>
                  </a:lnTo>
                  <a:lnTo>
                    <a:pt x="156" y="456"/>
                  </a:lnTo>
                  <a:lnTo>
                    <a:pt x="188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4" y="460"/>
                  </a:lnTo>
                  <a:lnTo>
                    <a:pt x="224" y="460"/>
                  </a:lnTo>
                  <a:lnTo>
                    <a:pt x="250" y="460"/>
                  </a:lnTo>
                  <a:lnTo>
                    <a:pt x="276" y="458"/>
                  </a:lnTo>
                  <a:lnTo>
                    <a:pt x="298" y="454"/>
                  </a:lnTo>
                  <a:lnTo>
                    <a:pt x="320" y="450"/>
                  </a:lnTo>
                  <a:lnTo>
                    <a:pt x="338" y="444"/>
                  </a:lnTo>
                  <a:lnTo>
                    <a:pt x="356" y="436"/>
                  </a:lnTo>
                  <a:lnTo>
                    <a:pt x="370" y="428"/>
                  </a:lnTo>
                  <a:lnTo>
                    <a:pt x="384" y="420"/>
                  </a:lnTo>
                  <a:lnTo>
                    <a:pt x="396" y="408"/>
                  </a:lnTo>
                  <a:lnTo>
                    <a:pt x="406" y="398"/>
                  </a:lnTo>
                  <a:lnTo>
                    <a:pt x="414" y="386"/>
                  </a:lnTo>
                  <a:lnTo>
                    <a:pt x="422" y="372"/>
                  </a:lnTo>
                  <a:lnTo>
                    <a:pt x="428" y="358"/>
                  </a:lnTo>
                  <a:lnTo>
                    <a:pt x="432" y="344"/>
                  </a:lnTo>
                  <a:lnTo>
                    <a:pt x="440" y="312"/>
                  </a:lnTo>
                  <a:lnTo>
                    <a:pt x="440" y="312"/>
                  </a:lnTo>
                  <a:lnTo>
                    <a:pt x="440" y="310"/>
                  </a:lnTo>
                  <a:lnTo>
                    <a:pt x="440" y="310"/>
                  </a:lnTo>
                  <a:lnTo>
                    <a:pt x="440" y="304"/>
                  </a:lnTo>
                  <a:lnTo>
                    <a:pt x="436" y="300"/>
                  </a:lnTo>
                  <a:lnTo>
                    <a:pt x="432" y="296"/>
                  </a:lnTo>
                  <a:lnTo>
                    <a:pt x="426" y="296"/>
                  </a:lnTo>
                  <a:lnTo>
                    <a:pt x="426" y="296"/>
                  </a:lnTo>
                  <a:lnTo>
                    <a:pt x="424" y="296"/>
                  </a:lnTo>
                  <a:lnTo>
                    <a:pt x="424" y="296"/>
                  </a:lnTo>
                  <a:lnTo>
                    <a:pt x="326" y="312"/>
                  </a:lnTo>
                  <a:lnTo>
                    <a:pt x="326" y="312"/>
                  </a:lnTo>
                  <a:lnTo>
                    <a:pt x="320" y="316"/>
                  </a:lnTo>
                  <a:lnTo>
                    <a:pt x="316" y="322"/>
                  </a:lnTo>
                  <a:lnTo>
                    <a:pt x="316" y="322"/>
                  </a:lnTo>
                  <a:lnTo>
                    <a:pt x="316" y="324"/>
                  </a:lnTo>
                  <a:lnTo>
                    <a:pt x="316" y="324"/>
                  </a:lnTo>
                  <a:lnTo>
                    <a:pt x="312" y="338"/>
                  </a:lnTo>
                  <a:lnTo>
                    <a:pt x="306" y="354"/>
                  </a:lnTo>
                  <a:lnTo>
                    <a:pt x="298" y="370"/>
                  </a:lnTo>
                  <a:lnTo>
                    <a:pt x="288" y="386"/>
                  </a:lnTo>
                  <a:lnTo>
                    <a:pt x="276" y="400"/>
                  </a:lnTo>
                  <a:lnTo>
                    <a:pt x="262" y="410"/>
                  </a:lnTo>
                  <a:lnTo>
                    <a:pt x="252" y="414"/>
                  </a:lnTo>
                  <a:lnTo>
                    <a:pt x="244" y="418"/>
                  </a:lnTo>
                  <a:lnTo>
                    <a:pt x="234" y="418"/>
                  </a:lnTo>
                  <a:lnTo>
                    <a:pt x="224" y="420"/>
                  </a:lnTo>
                  <a:lnTo>
                    <a:pt x="224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12" y="418"/>
                  </a:lnTo>
                  <a:lnTo>
                    <a:pt x="202" y="418"/>
                  </a:lnTo>
                  <a:lnTo>
                    <a:pt x="192" y="414"/>
                  </a:lnTo>
                  <a:lnTo>
                    <a:pt x="184" y="410"/>
                  </a:lnTo>
                  <a:lnTo>
                    <a:pt x="170" y="400"/>
                  </a:lnTo>
                  <a:lnTo>
                    <a:pt x="158" y="386"/>
                  </a:lnTo>
                  <a:lnTo>
                    <a:pt x="148" y="370"/>
                  </a:lnTo>
                  <a:lnTo>
                    <a:pt x="140" y="354"/>
                  </a:lnTo>
                  <a:lnTo>
                    <a:pt x="134" y="338"/>
                  </a:lnTo>
                  <a:lnTo>
                    <a:pt x="130" y="322"/>
                  </a:lnTo>
                  <a:lnTo>
                    <a:pt x="130" y="322"/>
                  </a:lnTo>
                  <a:lnTo>
                    <a:pt x="126" y="308"/>
                  </a:lnTo>
                  <a:lnTo>
                    <a:pt x="124" y="290"/>
                  </a:lnTo>
                  <a:lnTo>
                    <a:pt x="322" y="256"/>
                  </a:lnTo>
                  <a:lnTo>
                    <a:pt x="434" y="236"/>
                  </a:lnTo>
                  <a:close/>
                  <a:moveTo>
                    <a:pt x="124" y="216"/>
                  </a:moveTo>
                  <a:lnTo>
                    <a:pt x="124" y="216"/>
                  </a:lnTo>
                  <a:lnTo>
                    <a:pt x="124" y="182"/>
                  </a:lnTo>
                  <a:lnTo>
                    <a:pt x="126" y="150"/>
                  </a:lnTo>
                  <a:lnTo>
                    <a:pt x="132" y="120"/>
                  </a:lnTo>
                  <a:lnTo>
                    <a:pt x="134" y="108"/>
                  </a:lnTo>
                  <a:lnTo>
                    <a:pt x="140" y="94"/>
                  </a:lnTo>
                  <a:lnTo>
                    <a:pt x="144" y="82"/>
                  </a:lnTo>
                  <a:lnTo>
                    <a:pt x="152" y="72"/>
                  </a:lnTo>
                  <a:lnTo>
                    <a:pt x="160" y="64"/>
                  </a:lnTo>
                  <a:lnTo>
                    <a:pt x="168" y="56"/>
                  </a:lnTo>
                  <a:lnTo>
                    <a:pt x="180" y="50"/>
                  </a:lnTo>
                  <a:lnTo>
                    <a:pt x="192" y="44"/>
                  </a:lnTo>
                  <a:lnTo>
                    <a:pt x="206" y="42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36" y="42"/>
                  </a:lnTo>
                  <a:lnTo>
                    <a:pt x="250" y="44"/>
                  </a:lnTo>
                  <a:lnTo>
                    <a:pt x="260" y="48"/>
                  </a:lnTo>
                  <a:lnTo>
                    <a:pt x="270" y="54"/>
                  </a:lnTo>
                  <a:lnTo>
                    <a:pt x="280" y="60"/>
                  </a:lnTo>
                  <a:lnTo>
                    <a:pt x="288" y="68"/>
                  </a:lnTo>
                  <a:lnTo>
                    <a:pt x="294" y="76"/>
                  </a:lnTo>
                  <a:lnTo>
                    <a:pt x="300" y="86"/>
                  </a:lnTo>
                  <a:lnTo>
                    <a:pt x="310" y="108"/>
                  </a:lnTo>
                  <a:lnTo>
                    <a:pt x="316" y="130"/>
                  </a:lnTo>
                  <a:lnTo>
                    <a:pt x="320" y="156"/>
                  </a:lnTo>
                  <a:lnTo>
                    <a:pt x="322" y="182"/>
                  </a:lnTo>
                  <a:lnTo>
                    <a:pt x="124" y="21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10" name="Freeform 7"/>
            <p:cNvSpPr>
              <a:spLocks noEditPoints="1"/>
            </p:cNvSpPr>
            <p:nvPr userDrawn="1"/>
          </p:nvSpPr>
          <p:spPr bwMode="auto">
            <a:xfrm>
              <a:off x="9023350" y="3296492"/>
              <a:ext cx="704850" cy="993775"/>
            </a:xfrm>
            <a:custGeom>
              <a:avLst/>
              <a:gdLst>
                <a:gd name="T0" fmla="*/ 224 w 444"/>
                <a:gd name="T1" fmla="*/ 0 h 626"/>
                <a:gd name="T2" fmla="*/ 168 w 444"/>
                <a:gd name="T3" fmla="*/ 2 h 626"/>
                <a:gd name="T4" fmla="*/ 116 w 444"/>
                <a:gd name="T5" fmla="*/ 10 h 626"/>
                <a:gd name="T6" fmla="*/ 56 w 444"/>
                <a:gd name="T7" fmla="*/ 26 h 626"/>
                <a:gd name="T8" fmla="*/ 20 w 444"/>
                <a:gd name="T9" fmla="*/ 40 h 626"/>
                <a:gd name="T10" fmla="*/ 2 w 444"/>
                <a:gd name="T11" fmla="*/ 66 h 626"/>
                <a:gd name="T12" fmla="*/ 0 w 444"/>
                <a:gd name="T13" fmla="*/ 612 h 626"/>
                <a:gd name="T14" fmla="*/ 0 w 444"/>
                <a:gd name="T15" fmla="*/ 612 h 626"/>
                <a:gd name="T16" fmla="*/ 0 w 444"/>
                <a:gd name="T17" fmla="*/ 612 h 626"/>
                <a:gd name="T18" fmla="*/ 4 w 444"/>
                <a:gd name="T19" fmla="*/ 622 h 626"/>
                <a:gd name="T20" fmla="*/ 14 w 444"/>
                <a:gd name="T21" fmla="*/ 626 h 626"/>
                <a:gd name="T22" fmla="*/ 116 w 444"/>
                <a:gd name="T23" fmla="*/ 606 h 626"/>
                <a:gd name="T24" fmla="*/ 120 w 444"/>
                <a:gd name="T25" fmla="*/ 448 h 626"/>
                <a:gd name="T26" fmla="*/ 192 w 444"/>
                <a:gd name="T27" fmla="*/ 460 h 626"/>
                <a:gd name="T28" fmla="*/ 222 w 444"/>
                <a:gd name="T29" fmla="*/ 462 h 626"/>
                <a:gd name="T30" fmla="*/ 222 w 444"/>
                <a:gd name="T31" fmla="*/ 462 h 626"/>
                <a:gd name="T32" fmla="*/ 316 w 444"/>
                <a:gd name="T33" fmla="*/ 450 h 626"/>
                <a:gd name="T34" fmla="*/ 380 w 444"/>
                <a:gd name="T35" fmla="*/ 422 h 626"/>
                <a:gd name="T36" fmla="*/ 418 w 444"/>
                <a:gd name="T37" fmla="*/ 378 h 626"/>
                <a:gd name="T38" fmla="*/ 438 w 444"/>
                <a:gd name="T39" fmla="*/ 320 h 626"/>
                <a:gd name="T40" fmla="*/ 444 w 444"/>
                <a:gd name="T41" fmla="*/ 230 h 626"/>
                <a:gd name="T42" fmla="*/ 440 w 444"/>
                <a:gd name="T43" fmla="*/ 162 h 626"/>
                <a:gd name="T44" fmla="*/ 426 w 444"/>
                <a:gd name="T45" fmla="*/ 102 h 626"/>
                <a:gd name="T46" fmla="*/ 394 w 444"/>
                <a:gd name="T47" fmla="*/ 52 h 626"/>
                <a:gd name="T48" fmla="*/ 340 w 444"/>
                <a:gd name="T49" fmla="*/ 18 h 626"/>
                <a:gd name="T50" fmla="*/ 258 w 444"/>
                <a:gd name="T51" fmla="*/ 2 h 626"/>
                <a:gd name="T52" fmla="*/ 222 w 444"/>
                <a:gd name="T53" fmla="*/ 420 h 626"/>
                <a:gd name="T54" fmla="*/ 222 w 444"/>
                <a:gd name="T55" fmla="*/ 420 h 626"/>
                <a:gd name="T56" fmla="*/ 204 w 444"/>
                <a:gd name="T57" fmla="*/ 418 h 626"/>
                <a:gd name="T58" fmla="*/ 166 w 444"/>
                <a:gd name="T59" fmla="*/ 404 h 626"/>
                <a:gd name="T60" fmla="*/ 142 w 444"/>
                <a:gd name="T61" fmla="*/ 376 h 626"/>
                <a:gd name="T62" fmla="*/ 128 w 444"/>
                <a:gd name="T63" fmla="*/ 334 h 626"/>
                <a:gd name="T64" fmla="*/ 122 w 444"/>
                <a:gd name="T65" fmla="*/ 230 h 626"/>
                <a:gd name="T66" fmla="*/ 124 w 444"/>
                <a:gd name="T67" fmla="*/ 158 h 626"/>
                <a:gd name="T68" fmla="*/ 136 w 444"/>
                <a:gd name="T69" fmla="*/ 98 h 626"/>
                <a:gd name="T70" fmla="*/ 156 w 444"/>
                <a:gd name="T71" fmla="*/ 64 h 626"/>
                <a:gd name="T72" fmla="*/ 190 w 444"/>
                <a:gd name="T73" fmla="*/ 46 h 626"/>
                <a:gd name="T74" fmla="*/ 222 w 444"/>
                <a:gd name="T75" fmla="*/ 42 h 626"/>
                <a:gd name="T76" fmla="*/ 222 w 444"/>
                <a:gd name="T77" fmla="*/ 42 h 626"/>
                <a:gd name="T78" fmla="*/ 254 w 444"/>
                <a:gd name="T79" fmla="*/ 46 h 626"/>
                <a:gd name="T80" fmla="*/ 288 w 444"/>
                <a:gd name="T81" fmla="*/ 64 h 626"/>
                <a:gd name="T82" fmla="*/ 308 w 444"/>
                <a:gd name="T83" fmla="*/ 98 h 626"/>
                <a:gd name="T84" fmla="*/ 320 w 444"/>
                <a:gd name="T85" fmla="*/ 158 h 626"/>
                <a:gd name="T86" fmla="*/ 322 w 444"/>
                <a:gd name="T87" fmla="*/ 230 h 626"/>
                <a:gd name="T88" fmla="*/ 316 w 444"/>
                <a:gd name="T89" fmla="*/ 334 h 626"/>
                <a:gd name="T90" fmla="*/ 302 w 444"/>
                <a:gd name="T91" fmla="*/ 376 h 626"/>
                <a:gd name="T92" fmla="*/ 278 w 444"/>
                <a:gd name="T93" fmla="*/ 404 h 626"/>
                <a:gd name="T94" fmla="*/ 240 w 444"/>
                <a:gd name="T95" fmla="*/ 418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44" h="626">
                  <a:moveTo>
                    <a:pt x="224" y="0"/>
                  </a:moveTo>
                  <a:lnTo>
                    <a:pt x="224" y="0"/>
                  </a:lnTo>
                  <a:lnTo>
                    <a:pt x="224" y="0"/>
                  </a:lnTo>
                  <a:lnTo>
                    <a:pt x="224" y="0"/>
                  </a:lnTo>
                  <a:lnTo>
                    <a:pt x="196" y="0"/>
                  </a:lnTo>
                  <a:lnTo>
                    <a:pt x="168" y="2"/>
                  </a:lnTo>
                  <a:lnTo>
                    <a:pt x="140" y="6"/>
                  </a:lnTo>
                  <a:lnTo>
                    <a:pt x="116" y="10"/>
                  </a:lnTo>
                  <a:lnTo>
                    <a:pt x="116" y="10"/>
                  </a:lnTo>
                  <a:lnTo>
                    <a:pt x="84" y="18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42" y="30"/>
                  </a:lnTo>
                  <a:lnTo>
                    <a:pt x="30" y="36"/>
                  </a:lnTo>
                  <a:lnTo>
                    <a:pt x="20" y="40"/>
                  </a:lnTo>
                  <a:lnTo>
                    <a:pt x="12" y="48"/>
                  </a:lnTo>
                  <a:lnTo>
                    <a:pt x="6" y="56"/>
                  </a:lnTo>
                  <a:lnTo>
                    <a:pt x="2" y="66"/>
                  </a:lnTo>
                  <a:lnTo>
                    <a:pt x="0" y="78"/>
                  </a:lnTo>
                  <a:lnTo>
                    <a:pt x="0" y="94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8"/>
                  </a:lnTo>
                  <a:lnTo>
                    <a:pt x="4" y="622"/>
                  </a:lnTo>
                  <a:lnTo>
                    <a:pt x="8" y="624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16" y="606"/>
                  </a:lnTo>
                  <a:lnTo>
                    <a:pt x="120" y="600"/>
                  </a:lnTo>
                  <a:lnTo>
                    <a:pt x="120" y="448"/>
                  </a:lnTo>
                  <a:lnTo>
                    <a:pt x="120" y="448"/>
                  </a:lnTo>
                  <a:lnTo>
                    <a:pt x="140" y="454"/>
                  </a:lnTo>
                  <a:lnTo>
                    <a:pt x="166" y="458"/>
                  </a:lnTo>
                  <a:lnTo>
                    <a:pt x="192" y="460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58" y="460"/>
                  </a:lnTo>
                  <a:lnTo>
                    <a:pt x="288" y="456"/>
                  </a:lnTo>
                  <a:lnTo>
                    <a:pt x="316" y="450"/>
                  </a:lnTo>
                  <a:lnTo>
                    <a:pt x="340" y="444"/>
                  </a:lnTo>
                  <a:lnTo>
                    <a:pt x="362" y="434"/>
                  </a:lnTo>
                  <a:lnTo>
                    <a:pt x="380" y="422"/>
                  </a:lnTo>
                  <a:lnTo>
                    <a:pt x="394" y="408"/>
                  </a:lnTo>
                  <a:lnTo>
                    <a:pt x="408" y="394"/>
                  </a:lnTo>
                  <a:lnTo>
                    <a:pt x="418" y="378"/>
                  </a:lnTo>
                  <a:lnTo>
                    <a:pt x="426" y="360"/>
                  </a:lnTo>
                  <a:lnTo>
                    <a:pt x="432" y="340"/>
                  </a:lnTo>
                  <a:lnTo>
                    <a:pt x="438" y="320"/>
                  </a:lnTo>
                  <a:lnTo>
                    <a:pt x="442" y="300"/>
                  </a:lnTo>
                  <a:lnTo>
                    <a:pt x="444" y="278"/>
                  </a:lnTo>
                  <a:lnTo>
                    <a:pt x="444" y="230"/>
                  </a:lnTo>
                  <a:lnTo>
                    <a:pt x="444" y="230"/>
                  </a:lnTo>
                  <a:lnTo>
                    <a:pt x="444" y="184"/>
                  </a:lnTo>
                  <a:lnTo>
                    <a:pt x="440" y="162"/>
                  </a:lnTo>
                  <a:lnTo>
                    <a:pt x="438" y="140"/>
                  </a:lnTo>
                  <a:lnTo>
                    <a:pt x="432" y="120"/>
                  </a:lnTo>
                  <a:lnTo>
                    <a:pt x="426" y="102"/>
                  </a:lnTo>
                  <a:lnTo>
                    <a:pt x="418" y="84"/>
                  </a:lnTo>
                  <a:lnTo>
                    <a:pt x="408" y="68"/>
                  </a:lnTo>
                  <a:lnTo>
                    <a:pt x="394" y="52"/>
                  </a:lnTo>
                  <a:lnTo>
                    <a:pt x="380" y="40"/>
                  </a:lnTo>
                  <a:lnTo>
                    <a:pt x="362" y="28"/>
                  </a:lnTo>
                  <a:lnTo>
                    <a:pt x="340" y="18"/>
                  </a:lnTo>
                  <a:lnTo>
                    <a:pt x="316" y="10"/>
                  </a:lnTo>
                  <a:lnTo>
                    <a:pt x="290" y="4"/>
                  </a:lnTo>
                  <a:lnTo>
                    <a:pt x="258" y="2"/>
                  </a:lnTo>
                  <a:lnTo>
                    <a:pt x="224" y="0"/>
                  </a:lnTo>
                  <a:lnTo>
                    <a:pt x="224" y="0"/>
                  </a:lnTo>
                  <a:close/>
                  <a:moveTo>
                    <a:pt x="222" y="420"/>
                  </a:move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04" y="418"/>
                  </a:lnTo>
                  <a:lnTo>
                    <a:pt x="190" y="416"/>
                  </a:lnTo>
                  <a:lnTo>
                    <a:pt x="176" y="410"/>
                  </a:lnTo>
                  <a:lnTo>
                    <a:pt x="166" y="404"/>
                  </a:lnTo>
                  <a:lnTo>
                    <a:pt x="156" y="396"/>
                  </a:lnTo>
                  <a:lnTo>
                    <a:pt x="148" y="386"/>
                  </a:lnTo>
                  <a:lnTo>
                    <a:pt x="142" y="376"/>
                  </a:lnTo>
                  <a:lnTo>
                    <a:pt x="136" y="362"/>
                  </a:lnTo>
                  <a:lnTo>
                    <a:pt x="132" y="350"/>
                  </a:lnTo>
                  <a:lnTo>
                    <a:pt x="128" y="334"/>
                  </a:lnTo>
                  <a:lnTo>
                    <a:pt x="124" y="302"/>
                  </a:lnTo>
                  <a:lnTo>
                    <a:pt x="122" y="268"/>
                  </a:lnTo>
                  <a:lnTo>
                    <a:pt x="122" y="230"/>
                  </a:lnTo>
                  <a:lnTo>
                    <a:pt x="122" y="230"/>
                  </a:lnTo>
                  <a:lnTo>
                    <a:pt x="124" y="194"/>
                  </a:lnTo>
                  <a:lnTo>
                    <a:pt x="124" y="158"/>
                  </a:lnTo>
                  <a:lnTo>
                    <a:pt x="128" y="126"/>
                  </a:lnTo>
                  <a:lnTo>
                    <a:pt x="132" y="112"/>
                  </a:lnTo>
                  <a:lnTo>
                    <a:pt x="136" y="98"/>
                  </a:lnTo>
                  <a:lnTo>
                    <a:pt x="142" y="86"/>
                  </a:lnTo>
                  <a:lnTo>
                    <a:pt x="148" y="74"/>
                  </a:lnTo>
                  <a:lnTo>
                    <a:pt x="156" y="64"/>
                  </a:lnTo>
                  <a:lnTo>
                    <a:pt x="166" y="56"/>
                  </a:lnTo>
                  <a:lnTo>
                    <a:pt x="178" y="50"/>
                  </a:lnTo>
                  <a:lnTo>
                    <a:pt x="190" y="46"/>
                  </a:lnTo>
                  <a:lnTo>
                    <a:pt x="206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38" y="42"/>
                  </a:lnTo>
                  <a:lnTo>
                    <a:pt x="254" y="46"/>
                  </a:lnTo>
                  <a:lnTo>
                    <a:pt x="266" y="50"/>
                  </a:lnTo>
                  <a:lnTo>
                    <a:pt x="278" y="56"/>
                  </a:lnTo>
                  <a:lnTo>
                    <a:pt x="288" y="64"/>
                  </a:lnTo>
                  <a:lnTo>
                    <a:pt x="296" y="74"/>
                  </a:lnTo>
                  <a:lnTo>
                    <a:pt x="302" y="86"/>
                  </a:lnTo>
                  <a:lnTo>
                    <a:pt x="308" y="98"/>
                  </a:lnTo>
                  <a:lnTo>
                    <a:pt x="312" y="112"/>
                  </a:lnTo>
                  <a:lnTo>
                    <a:pt x="316" y="126"/>
                  </a:lnTo>
                  <a:lnTo>
                    <a:pt x="320" y="158"/>
                  </a:lnTo>
                  <a:lnTo>
                    <a:pt x="322" y="194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68"/>
                  </a:lnTo>
                  <a:lnTo>
                    <a:pt x="320" y="302"/>
                  </a:lnTo>
                  <a:lnTo>
                    <a:pt x="316" y="334"/>
                  </a:lnTo>
                  <a:lnTo>
                    <a:pt x="312" y="350"/>
                  </a:lnTo>
                  <a:lnTo>
                    <a:pt x="308" y="362"/>
                  </a:lnTo>
                  <a:lnTo>
                    <a:pt x="302" y="376"/>
                  </a:lnTo>
                  <a:lnTo>
                    <a:pt x="296" y="386"/>
                  </a:lnTo>
                  <a:lnTo>
                    <a:pt x="288" y="396"/>
                  </a:lnTo>
                  <a:lnTo>
                    <a:pt x="278" y="404"/>
                  </a:lnTo>
                  <a:lnTo>
                    <a:pt x="268" y="410"/>
                  </a:lnTo>
                  <a:lnTo>
                    <a:pt x="254" y="416"/>
                  </a:lnTo>
                  <a:lnTo>
                    <a:pt x="240" y="418"/>
                  </a:lnTo>
                  <a:lnTo>
                    <a:pt x="222" y="420"/>
                  </a:lnTo>
                  <a:lnTo>
                    <a:pt x="222" y="4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11" name="Freeform 8"/>
            <p:cNvSpPr>
              <a:spLocks/>
            </p:cNvSpPr>
            <p:nvPr userDrawn="1"/>
          </p:nvSpPr>
          <p:spPr bwMode="auto">
            <a:xfrm>
              <a:off x="10633075" y="3032967"/>
              <a:ext cx="190500" cy="993775"/>
            </a:xfrm>
            <a:custGeom>
              <a:avLst/>
              <a:gdLst>
                <a:gd name="T0" fmla="*/ 104 w 120"/>
                <a:gd name="T1" fmla="*/ 0 h 626"/>
                <a:gd name="T2" fmla="*/ 14 w 120"/>
                <a:gd name="T3" fmla="*/ 0 h 626"/>
                <a:gd name="T4" fmla="*/ 14 w 120"/>
                <a:gd name="T5" fmla="*/ 0 h 626"/>
                <a:gd name="T6" fmla="*/ 8 w 120"/>
                <a:gd name="T7" fmla="*/ 0 h 626"/>
                <a:gd name="T8" fmla="*/ 4 w 120"/>
                <a:gd name="T9" fmla="*/ 4 h 626"/>
                <a:gd name="T10" fmla="*/ 0 w 120"/>
                <a:gd name="T11" fmla="*/ 8 h 626"/>
                <a:gd name="T12" fmla="*/ 0 w 120"/>
                <a:gd name="T13" fmla="*/ 14 h 626"/>
                <a:gd name="T14" fmla="*/ 0 w 120"/>
                <a:gd name="T15" fmla="*/ 14 h 626"/>
                <a:gd name="T16" fmla="*/ 0 w 120"/>
                <a:gd name="T17" fmla="*/ 14 h 626"/>
                <a:gd name="T18" fmla="*/ 0 w 120"/>
                <a:gd name="T19" fmla="*/ 14 h 626"/>
                <a:gd name="T20" fmla="*/ 0 w 120"/>
                <a:gd name="T21" fmla="*/ 612 h 626"/>
                <a:gd name="T22" fmla="*/ 0 w 120"/>
                <a:gd name="T23" fmla="*/ 612 h 626"/>
                <a:gd name="T24" fmla="*/ 0 w 120"/>
                <a:gd name="T25" fmla="*/ 614 h 626"/>
                <a:gd name="T26" fmla="*/ 0 w 120"/>
                <a:gd name="T27" fmla="*/ 614 h 626"/>
                <a:gd name="T28" fmla="*/ 0 w 120"/>
                <a:gd name="T29" fmla="*/ 618 h 626"/>
                <a:gd name="T30" fmla="*/ 4 w 120"/>
                <a:gd name="T31" fmla="*/ 622 h 626"/>
                <a:gd name="T32" fmla="*/ 8 w 120"/>
                <a:gd name="T33" fmla="*/ 626 h 626"/>
                <a:gd name="T34" fmla="*/ 14 w 120"/>
                <a:gd name="T35" fmla="*/ 626 h 626"/>
                <a:gd name="T36" fmla="*/ 14 w 120"/>
                <a:gd name="T37" fmla="*/ 626 h 626"/>
                <a:gd name="T38" fmla="*/ 14 w 120"/>
                <a:gd name="T39" fmla="*/ 626 h 626"/>
                <a:gd name="T40" fmla="*/ 14 w 120"/>
                <a:gd name="T41" fmla="*/ 626 h 626"/>
                <a:gd name="T42" fmla="*/ 42 w 120"/>
                <a:gd name="T43" fmla="*/ 622 h 626"/>
                <a:gd name="T44" fmla="*/ 108 w 120"/>
                <a:gd name="T45" fmla="*/ 610 h 626"/>
                <a:gd name="T46" fmla="*/ 108 w 120"/>
                <a:gd name="T47" fmla="*/ 610 h 626"/>
                <a:gd name="T48" fmla="*/ 116 w 120"/>
                <a:gd name="T49" fmla="*/ 606 h 626"/>
                <a:gd name="T50" fmla="*/ 120 w 120"/>
                <a:gd name="T51" fmla="*/ 600 h 626"/>
                <a:gd name="T52" fmla="*/ 120 w 120"/>
                <a:gd name="T53" fmla="*/ 14 h 626"/>
                <a:gd name="T54" fmla="*/ 120 w 120"/>
                <a:gd name="T55" fmla="*/ 14 h 626"/>
                <a:gd name="T56" fmla="*/ 118 w 120"/>
                <a:gd name="T57" fmla="*/ 8 h 626"/>
                <a:gd name="T58" fmla="*/ 116 w 120"/>
                <a:gd name="T59" fmla="*/ 4 h 626"/>
                <a:gd name="T60" fmla="*/ 110 w 120"/>
                <a:gd name="T61" fmla="*/ 0 h 626"/>
                <a:gd name="T62" fmla="*/ 104 w 120"/>
                <a:gd name="T63" fmla="*/ 0 h 626"/>
                <a:gd name="T64" fmla="*/ 104 w 120"/>
                <a:gd name="T65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" h="626">
                  <a:moveTo>
                    <a:pt x="104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4"/>
                  </a:lnTo>
                  <a:lnTo>
                    <a:pt x="0" y="614"/>
                  </a:lnTo>
                  <a:lnTo>
                    <a:pt x="0" y="618"/>
                  </a:lnTo>
                  <a:lnTo>
                    <a:pt x="4" y="622"/>
                  </a:lnTo>
                  <a:lnTo>
                    <a:pt x="8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42" y="622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16" y="606"/>
                  </a:lnTo>
                  <a:lnTo>
                    <a:pt x="120" y="600"/>
                  </a:lnTo>
                  <a:lnTo>
                    <a:pt x="120" y="14"/>
                  </a:lnTo>
                  <a:lnTo>
                    <a:pt x="120" y="14"/>
                  </a:lnTo>
                  <a:lnTo>
                    <a:pt x="118" y="8"/>
                  </a:lnTo>
                  <a:lnTo>
                    <a:pt x="116" y="4"/>
                  </a:lnTo>
                  <a:lnTo>
                    <a:pt x="110" y="0"/>
                  </a:lnTo>
                  <a:lnTo>
                    <a:pt x="104" y="0"/>
                  </a:lnTo>
                  <a:lnTo>
                    <a:pt x="10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12" name="Freeform 9"/>
            <p:cNvSpPr>
              <a:spLocks/>
            </p:cNvSpPr>
            <p:nvPr userDrawn="1"/>
          </p:nvSpPr>
          <p:spPr bwMode="auto">
            <a:xfrm>
              <a:off x="10925175" y="3032967"/>
              <a:ext cx="190500" cy="993775"/>
            </a:xfrm>
            <a:custGeom>
              <a:avLst/>
              <a:gdLst>
                <a:gd name="T0" fmla="*/ 106 w 120"/>
                <a:gd name="T1" fmla="*/ 0 h 626"/>
                <a:gd name="T2" fmla="*/ 14 w 120"/>
                <a:gd name="T3" fmla="*/ 0 h 626"/>
                <a:gd name="T4" fmla="*/ 14 w 120"/>
                <a:gd name="T5" fmla="*/ 0 h 626"/>
                <a:gd name="T6" fmla="*/ 8 w 120"/>
                <a:gd name="T7" fmla="*/ 0 h 626"/>
                <a:gd name="T8" fmla="*/ 4 w 120"/>
                <a:gd name="T9" fmla="*/ 4 h 626"/>
                <a:gd name="T10" fmla="*/ 0 w 120"/>
                <a:gd name="T11" fmla="*/ 8 h 626"/>
                <a:gd name="T12" fmla="*/ 0 w 120"/>
                <a:gd name="T13" fmla="*/ 14 h 626"/>
                <a:gd name="T14" fmla="*/ 0 w 120"/>
                <a:gd name="T15" fmla="*/ 14 h 626"/>
                <a:gd name="T16" fmla="*/ 0 w 120"/>
                <a:gd name="T17" fmla="*/ 14 h 626"/>
                <a:gd name="T18" fmla="*/ 0 w 120"/>
                <a:gd name="T19" fmla="*/ 14 h 626"/>
                <a:gd name="T20" fmla="*/ 0 w 120"/>
                <a:gd name="T21" fmla="*/ 612 h 626"/>
                <a:gd name="T22" fmla="*/ 0 w 120"/>
                <a:gd name="T23" fmla="*/ 612 h 626"/>
                <a:gd name="T24" fmla="*/ 0 w 120"/>
                <a:gd name="T25" fmla="*/ 614 h 626"/>
                <a:gd name="T26" fmla="*/ 0 w 120"/>
                <a:gd name="T27" fmla="*/ 614 h 626"/>
                <a:gd name="T28" fmla="*/ 0 w 120"/>
                <a:gd name="T29" fmla="*/ 618 h 626"/>
                <a:gd name="T30" fmla="*/ 4 w 120"/>
                <a:gd name="T31" fmla="*/ 622 h 626"/>
                <a:gd name="T32" fmla="*/ 8 w 120"/>
                <a:gd name="T33" fmla="*/ 626 h 626"/>
                <a:gd name="T34" fmla="*/ 14 w 120"/>
                <a:gd name="T35" fmla="*/ 626 h 626"/>
                <a:gd name="T36" fmla="*/ 14 w 120"/>
                <a:gd name="T37" fmla="*/ 626 h 626"/>
                <a:gd name="T38" fmla="*/ 16 w 120"/>
                <a:gd name="T39" fmla="*/ 626 h 626"/>
                <a:gd name="T40" fmla="*/ 16 w 120"/>
                <a:gd name="T41" fmla="*/ 626 h 626"/>
                <a:gd name="T42" fmla="*/ 44 w 120"/>
                <a:gd name="T43" fmla="*/ 622 h 626"/>
                <a:gd name="T44" fmla="*/ 108 w 120"/>
                <a:gd name="T45" fmla="*/ 610 h 626"/>
                <a:gd name="T46" fmla="*/ 108 w 120"/>
                <a:gd name="T47" fmla="*/ 610 h 626"/>
                <a:gd name="T48" fmla="*/ 116 w 120"/>
                <a:gd name="T49" fmla="*/ 606 h 626"/>
                <a:gd name="T50" fmla="*/ 120 w 120"/>
                <a:gd name="T51" fmla="*/ 600 h 626"/>
                <a:gd name="T52" fmla="*/ 120 w 120"/>
                <a:gd name="T53" fmla="*/ 14 h 626"/>
                <a:gd name="T54" fmla="*/ 120 w 120"/>
                <a:gd name="T55" fmla="*/ 14 h 626"/>
                <a:gd name="T56" fmla="*/ 118 w 120"/>
                <a:gd name="T57" fmla="*/ 8 h 626"/>
                <a:gd name="T58" fmla="*/ 116 w 120"/>
                <a:gd name="T59" fmla="*/ 4 h 626"/>
                <a:gd name="T60" fmla="*/ 112 w 120"/>
                <a:gd name="T61" fmla="*/ 0 h 626"/>
                <a:gd name="T62" fmla="*/ 106 w 120"/>
                <a:gd name="T63" fmla="*/ 0 h 626"/>
                <a:gd name="T64" fmla="*/ 106 w 120"/>
                <a:gd name="T65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" h="626">
                  <a:moveTo>
                    <a:pt x="106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4"/>
                  </a:lnTo>
                  <a:lnTo>
                    <a:pt x="0" y="614"/>
                  </a:lnTo>
                  <a:lnTo>
                    <a:pt x="0" y="618"/>
                  </a:lnTo>
                  <a:lnTo>
                    <a:pt x="4" y="622"/>
                  </a:lnTo>
                  <a:lnTo>
                    <a:pt x="8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6" y="626"/>
                  </a:lnTo>
                  <a:lnTo>
                    <a:pt x="16" y="626"/>
                  </a:lnTo>
                  <a:lnTo>
                    <a:pt x="44" y="622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16" y="606"/>
                  </a:lnTo>
                  <a:lnTo>
                    <a:pt x="120" y="600"/>
                  </a:lnTo>
                  <a:lnTo>
                    <a:pt x="120" y="14"/>
                  </a:lnTo>
                  <a:lnTo>
                    <a:pt x="120" y="14"/>
                  </a:lnTo>
                  <a:lnTo>
                    <a:pt x="118" y="8"/>
                  </a:lnTo>
                  <a:lnTo>
                    <a:pt x="116" y="4"/>
                  </a:lnTo>
                  <a:lnTo>
                    <a:pt x="112" y="0"/>
                  </a:lnTo>
                  <a:lnTo>
                    <a:pt x="106" y="0"/>
                  </a:lnTo>
                  <a:lnTo>
                    <a:pt x="106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6"/>
          <p:cNvGrpSpPr/>
          <p:nvPr userDrawn="1"/>
        </p:nvGrpSpPr>
        <p:grpSpPr>
          <a:xfrm>
            <a:off x="8396372" y="260350"/>
            <a:ext cx="496803" cy="216191"/>
            <a:chOff x="9023350" y="3032967"/>
            <a:chExt cx="2889250" cy="1257300"/>
          </a:xfrm>
          <a:solidFill>
            <a:schemeClr val="tx1"/>
          </a:solidFill>
        </p:grpSpPr>
        <p:sp>
          <p:nvSpPr>
            <p:cNvPr id="8" name="Freeform 5"/>
            <p:cNvSpPr>
              <a:spLocks noEditPoints="1"/>
            </p:cNvSpPr>
            <p:nvPr userDrawn="1"/>
          </p:nvSpPr>
          <p:spPr bwMode="auto">
            <a:xfrm>
              <a:off x="11207750" y="3296492"/>
              <a:ext cx="704850" cy="730250"/>
            </a:xfrm>
            <a:custGeom>
              <a:avLst/>
              <a:gdLst>
                <a:gd name="T0" fmla="*/ 186 w 444"/>
                <a:gd name="T1" fmla="*/ 0 h 460"/>
                <a:gd name="T2" fmla="*/ 104 w 444"/>
                <a:gd name="T3" fmla="*/ 18 h 460"/>
                <a:gd name="T4" fmla="*/ 50 w 444"/>
                <a:gd name="T5" fmla="*/ 52 h 460"/>
                <a:gd name="T6" fmla="*/ 18 w 444"/>
                <a:gd name="T7" fmla="*/ 100 h 460"/>
                <a:gd name="T8" fmla="*/ 2 w 444"/>
                <a:gd name="T9" fmla="*/ 162 h 460"/>
                <a:gd name="T10" fmla="*/ 0 w 444"/>
                <a:gd name="T11" fmla="*/ 230 h 460"/>
                <a:gd name="T12" fmla="*/ 6 w 444"/>
                <a:gd name="T13" fmla="*/ 320 h 460"/>
                <a:gd name="T14" fmla="*/ 26 w 444"/>
                <a:gd name="T15" fmla="*/ 378 h 460"/>
                <a:gd name="T16" fmla="*/ 64 w 444"/>
                <a:gd name="T17" fmla="*/ 422 h 460"/>
                <a:gd name="T18" fmla="*/ 128 w 444"/>
                <a:gd name="T19" fmla="*/ 450 h 460"/>
                <a:gd name="T20" fmla="*/ 222 w 444"/>
                <a:gd name="T21" fmla="*/ 460 h 460"/>
                <a:gd name="T22" fmla="*/ 222 w 444"/>
                <a:gd name="T23" fmla="*/ 460 h 460"/>
                <a:gd name="T24" fmla="*/ 258 w 444"/>
                <a:gd name="T25" fmla="*/ 460 h 460"/>
                <a:gd name="T26" fmla="*/ 340 w 444"/>
                <a:gd name="T27" fmla="*/ 442 h 460"/>
                <a:gd name="T28" fmla="*/ 394 w 444"/>
                <a:gd name="T29" fmla="*/ 408 h 460"/>
                <a:gd name="T30" fmla="*/ 426 w 444"/>
                <a:gd name="T31" fmla="*/ 360 h 460"/>
                <a:gd name="T32" fmla="*/ 440 w 444"/>
                <a:gd name="T33" fmla="*/ 300 h 460"/>
                <a:gd name="T34" fmla="*/ 444 w 444"/>
                <a:gd name="T35" fmla="*/ 230 h 460"/>
                <a:gd name="T36" fmla="*/ 438 w 444"/>
                <a:gd name="T37" fmla="*/ 140 h 460"/>
                <a:gd name="T38" fmla="*/ 418 w 444"/>
                <a:gd name="T39" fmla="*/ 82 h 460"/>
                <a:gd name="T40" fmla="*/ 378 w 444"/>
                <a:gd name="T41" fmla="*/ 38 h 460"/>
                <a:gd name="T42" fmla="*/ 316 w 444"/>
                <a:gd name="T43" fmla="*/ 10 h 460"/>
                <a:gd name="T44" fmla="*/ 222 w 444"/>
                <a:gd name="T45" fmla="*/ 0 h 460"/>
                <a:gd name="T46" fmla="*/ 222 w 444"/>
                <a:gd name="T47" fmla="*/ 420 h 460"/>
                <a:gd name="T48" fmla="*/ 222 w 444"/>
                <a:gd name="T49" fmla="*/ 420 h 460"/>
                <a:gd name="T50" fmla="*/ 190 w 444"/>
                <a:gd name="T51" fmla="*/ 416 h 460"/>
                <a:gd name="T52" fmla="*/ 156 w 444"/>
                <a:gd name="T53" fmla="*/ 396 h 460"/>
                <a:gd name="T54" fmla="*/ 136 w 444"/>
                <a:gd name="T55" fmla="*/ 362 h 460"/>
                <a:gd name="T56" fmla="*/ 124 w 444"/>
                <a:gd name="T57" fmla="*/ 302 h 460"/>
                <a:gd name="T58" fmla="*/ 122 w 444"/>
                <a:gd name="T59" fmla="*/ 230 h 460"/>
                <a:gd name="T60" fmla="*/ 128 w 444"/>
                <a:gd name="T61" fmla="*/ 126 h 460"/>
                <a:gd name="T62" fmla="*/ 142 w 444"/>
                <a:gd name="T63" fmla="*/ 86 h 460"/>
                <a:gd name="T64" fmla="*/ 166 w 444"/>
                <a:gd name="T65" fmla="*/ 56 h 460"/>
                <a:gd name="T66" fmla="*/ 204 w 444"/>
                <a:gd name="T67" fmla="*/ 42 h 460"/>
                <a:gd name="T68" fmla="*/ 222 w 444"/>
                <a:gd name="T69" fmla="*/ 40 h 460"/>
                <a:gd name="T70" fmla="*/ 222 w 444"/>
                <a:gd name="T71" fmla="*/ 40 h 460"/>
                <a:gd name="T72" fmla="*/ 266 w 444"/>
                <a:gd name="T73" fmla="*/ 50 h 460"/>
                <a:gd name="T74" fmla="*/ 296 w 444"/>
                <a:gd name="T75" fmla="*/ 74 h 460"/>
                <a:gd name="T76" fmla="*/ 312 w 444"/>
                <a:gd name="T77" fmla="*/ 112 h 460"/>
                <a:gd name="T78" fmla="*/ 320 w 444"/>
                <a:gd name="T79" fmla="*/ 194 h 460"/>
                <a:gd name="T80" fmla="*/ 320 w 444"/>
                <a:gd name="T81" fmla="*/ 268 h 460"/>
                <a:gd name="T82" fmla="*/ 312 w 444"/>
                <a:gd name="T83" fmla="*/ 348 h 460"/>
                <a:gd name="T84" fmla="*/ 296 w 444"/>
                <a:gd name="T85" fmla="*/ 386 h 460"/>
                <a:gd name="T86" fmla="*/ 266 w 444"/>
                <a:gd name="T87" fmla="*/ 410 h 460"/>
                <a:gd name="T88" fmla="*/ 222 w 444"/>
                <a:gd name="T89" fmla="*/ 42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44" h="460">
                  <a:moveTo>
                    <a:pt x="222" y="0"/>
                  </a:moveTo>
                  <a:lnTo>
                    <a:pt x="222" y="0"/>
                  </a:lnTo>
                  <a:lnTo>
                    <a:pt x="186" y="0"/>
                  </a:lnTo>
                  <a:lnTo>
                    <a:pt x="156" y="4"/>
                  </a:lnTo>
                  <a:lnTo>
                    <a:pt x="128" y="10"/>
                  </a:lnTo>
                  <a:lnTo>
                    <a:pt x="104" y="18"/>
                  </a:lnTo>
                  <a:lnTo>
                    <a:pt x="82" y="28"/>
                  </a:lnTo>
                  <a:lnTo>
                    <a:pt x="64" y="38"/>
                  </a:lnTo>
                  <a:lnTo>
                    <a:pt x="50" y="52"/>
                  </a:lnTo>
                  <a:lnTo>
                    <a:pt x="36" y="66"/>
                  </a:lnTo>
                  <a:lnTo>
                    <a:pt x="26" y="82"/>
                  </a:lnTo>
                  <a:lnTo>
                    <a:pt x="18" y="100"/>
                  </a:lnTo>
                  <a:lnTo>
                    <a:pt x="12" y="120"/>
                  </a:lnTo>
                  <a:lnTo>
                    <a:pt x="6" y="140"/>
                  </a:lnTo>
                  <a:lnTo>
                    <a:pt x="2" y="162"/>
                  </a:lnTo>
                  <a:lnTo>
                    <a:pt x="0" y="184"/>
                  </a:lnTo>
                  <a:lnTo>
                    <a:pt x="0" y="230"/>
                  </a:lnTo>
                  <a:lnTo>
                    <a:pt x="0" y="230"/>
                  </a:lnTo>
                  <a:lnTo>
                    <a:pt x="0" y="278"/>
                  </a:lnTo>
                  <a:lnTo>
                    <a:pt x="2" y="300"/>
                  </a:lnTo>
                  <a:lnTo>
                    <a:pt x="6" y="320"/>
                  </a:lnTo>
                  <a:lnTo>
                    <a:pt x="10" y="340"/>
                  </a:lnTo>
                  <a:lnTo>
                    <a:pt x="18" y="360"/>
                  </a:lnTo>
                  <a:lnTo>
                    <a:pt x="26" y="378"/>
                  </a:lnTo>
                  <a:lnTo>
                    <a:pt x="36" y="394"/>
                  </a:lnTo>
                  <a:lnTo>
                    <a:pt x="50" y="408"/>
                  </a:lnTo>
                  <a:lnTo>
                    <a:pt x="64" y="422"/>
                  </a:lnTo>
                  <a:lnTo>
                    <a:pt x="82" y="434"/>
                  </a:lnTo>
                  <a:lnTo>
                    <a:pt x="104" y="442"/>
                  </a:lnTo>
                  <a:lnTo>
                    <a:pt x="128" y="450"/>
                  </a:lnTo>
                  <a:lnTo>
                    <a:pt x="156" y="456"/>
                  </a:lnTo>
                  <a:lnTo>
                    <a:pt x="186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58" y="460"/>
                  </a:lnTo>
                  <a:lnTo>
                    <a:pt x="288" y="456"/>
                  </a:lnTo>
                  <a:lnTo>
                    <a:pt x="316" y="450"/>
                  </a:lnTo>
                  <a:lnTo>
                    <a:pt x="340" y="442"/>
                  </a:lnTo>
                  <a:lnTo>
                    <a:pt x="362" y="434"/>
                  </a:lnTo>
                  <a:lnTo>
                    <a:pt x="380" y="422"/>
                  </a:lnTo>
                  <a:lnTo>
                    <a:pt x="394" y="408"/>
                  </a:lnTo>
                  <a:lnTo>
                    <a:pt x="408" y="394"/>
                  </a:lnTo>
                  <a:lnTo>
                    <a:pt x="418" y="378"/>
                  </a:lnTo>
                  <a:lnTo>
                    <a:pt x="426" y="360"/>
                  </a:lnTo>
                  <a:lnTo>
                    <a:pt x="432" y="340"/>
                  </a:lnTo>
                  <a:lnTo>
                    <a:pt x="438" y="320"/>
                  </a:lnTo>
                  <a:lnTo>
                    <a:pt x="440" y="300"/>
                  </a:lnTo>
                  <a:lnTo>
                    <a:pt x="442" y="278"/>
                  </a:lnTo>
                  <a:lnTo>
                    <a:pt x="444" y="230"/>
                  </a:lnTo>
                  <a:lnTo>
                    <a:pt x="444" y="230"/>
                  </a:lnTo>
                  <a:lnTo>
                    <a:pt x="442" y="184"/>
                  </a:lnTo>
                  <a:lnTo>
                    <a:pt x="440" y="162"/>
                  </a:lnTo>
                  <a:lnTo>
                    <a:pt x="438" y="140"/>
                  </a:lnTo>
                  <a:lnTo>
                    <a:pt x="432" y="120"/>
                  </a:lnTo>
                  <a:lnTo>
                    <a:pt x="426" y="100"/>
                  </a:lnTo>
                  <a:lnTo>
                    <a:pt x="418" y="82"/>
                  </a:lnTo>
                  <a:lnTo>
                    <a:pt x="408" y="66"/>
                  </a:lnTo>
                  <a:lnTo>
                    <a:pt x="394" y="52"/>
                  </a:lnTo>
                  <a:lnTo>
                    <a:pt x="378" y="38"/>
                  </a:lnTo>
                  <a:lnTo>
                    <a:pt x="360" y="28"/>
                  </a:lnTo>
                  <a:lnTo>
                    <a:pt x="340" y="18"/>
                  </a:lnTo>
                  <a:lnTo>
                    <a:pt x="316" y="10"/>
                  </a:lnTo>
                  <a:lnTo>
                    <a:pt x="288" y="4"/>
                  </a:lnTo>
                  <a:lnTo>
                    <a:pt x="256" y="0"/>
                  </a:lnTo>
                  <a:lnTo>
                    <a:pt x="222" y="0"/>
                  </a:lnTo>
                  <a:lnTo>
                    <a:pt x="222" y="0"/>
                  </a:lnTo>
                  <a:close/>
                  <a:moveTo>
                    <a:pt x="222" y="420"/>
                  </a:move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04" y="418"/>
                  </a:lnTo>
                  <a:lnTo>
                    <a:pt x="190" y="416"/>
                  </a:lnTo>
                  <a:lnTo>
                    <a:pt x="176" y="410"/>
                  </a:lnTo>
                  <a:lnTo>
                    <a:pt x="166" y="404"/>
                  </a:lnTo>
                  <a:lnTo>
                    <a:pt x="156" y="396"/>
                  </a:lnTo>
                  <a:lnTo>
                    <a:pt x="148" y="386"/>
                  </a:lnTo>
                  <a:lnTo>
                    <a:pt x="142" y="374"/>
                  </a:lnTo>
                  <a:lnTo>
                    <a:pt x="136" y="362"/>
                  </a:lnTo>
                  <a:lnTo>
                    <a:pt x="132" y="348"/>
                  </a:lnTo>
                  <a:lnTo>
                    <a:pt x="128" y="334"/>
                  </a:lnTo>
                  <a:lnTo>
                    <a:pt x="124" y="302"/>
                  </a:lnTo>
                  <a:lnTo>
                    <a:pt x="122" y="268"/>
                  </a:lnTo>
                  <a:lnTo>
                    <a:pt x="122" y="230"/>
                  </a:lnTo>
                  <a:lnTo>
                    <a:pt x="122" y="230"/>
                  </a:lnTo>
                  <a:lnTo>
                    <a:pt x="122" y="194"/>
                  </a:lnTo>
                  <a:lnTo>
                    <a:pt x="124" y="158"/>
                  </a:lnTo>
                  <a:lnTo>
                    <a:pt x="128" y="126"/>
                  </a:lnTo>
                  <a:lnTo>
                    <a:pt x="132" y="112"/>
                  </a:lnTo>
                  <a:lnTo>
                    <a:pt x="136" y="98"/>
                  </a:lnTo>
                  <a:lnTo>
                    <a:pt x="142" y="86"/>
                  </a:lnTo>
                  <a:lnTo>
                    <a:pt x="148" y="74"/>
                  </a:lnTo>
                  <a:lnTo>
                    <a:pt x="156" y="64"/>
                  </a:lnTo>
                  <a:lnTo>
                    <a:pt x="166" y="56"/>
                  </a:lnTo>
                  <a:lnTo>
                    <a:pt x="178" y="50"/>
                  </a:lnTo>
                  <a:lnTo>
                    <a:pt x="190" y="44"/>
                  </a:lnTo>
                  <a:lnTo>
                    <a:pt x="204" y="42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38" y="42"/>
                  </a:lnTo>
                  <a:lnTo>
                    <a:pt x="254" y="44"/>
                  </a:lnTo>
                  <a:lnTo>
                    <a:pt x="266" y="50"/>
                  </a:lnTo>
                  <a:lnTo>
                    <a:pt x="278" y="56"/>
                  </a:lnTo>
                  <a:lnTo>
                    <a:pt x="288" y="64"/>
                  </a:lnTo>
                  <a:lnTo>
                    <a:pt x="296" y="74"/>
                  </a:lnTo>
                  <a:lnTo>
                    <a:pt x="302" y="86"/>
                  </a:lnTo>
                  <a:lnTo>
                    <a:pt x="308" y="98"/>
                  </a:lnTo>
                  <a:lnTo>
                    <a:pt x="312" y="112"/>
                  </a:lnTo>
                  <a:lnTo>
                    <a:pt x="314" y="126"/>
                  </a:lnTo>
                  <a:lnTo>
                    <a:pt x="320" y="158"/>
                  </a:lnTo>
                  <a:lnTo>
                    <a:pt x="320" y="194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0" y="268"/>
                  </a:lnTo>
                  <a:lnTo>
                    <a:pt x="320" y="302"/>
                  </a:lnTo>
                  <a:lnTo>
                    <a:pt x="316" y="334"/>
                  </a:lnTo>
                  <a:lnTo>
                    <a:pt x="312" y="348"/>
                  </a:lnTo>
                  <a:lnTo>
                    <a:pt x="308" y="362"/>
                  </a:lnTo>
                  <a:lnTo>
                    <a:pt x="302" y="374"/>
                  </a:lnTo>
                  <a:lnTo>
                    <a:pt x="296" y="386"/>
                  </a:lnTo>
                  <a:lnTo>
                    <a:pt x="288" y="396"/>
                  </a:lnTo>
                  <a:lnTo>
                    <a:pt x="278" y="404"/>
                  </a:lnTo>
                  <a:lnTo>
                    <a:pt x="266" y="410"/>
                  </a:lnTo>
                  <a:lnTo>
                    <a:pt x="254" y="416"/>
                  </a:lnTo>
                  <a:lnTo>
                    <a:pt x="240" y="418"/>
                  </a:lnTo>
                  <a:lnTo>
                    <a:pt x="222" y="420"/>
                  </a:lnTo>
                  <a:lnTo>
                    <a:pt x="222" y="42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9" name="Freeform 6"/>
            <p:cNvSpPr>
              <a:spLocks noEditPoints="1"/>
            </p:cNvSpPr>
            <p:nvPr userDrawn="1"/>
          </p:nvSpPr>
          <p:spPr bwMode="auto">
            <a:xfrm>
              <a:off x="9826625" y="3296492"/>
              <a:ext cx="708025" cy="730250"/>
            </a:xfrm>
            <a:custGeom>
              <a:avLst/>
              <a:gdLst>
                <a:gd name="T0" fmla="*/ 438 w 446"/>
                <a:gd name="T1" fmla="*/ 234 h 460"/>
                <a:gd name="T2" fmla="*/ 446 w 446"/>
                <a:gd name="T3" fmla="*/ 222 h 460"/>
                <a:gd name="T4" fmla="*/ 444 w 446"/>
                <a:gd name="T5" fmla="*/ 194 h 460"/>
                <a:gd name="T6" fmla="*/ 436 w 446"/>
                <a:gd name="T7" fmla="*/ 126 h 460"/>
                <a:gd name="T8" fmla="*/ 418 w 446"/>
                <a:gd name="T9" fmla="*/ 82 h 460"/>
                <a:gd name="T10" fmla="*/ 388 w 446"/>
                <a:gd name="T11" fmla="*/ 44 h 460"/>
                <a:gd name="T12" fmla="*/ 342 w 446"/>
                <a:gd name="T13" fmla="*/ 18 h 460"/>
                <a:gd name="T14" fmla="*/ 278 w 446"/>
                <a:gd name="T15" fmla="*/ 2 h 460"/>
                <a:gd name="T16" fmla="*/ 222 w 446"/>
                <a:gd name="T17" fmla="*/ 0 h 460"/>
                <a:gd name="T18" fmla="*/ 128 w 446"/>
                <a:gd name="T19" fmla="*/ 10 h 460"/>
                <a:gd name="T20" fmla="*/ 66 w 446"/>
                <a:gd name="T21" fmla="*/ 38 h 460"/>
                <a:gd name="T22" fmla="*/ 28 w 446"/>
                <a:gd name="T23" fmla="*/ 82 h 460"/>
                <a:gd name="T24" fmla="*/ 8 w 446"/>
                <a:gd name="T25" fmla="*/ 140 h 460"/>
                <a:gd name="T26" fmla="*/ 0 w 446"/>
                <a:gd name="T27" fmla="*/ 230 h 460"/>
                <a:gd name="T28" fmla="*/ 4 w 446"/>
                <a:gd name="T29" fmla="*/ 300 h 460"/>
                <a:gd name="T30" fmla="*/ 18 w 446"/>
                <a:gd name="T31" fmla="*/ 360 h 460"/>
                <a:gd name="T32" fmla="*/ 50 w 446"/>
                <a:gd name="T33" fmla="*/ 408 h 460"/>
                <a:gd name="T34" fmla="*/ 104 w 446"/>
                <a:gd name="T35" fmla="*/ 442 h 460"/>
                <a:gd name="T36" fmla="*/ 188 w 446"/>
                <a:gd name="T37" fmla="*/ 460 h 460"/>
                <a:gd name="T38" fmla="*/ 222 w 446"/>
                <a:gd name="T39" fmla="*/ 460 h 460"/>
                <a:gd name="T40" fmla="*/ 224 w 446"/>
                <a:gd name="T41" fmla="*/ 460 h 460"/>
                <a:gd name="T42" fmla="*/ 298 w 446"/>
                <a:gd name="T43" fmla="*/ 454 h 460"/>
                <a:gd name="T44" fmla="*/ 356 w 446"/>
                <a:gd name="T45" fmla="*/ 436 h 460"/>
                <a:gd name="T46" fmla="*/ 396 w 446"/>
                <a:gd name="T47" fmla="*/ 408 h 460"/>
                <a:gd name="T48" fmla="*/ 422 w 446"/>
                <a:gd name="T49" fmla="*/ 372 h 460"/>
                <a:gd name="T50" fmla="*/ 440 w 446"/>
                <a:gd name="T51" fmla="*/ 312 h 460"/>
                <a:gd name="T52" fmla="*/ 440 w 446"/>
                <a:gd name="T53" fmla="*/ 310 h 460"/>
                <a:gd name="T54" fmla="*/ 432 w 446"/>
                <a:gd name="T55" fmla="*/ 296 h 460"/>
                <a:gd name="T56" fmla="*/ 424 w 446"/>
                <a:gd name="T57" fmla="*/ 296 h 460"/>
                <a:gd name="T58" fmla="*/ 326 w 446"/>
                <a:gd name="T59" fmla="*/ 312 h 460"/>
                <a:gd name="T60" fmla="*/ 316 w 446"/>
                <a:gd name="T61" fmla="*/ 322 h 460"/>
                <a:gd name="T62" fmla="*/ 312 w 446"/>
                <a:gd name="T63" fmla="*/ 338 h 460"/>
                <a:gd name="T64" fmla="*/ 288 w 446"/>
                <a:gd name="T65" fmla="*/ 386 h 460"/>
                <a:gd name="T66" fmla="*/ 252 w 446"/>
                <a:gd name="T67" fmla="*/ 414 h 460"/>
                <a:gd name="T68" fmla="*/ 224 w 446"/>
                <a:gd name="T69" fmla="*/ 420 h 460"/>
                <a:gd name="T70" fmla="*/ 222 w 446"/>
                <a:gd name="T71" fmla="*/ 420 h 460"/>
                <a:gd name="T72" fmla="*/ 212 w 446"/>
                <a:gd name="T73" fmla="*/ 418 h 460"/>
                <a:gd name="T74" fmla="*/ 184 w 446"/>
                <a:gd name="T75" fmla="*/ 410 h 460"/>
                <a:gd name="T76" fmla="*/ 148 w 446"/>
                <a:gd name="T77" fmla="*/ 370 h 460"/>
                <a:gd name="T78" fmla="*/ 130 w 446"/>
                <a:gd name="T79" fmla="*/ 322 h 460"/>
                <a:gd name="T80" fmla="*/ 124 w 446"/>
                <a:gd name="T81" fmla="*/ 290 h 460"/>
                <a:gd name="T82" fmla="*/ 124 w 446"/>
                <a:gd name="T83" fmla="*/ 216 h 460"/>
                <a:gd name="T84" fmla="*/ 126 w 446"/>
                <a:gd name="T85" fmla="*/ 150 h 460"/>
                <a:gd name="T86" fmla="*/ 140 w 446"/>
                <a:gd name="T87" fmla="*/ 94 h 460"/>
                <a:gd name="T88" fmla="*/ 160 w 446"/>
                <a:gd name="T89" fmla="*/ 64 h 460"/>
                <a:gd name="T90" fmla="*/ 192 w 446"/>
                <a:gd name="T91" fmla="*/ 44 h 460"/>
                <a:gd name="T92" fmla="*/ 222 w 446"/>
                <a:gd name="T93" fmla="*/ 40 h 460"/>
                <a:gd name="T94" fmla="*/ 222 w 446"/>
                <a:gd name="T95" fmla="*/ 40 h 460"/>
                <a:gd name="T96" fmla="*/ 250 w 446"/>
                <a:gd name="T97" fmla="*/ 44 h 460"/>
                <a:gd name="T98" fmla="*/ 280 w 446"/>
                <a:gd name="T99" fmla="*/ 60 h 460"/>
                <a:gd name="T100" fmla="*/ 300 w 446"/>
                <a:gd name="T101" fmla="*/ 86 h 460"/>
                <a:gd name="T102" fmla="*/ 320 w 446"/>
                <a:gd name="T103" fmla="*/ 156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46" h="460">
                  <a:moveTo>
                    <a:pt x="434" y="236"/>
                  </a:moveTo>
                  <a:lnTo>
                    <a:pt x="434" y="236"/>
                  </a:lnTo>
                  <a:lnTo>
                    <a:pt x="438" y="234"/>
                  </a:lnTo>
                  <a:lnTo>
                    <a:pt x="442" y="232"/>
                  </a:lnTo>
                  <a:lnTo>
                    <a:pt x="444" y="228"/>
                  </a:lnTo>
                  <a:lnTo>
                    <a:pt x="446" y="222"/>
                  </a:lnTo>
                  <a:lnTo>
                    <a:pt x="446" y="222"/>
                  </a:lnTo>
                  <a:lnTo>
                    <a:pt x="444" y="194"/>
                  </a:lnTo>
                  <a:lnTo>
                    <a:pt x="444" y="194"/>
                  </a:lnTo>
                  <a:lnTo>
                    <a:pt x="442" y="162"/>
                  </a:lnTo>
                  <a:lnTo>
                    <a:pt x="442" y="162"/>
                  </a:lnTo>
                  <a:lnTo>
                    <a:pt x="436" y="126"/>
                  </a:lnTo>
                  <a:lnTo>
                    <a:pt x="430" y="112"/>
                  </a:lnTo>
                  <a:lnTo>
                    <a:pt x="424" y="96"/>
                  </a:lnTo>
                  <a:lnTo>
                    <a:pt x="418" y="82"/>
                  </a:lnTo>
                  <a:lnTo>
                    <a:pt x="410" y="68"/>
                  </a:lnTo>
                  <a:lnTo>
                    <a:pt x="400" y="56"/>
                  </a:lnTo>
                  <a:lnTo>
                    <a:pt x="388" y="44"/>
                  </a:lnTo>
                  <a:lnTo>
                    <a:pt x="374" y="34"/>
                  </a:lnTo>
                  <a:lnTo>
                    <a:pt x="360" y="26"/>
                  </a:lnTo>
                  <a:lnTo>
                    <a:pt x="342" y="18"/>
                  </a:lnTo>
                  <a:lnTo>
                    <a:pt x="322" y="12"/>
                  </a:lnTo>
                  <a:lnTo>
                    <a:pt x="302" y="6"/>
                  </a:lnTo>
                  <a:lnTo>
                    <a:pt x="278" y="2"/>
                  </a:lnTo>
                  <a:lnTo>
                    <a:pt x="252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188" y="0"/>
                  </a:lnTo>
                  <a:lnTo>
                    <a:pt x="156" y="4"/>
                  </a:lnTo>
                  <a:lnTo>
                    <a:pt x="128" y="10"/>
                  </a:lnTo>
                  <a:lnTo>
                    <a:pt x="104" y="18"/>
                  </a:lnTo>
                  <a:lnTo>
                    <a:pt x="84" y="28"/>
                  </a:lnTo>
                  <a:lnTo>
                    <a:pt x="66" y="38"/>
                  </a:lnTo>
                  <a:lnTo>
                    <a:pt x="50" y="52"/>
                  </a:lnTo>
                  <a:lnTo>
                    <a:pt x="38" y="66"/>
                  </a:lnTo>
                  <a:lnTo>
                    <a:pt x="28" y="82"/>
                  </a:lnTo>
                  <a:lnTo>
                    <a:pt x="18" y="100"/>
                  </a:lnTo>
                  <a:lnTo>
                    <a:pt x="12" y="120"/>
                  </a:lnTo>
                  <a:lnTo>
                    <a:pt x="8" y="140"/>
                  </a:lnTo>
                  <a:lnTo>
                    <a:pt x="4" y="162"/>
                  </a:lnTo>
                  <a:lnTo>
                    <a:pt x="2" y="184"/>
                  </a:lnTo>
                  <a:lnTo>
                    <a:pt x="0" y="230"/>
                  </a:lnTo>
                  <a:lnTo>
                    <a:pt x="0" y="230"/>
                  </a:lnTo>
                  <a:lnTo>
                    <a:pt x="2" y="278"/>
                  </a:lnTo>
                  <a:lnTo>
                    <a:pt x="4" y="300"/>
                  </a:lnTo>
                  <a:lnTo>
                    <a:pt x="8" y="320"/>
                  </a:lnTo>
                  <a:lnTo>
                    <a:pt x="12" y="340"/>
                  </a:lnTo>
                  <a:lnTo>
                    <a:pt x="18" y="360"/>
                  </a:lnTo>
                  <a:lnTo>
                    <a:pt x="26" y="378"/>
                  </a:lnTo>
                  <a:lnTo>
                    <a:pt x="38" y="394"/>
                  </a:lnTo>
                  <a:lnTo>
                    <a:pt x="50" y="408"/>
                  </a:lnTo>
                  <a:lnTo>
                    <a:pt x="66" y="422"/>
                  </a:lnTo>
                  <a:lnTo>
                    <a:pt x="84" y="434"/>
                  </a:lnTo>
                  <a:lnTo>
                    <a:pt x="104" y="442"/>
                  </a:lnTo>
                  <a:lnTo>
                    <a:pt x="128" y="450"/>
                  </a:lnTo>
                  <a:lnTo>
                    <a:pt x="156" y="456"/>
                  </a:lnTo>
                  <a:lnTo>
                    <a:pt x="188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4" y="460"/>
                  </a:lnTo>
                  <a:lnTo>
                    <a:pt x="224" y="460"/>
                  </a:lnTo>
                  <a:lnTo>
                    <a:pt x="250" y="460"/>
                  </a:lnTo>
                  <a:lnTo>
                    <a:pt x="276" y="458"/>
                  </a:lnTo>
                  <a:lnTo>
                    <a:pt x="298" y="454"/>
                  </a:lnTo>
                  <a:lnTo>
                    <a:pt x="320" y="450"/>
                  </a:lnTo>
                  <a:lnTo>
                    <a:pt x="338" y="444"/>
                  </a:lnTo>
                  <a:lnTo>
                    <a:pt x="356" y="436"/>
                  </a:lnTo>
                  <a:lnTo>
                    <a:pt x="370" y="428"/>
                  </a:lnTo>
                  <a:lnTo>
                    <a:pt x="384" y="420"/>
                  </a:lnTo>
                  <a:lnTo>
                    <a:pt x="396" y="408"/>
                  </a:lnTo>
                  <a:lnTo>
                    <a:pt x="406" y="398"/>
                  </a:lnTo>
                  <a:lnTo>
                    <a:pt x="414" y="386"/>
                  </a:lnTo>
                  <a:lnTo>
                    <a:pt x="422" y="372"/>
                  </a:lnTo>
                  <a:lnTo>
                    <a:pt x="428" y="358"/>
                  </a:lnTo>
                  <a:lnTo>
                    <a:pt x="432" y="344"/>
                  </a:lnTo>
                  <a:lnTo>
                    <a:pt x="440" y="312"/>
                  </a:lnTo>
                  <a:lnTo>
                    <a:pt x="440" y="312"/>
                  </a:lnTo>
                  <a:lnTo>
                    <a:pt x="440" y="310"/>
                  </a:lnTo>
                  <a:lnTo>
                    <a:pt x="440" y="310"/>
                  </a:lnTo>
                  <a:lnTo>
                    <a:pt x="440" y="304"/>
                  </a:lnTo>
                  <a:lnTo>
                    <a:pt x="436" y="300"/>
                  </a:lnTo>
                  <a:lnTo>
                    <a:pt x="432" y="296"/>
                  </a:lnTo>
                  <a:lnTo>
                    <a:pt x="426" y="296"/>
                  </a:lnTo>
                  <a:lnTo>
                    <a:pt x="426" y="296"/>
                  </a:lnTo>
                  <a:lnTo>
                    <a:pt x="424" y="296"/>
                  </a:lnTo>
                  <a:lnTo>
                    <a:pt x="424" y="296"/>
                  </a:lnTo>
                  <a:lnTo>
                    <a:pt x="326" y="312"/>
                  </a:lnTo>
                  <a:lnTo>
                    <a:pt x="326" y="312"/>
                  </a:lnTo>
                  <a:lnTo>
                    <a:pt x="320" y="316"/>
                  </a:lnTo>
                  <a:lnTo>
                    <a:pt x="316" y="322"/>
                  </a:lnTo>
                  <a:lnTo>
                    <a:pt x="316" y="322"/>
                  </a:lnTo>
                  <a:lnTo>
                    <a:pt x="316" y="324"/>
                  </a:lnTo>
                  <a:lnTo>
                    <a:pt x="316" y="324"/>
                  </a:lnTo>
                  <a:lnTo>
                    <a:pt x="312" y="338"/>
                  </a:lnTo>
                  <a:lnTo>
                    <a:pt x="306" y="354"/>
                  </a:lnTo>
                  <a:lnTo>
                    <a:pt x="298" y="370"/>
                  </a:lnTo>
                  <a:lnTo>
                    <a:pt x="288" y="386"/>
                  </a:lnTo>
                  <a:lnTo>
                    <a:pt x="276" y="400"/>
                  </a:lnTo>
                  <a:lnTo>
                    <a:pt x="262" y="410"/>
                  </a:lnTo>
                  <a:lnTo>
                    <a:pt x="252" y="414"/>
                  </a:lnTo>
                  <a:lnTo>
                    <a:pt x="244" y="418"/>
                  </a:lnTo>
                  <a:lnTo>
                    <a:pt x="234" y="418"/>
                  </a:lnTo>
                  <a:lnTo>
                    <a:pt x="224" y="420"/>
                  </a:lnTo>
                  <a:lnTo>
                    <a:pt x="224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12" y="418"/>
                  </a:lnTo>
                  <a:lnTo>
                    <a:pt x="202" y="418"/>
                  </a:lnTo>
                  <a:lnTo>
                    <a:pt x="192" y="414"/>
                  </a:lnTo>
                  <a:lnTo>
                    <a:pt x="184" y="410"/>
                  </a:lnTo>
                  <a:lnTo>
                    <a:pt x="170" y="400"/>
                  </a:lnTo>
                  <a:lnTo>
                    <a:pt x="158" y="386"/>
                  </a:lnTo>
                  <a:lnTo>
                    <a:pt x="148" y="370"/>
                  </a:lnTo>
                  <a:lnTo>
                    <a:pt x="140" y="354"/>
                  </a:lnTo>
                  <a:lnTo>
                    <a:pt x="134" y="338"/>
                  </a:lnTo>
                  <a:lnTo>
                    <a:pt x="130" y="322"/>
                  </a:lnTo>
                  <a:lnTo>
                    <a:pt x="130" y="322"/>
                  </a:lnTo>
                  <a:lnTo>
                    <a:pt x="126" y="308"/>
                  </a:lnTo>
                  <a:lnTo>
                    <a:pt x="124" y="290"/>
                  </a:lnTo>
                  <a:lnTo>
                    <a:pt x="322" y="256"/>
                  </a:lnTo>
                  <a:lnTo>
                    <a:pt x="434" y="236"/>
                  </a:lnTo>
                  <a:close/>
                  <a:moveTo>
                    <a:pt x="124" y="216"/>
                  </a:moveTo>
                  <a:lnTo>
                    <a:pt x="124" y="216"/>
                  </a:lnTo>
                  <a:lnTo>
                    <a:pt x="124" y="182"/>
                  </a:lnTo>
                  <a:lnTo>
                    <a:pt x="126" y="150"/>
                  </a:lnTo>
                  <a:lnTo>
                    <a:pt x="132" y="120"/>
                  </a:lnTo>
                  <a:lnTo>
                    <a:pt x="134" y="108"/>
                  </a:lnTo>
                  <a:lnTo>
                    <a:pt x="140" y="94"/>
                  </a:lnTo>
                  <a:lnTo>
                    <a:pt x="144" y="82"/>
                  </a:lnTo>
                  <a:lnTo>
                    <a:pt x="152" y="72"/>
                  </a:lnTo>
                  <a:lnTo>
                    <a:pt x="160" y="64"/>
                  </a:lnTo>
                  <a:lnTo>
                    <a:pt x="168" y="56"/>
                  </a:lnTo>
                  <a:lnTo>
                    <a:pt x="180" y="50"/>
                  </a:lnTo>
                  <a:lnTo>
                    <a:pt x="192" y="44"/>
                  </a:lnTo>
                  <a:lnTo>
                    <a:pt x="206" y="42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36" y="42"/>
                  </a:lnTo>
                  <a:lnTo>
                    <a:pt x="250" y="44"/>
                  </a:lnTo>
                  <a:lnTo>
                    <a:pt x="260" y="48"/>
                  </a:lnTo>
                  <a:lnTo>
                    <a:pt x="270" y="54"/>
                  </a:lnTo>
                  <a:lnTo>
                    <a:pt x="280" y="60"/>
                  </a:lnTo>
                  <a:lnTo>
                    <a:pt x="288" y="68"/>
                  </a:lnTo>
                  <a:lnTo>
                    <a:pt x="294" y="76"/>
                  </a:lnTo>
                  <a:lnTo>
                    <a:pt x="300" y="86"/>
                  </a:lnTo>
                  <a:lnTo>
                    <a:pt x="310" y="108"/>
                  </a:lnTo>
                  <a:lnTo>
                    <a:pt x="316" y="130"/>
                  </a:lnTo>
                  <a:lnTo>
                    <a:pt x="320" y="156"/>
                  </a:lnTo>
                  <a:lnTo>
                    <a:pt x="322" y="182"/>
                  </a:lnTo>
                  <a:lnTo>
                    <a:pt x="124" y="21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10" name="Freeform 7"/>
            <p:cNvSpPr>
              <a:spLocks noEditPoints="1"/>
            </p:cNvSpPr>
            <p:nvPr userDrawn="1"/>
          </p:nvSpPr>
          <p:spPr bwMode="auto">
            <a:xfrm>
              <a:off x="9023350" y="3296492"/>
              <a:ext cx="704850" cy="993775"/>
            </a:xfrm>
            <a:custGeom>
              <a:avLst/>
              <a:gdLst>
                <a:gd name="T0" fmla="*/ 224 w 444"/>
                <a:gd name="T1" fmla="*/ 0 h 626"/>
                <a:gd name="T2" fmla="*/ 168 w 444"/>
                <a:gd name="T3" fmla="*/ 2 h 626"/>
                <a:gd name="T4" fmla="*/ 116 w 444"/>
                <a:gd name="T5" fmla="*/ 10 h 626"/>
                <a:gd name="T6" fmla="*/ 56 w 444"/>
                <a:gd name="T7" fmla="*/ 26 h 626"/>
                <a:gd name="T8" fmla="*/ 20 w 444"/>
                <a:gd name="T9" fmla="*/ 40 h 626"/>
                <a:gd name="T10" fmla="*/ 2 w 444"/>
                <a:gd name="T11" fmla="*/ 66 h 626"/>
                <a:gd name="T12" fmla="*/ 0 w 444"/>
                <a:gd name="T13" fmla="*/ 612 h 626"/>
                <a:gd name="T14" fmla="*/ 0 w 444"/>
                <a:gd name="T15" fmla="*/ 612 h 626"/>
                <a:gd name="T16" fmla="*/ 0 w 444"/>
                <a:gd name="T17" fmla="*/ 612 h 626"/>
                <a:gd name="T18" fmla="*/ 4 w 444"/>
                <a:gd name="T19" fmla="*/ 622 h 626"/>
                <a:gd name="T20" fmla="*/ 14 w 444"/>
                <a:gd name="T21" fmla="*/ 626 h 626"/>
                <a:gd name="T22" fmla="*/ 116 w 444"/>
                <a:gd name="T23" fmla="*/ 606 h 626"/>
                <a:gd name="T24" fmla="*/ 120 w 444"/>
                <a:gd name="T25" fmla="*/ 448 h 626"/>
                <a:gd name="T26" fmla="*/ 192 w 444"/>
                <a:gd name="T27" fmla="*/ 460 h 626"/>
                <a:gd name="T28" fmla="*/ 222 w 444"/>
                <a:gd name="T29" fmla="*/ 462 h 626"/>
                <a:gd name="T30" fmla="*/ 222 w 444"/>
                <a:gd name="T31" fmla="*/ 462 h 626"/>
                <a:gd name="T32" fmla="*/ 316 w 444"/>
                <a:gd name="T33" fmla="*/ 450 h 626"/>
                <a:gd name="T34" fmla="*/ 380 w 444"/>
                <a:gd name="T35" fmla="*/ 422 h 626"/>
                <a:gd name="T36" fmla="*/ 418 w 444"/>
                <a:gd name="T37" fmla="*/ 378 h 626"/>
                <a:gd name="T38" fmla="*/ 438 w 444"/>
                <a:gd name="T39" fmla="*/ 320 h 626"/>
                <a:gd name="T40" fmla="*/ 444 w 444"/>
                <a:gd name="T41" fmla="*/ 230 h 626"/>
                <a:gd name="T42" fmla="*/ 440 w 444"/>
                <a:gd name="T43" fmla="*/ 162 h 626"/>
                <a:gd name="T44" fmla="*/ 426 w 444"/>
                <a:gd name="T45" fmla="*/ 102 h 626"/>
                <a:gd name="T46" fmla="*/ 394 w 444"/>
                <a:gd name="T47" fmla="*/ 52 h 626"/>
                <a:gd name="T48" fmla="*/ 340 w 444"/>
                <a:gd name="T49" fmla="*/ 18 h 626"/>
                <a:gd name="T50" fmla="*/ 258 w 444"/>
                <a:gd name="T51" fmla="*/ 2 h 626"/>
                <a:gd name="T52" fmla="*/ 222 w 444"/>
                <a:gd name="T53" fmla="*/ 420 h 626"/>
                <a:gd name="T54" fmla="*/ 222 w 444"/>
                <a:gd name="T55" fmla="*/ 420 h 626"/>
                <a:gd name="T56" fmla="*/ 204 w 444"/>
                <a:gd name="T57" fmla="*/ 418 h 626"/>
                <a:gd name="T58" fmla="*/ 166 w 444"/>
                <a:gd name="T59" fmla="*/ 404 h 626"/>
                <a:gd name="T60" fmla="*/ 142 w 444"/>
                <a:gd name="T61" fmla="*/ 376 h 626"/>
                <a:gd name="T62" fmla="*/ 128 w 444"/>
                <a:gd name="T63" fmla="*/ 334 h 626"/>
                <a:gd name="T64" fmla="*/ 122 w 444"/>
                <a:gd name="T65" fmla="*/ 230 h 626"/>
                <a:gd name="T66" fmla="*/ 124 w 444"/>
                <a:gd name="T67" fmla="*/ 158 h 626"/>
                <a:gd name="T68" fmla="*/ 136 w 444"/>
                <a:gd name="T69" fmla="*/ 98 h 626"/>
                <a:gd name="T70" fmla="*/ 156 w 444"/>
                <a:gd name="T71" fmla="*/ 64 h 626"/>
                <a:gd name="T72" fmla="*/ 190 w 444"/>
                <a:gd name="T73" fmla="*/ 46 h 626"/>
                <a:gd name="T74" fmla="*/ 222 w 444"/>
                <a:gd name="T75" fmla="*/ 42 h 626"/>
                <a:gd name="T76" fmla="*/ 222 w 444"/>
                <a:gd name="T77" fmla="*/ 42 h 626"/>
                <a:gd name="T78" fmla="*/ 254 w 444"/>
                <a:gd name="T79" fmla="*/ 46 h 626"/>
                <a:gd name="T80" fmla="*/ 288 w 444"/>
                <a:gd name="T81" fmla="*/ 64 h 626"/>
                <a:gd name="T82" fmla="*/ 308 w 444"/>
                <a:gd name="T83" fmla="*/ 98 h 626"/>
                <a:gd name="T84" fmla="*/ 320 w 444"/>
                <a:gd name="T85" fmla="*/ 158 h 626"/>
                <a:gd name="T86" fmla="*/ 322 w 444"/>
                <a:gd name="T87" fmla="*/ 230 h 626"/>
                <a:gd name="T88" fmla="*/ 316 w 444"/>
                <a:gd name="T89" fmla="*/ 334 h 626"/>
                <a:gd name="T90" fmla="*/ 302 w 444"/>
                <a:gd name="T91" fmla="*/ 376 h 626"/>
                <a:gd name="T92" fmla="*/ 278 w 444"/>
                <a:gd name="T93" fmla="*/ 404 h 626"/>
                <a:gd name="T94" fmla="*/ 240 w 444"/>
                <a:gd name="T95" fmla="*/ 418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44" h="626">
                  <a:moveTo>
                    <a:pt x="224" y="0"/>
                  </a:moveTo>
                  <a:lnTo>
                    <a:pt x="224" y="0"/>
                  </a:lnTo>
                  <a:lnTo>
                    <a:pt x="224" y="0"/>
                  </a:lnTo>
                  <a:lnTo>
                    <a:pt x="224" y="0"/>
                  </a:lnTo>
                  <a:lnTo>
                    <a:pt x="196" y="0"/>
                  </a:lnTo>
                  <a:lnTo>
                    <a:pt x="168" y="2"/>
                  </a:lnTo>
                  <a:lnTo>
                    <a:pt x="140" y="6"/>
                  </a:lnTo>
                  <a:lnTo>
                    <a:pt x="116" y="10"/>
                  </a:lnTo>
                  <a:lnTo>
                    <a:pt x="116" y="10"/>
                  </a:lnTo>
                  <a:lnTo>
                    <a:pt x="84" y="18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42" y="30"/>
                  </a:lnTo>
                  <a:lnTo>
                    <a:pt x="30" y="36"/>
                  </a:lnTo>
                  <a:lnTo>
                    <a:pt x="20" y="40"/>
                  </a:lnTo>
                  <a:lnTo>
                    <a:pt x="12" y="48"/>
                  </a:lnTo>
                  <a:lnTo>
                    <a:pt x="6" y="56"/>
                  </a:lnTo>
                  <a:lnTo>
                    <a:pt x="2" y="66"/>
                  </a:lnTo>
                  <a:lnTo>
                    <a:pt x="0" y="78"/>
                  </a:lnTo>
                  <a:lnTo>
                    <a:pt x="0" y="94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8"/>
                  </a:lnTo>
                  <a:lnTo>
                    <a:pt x="4" y="622"/>
                  </a:lnTo>
                  <a:lnTo>
                    <a:pt x="8" y="624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16" y="606"/>
                  </a:lnTo>
                  <a:lnTo>
                    <a:pt x="120" y="600"/>
                  </a:lnTo>
                  <a:lnTo>
                    <a:pt x="120" y="448"/>
                  </a:lnTo>
                  <a:lnTo>
                    <a:pt x="120" y="448"/>
                  </a:lnTo>
                  <a:lnTo>
                    <a:pt x="140" y="454"/>
                  </a:lnTo>
                  <a:lnTo>
                    <a:pt x="166" y="458"/>
                  </a:lnTo>
                  <a:lnTo>
                    <a:pt x="192" y="460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58" y="460"/>
                  </a:lnTo>
                  <a:lnTo>
                    <a:pt x="288" y="456"/>
                  </a:lnTo>
                  <a:lnTo>
                    <a:pt x="316" y="450"/>
                  </a:lnTo>
                  <a:lnTo>
                    <a:pt x="340" y="444"/>
                  </a:lnTo>
                  <a:lnTo>
                    <a:pt x="362" y="434"/>
                  </a:lnTo>
                  <a:lnTo>
                    <a:pt x="380" y="422"/>
                  </a:lnTo>
                  <a:lnTo>
                    <a:pt x="394" y="408"/>
                  </a:lnTo>
                  <a:lnTo>
                    <a:pt x="408" y="394"/>
                  </a:lnTo>
                  <a:lnTo>
                    <a:pt x="418" y="378"/>
                  </a:lnTo>
                  <a:lnTo>
                    <a:pt x="426" y="360"/>
                  </a:lnTo>
                  <a:lnTo>
                    <a:pt x="432" y="340"/>
                  </a:lnTo>
                  <a:lnTo>
                    <a:pt x="438" y="320"/>
                  </a:lnTo>
                  <a:lnTo>
                    <a:pt x="442" y="300"/>
                  </a:lnTo>
                  <a:lnTo>
                    <a:pt x="444" y="278"/>
                  </a:lnTo>
                  <a:lnTo>
                    <a:pt x="444" y="230"/>
                  </a:lnTo>
                  <a:lnTo>
                    <a:pt x="444" y="230"/>
                  </a:lnTo>
                  <a:lnTo>
                    <a:pt x="444" y="184"/>
                  </a:lnTo>
                  <a:lnTo>
                    <a:pt x="440" y="162"/>
                  </a:lnTo>
                  <a:lnTo>
                    <a:pt x="438" y="140"/>
                  </a:lnTo>
                  <a:lnTo>
                    <a:pt x="432" y="120"/>
                  </a:lnTo>
                  <a:lnTo>
                    <a:pt x="426" y="102"/>
                  </a:lnTo>
                  <a:lnTo>
                    <a:pt x="418" y="84"/>
                  </a:lnTo>
                  <a:lnTo>
                    <a:pt x="408" y="68"/>
                  </a:lnTo>
                  <a:lnTo>
                    <a:pt x="394" y="52"/>
                  </a:lnTo>
                  <a:lnTo>
                    <a:pt x="380" y="40"/>
                  </a:lnTo>
                  <a:lnTo>
                    <a:pt x="362" y="28"/>
                  </a:lnTo>
                  <a:lnTo>
                    <a:pt x="340" y="18"/>
                  </a:lnTo>
                  <a:lnTo>
                    <a:pt x="316" y="10"/>
                  </a:lnTo>
                  <a:lnTo>
                    <a:pt x="290" y="4"/>
                  </a:lnTo>
                  <a:lnTo>
                    <a:pt x="258" y="2"/>
                  </a:lnTo>
                  <a:lnTo>
                    <a:pt x="224" y="0"/>
                  </a:lnTo>
                  <a:lnTo>
                    <a:pt x="224" y="0"/>
                  </a:lnTo>
                  <a:close/>
                  <a:moveTo>
                    <a:pt x="222" y="420"/>
                  </a:move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04" y="418"/>
                  </a:lnTo>
                  <a:lnTo>
                    <a:pt x="190" y="416"/>
                  </a:lnTo>
                  <a:lnTo>
                    <a:pt x="176" y="410"/>
                  </a:lnTo>
                  <a:lnTo>
                    <a:pt x="166" y="404"/>
                  </a:lnTo>
                  <a:lnTo>
                    <a:pt x="156" y="396"/>
                  </a:lnTo>
                  <a:lnTo>
                    <a:pt x="148" y="386"/>
                  </a:lnTo>
                  <a:lnTo>
                    <a:pt x="142" y="376"/>
                  </a:lnTo>
                  <a:lnTo>
                    <a:pt x="136" y="362"/>
                  </a:lnTo>
                  <a:lnTo>
                    <a:pt x="132" y="350"/>
                  </a:lnTo>
                  <a:lnTo>
                    <a:pt x="128" y="334"/>
                  </a:lnTo>
                  <a:lnTo>
                    <a:pt x="124" y="302"/>
                  </a:lnTo>
                  <a:lnTo>
                    <a:pt x="122" y="268"/>
                  </a:lnTo>
                  <a:lnTo>
                    <a:pt x="122" y="230"/>
                  </a:lnTo>
                  <a:lnTo>
                    <a:pt x="122" y="230"/>
                  </a:lnTo>
                  <a:lnTo>
                    <a:pt x="124" y="194"/>
                  </a:lnTo>
                  <a:lnTo>
                    <a:pt x="124" y="158"/>
                  </a:lnTo>
                  <a:lnTo>
                    <a:pt x="128" y="126"/>
                  </a:lnTo>
                  <a:lnTo>
                    <a:pt x="132" y="112"/>
                  </a:lnTo>
                  <a:lnTo>
                    <a:pt x="136" y="98"/>
                  </a:lnTo>
                  <a:lnTo>
                    <a:pt x="142" y="86"/>
                  </a:lnTo>
                  <a:lnTo>
                    <a:pt x="148" y="74"/>
                  </a:lnTo>
                  <a:lnTo>
                    <a:pt x="156" y="64"/>
                  </a:lnTo>
                  <a:lnTo>
                    <a:pt x="166" y="56"/>
                  </a:lnTo>
                  <a:lnTo>
                    <a:pt x="178" y="50"/>
                  </a:lnTo>
                  <a:lnTo>
                    <a:pt x="190" y="46"/>
                  </a:lnTo>
                  <a:lnTo>
                    <a:pt x="206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38" y="42"/>
                  </a:lnTo>
                  <a:lnTo>
                    <a:pt x="254" y="46"/>
                  </a:lnTo>
                  <a:lnTo>
                    <a:pt x="266" y="50"/>
                  </a:lnTo>
                  <a:lnTo>
                    <a:pt x="278" y="56"/>
                  </a:lnTo>
                  <a:lnTo>
                    <a:pt x="288" y="64"/>
                  </a:lnTo>
                  <a:lnTo>
                    <a:pt x="296" y="74"/>
                  </a:lnTo>
                  <a:lnTo>
                    <a:pt x="302" y="86"/>
                  </a:lnTo>
                  <a:lnTo>
                    <a:pt x="308" y="98"/>
                  </a:lnTo>
                  <a:lnTo>
                    <a:pt x="312" y="112"/>
                  </a:lnTo>
                  <a:lnTo>
                    <a:pt x="316" y="126"/>
                  </a:lnTo>
                  <a:lnTo>
                    <a:pt x="320" y="158"/>
                  </a:lnTo>
                  <a:lnTo>
                    <a:pt x="322" y="194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68"/>
                  </a:lnTo>
                  <a:lnTo>
                    <a:pt x="320" y="302"/>
                  </a:lnTo>
                  <a:lnTo>
                    <a:pt x="316" y="334"/>
                  </a:lnTo>
                  <a:lnTo>
                    <a:pt x="312" y="350"/>
                  </a:lnTo>
                  <a:lnTo>
                    <a:pt x="308" y="362"/>
                  </a:lnTo>
                  <a:lnTo>
                    <a:pt x="302" y="376"/>
                  </a:lnTo>
                  <a:lnTo>
                    <a:pt x="296" y="386"/>
                  </a:lnTo>
                  <a:lnTo>
                    <a:pt x="288" y="396"/>
                  </a:lnTo>
                  <a:lnTo>
                    <a:pt x="278" y="404"/>
                  </a:lnTo>
                  <a:lnTo>
                    <a:pt x="268" y="410"/>
                  </a:lnTo>
                  <a:lnTo>
                    <a:pt x="254" y="416"/>
                  </a:lnTo>
                  <a:lnTo>
                    <a:pt x="240" y="418"/>
                  </a:lnTo>
                  <a:lnTo>
                    <a:pt x="222" y="420"/>
                  </a:lnTo>
                  <a:lnTo>
                    <a:pt x="222" y="4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11" name="Freeform 8"/>
            <p:cNvSpPr>
              <a:spLocks/>
            </p:cNvSpPr>
            <p:nvPr userDrawn="1"/>
          </p:nvSpPr>
          <p:spPr bwMode="auto">
            <a:xfrm>
              <a:off x="10633075" y="3032967"/>
              <a:ext cx="190500" cy="993775"/>
            </a:xfrm>
            <a:custGeom>
              <a:avLst/>
              <a:gdLst>
                <a:gd name="T0" fmla="*/ 104 w 120"/>
                <a:gd name="T1" fmla="*/ 0 h 626"/>
                <a:gd name="T2" fmla="*/ 14 w 120"/>
                <a:gd name="T3" fmla="*/ 0 h 626"/>
                <a:gd name="T4" fmla="*/ 14 w 120"/>
                <a:gd name="T5" fmla="*/ 0 h 626"/>
                <a:gd name="T6" fmla="*/ 8 w 120"/>
                <a:gd name="T7" fmla="*/ 0 h 626"/>
                <a:gd name="T8" fmla="*/ 4 w 120"/>
                <a:gd name="T9" fmla="*/ 4 h 626"/>
                <a:gd name="T10" fmla="*/ 0 w 120"/>
                <a:gd name="T11" fmla="*/ 8 h 626"/>
                <a:gd name="T12" fmla="*/ 0 w 120"/>
                <a:gd name="T13" fmla="*/ 14 h 626"/>
                <a:gd name="T14" fmla="*/ 0 w 120"/>
                <a:gd name="T15" fmla="*/ 14 h 626"/>
                <a:gd name="T16" fmla="*/ 0 w 120"/>
                <a:gd name="T17" fmla="*/ 14 h 626"/>
                <a:gd name="T18" fmla="*/ 0 w 120"/>
                <a:gd name="T19" fmla="*/ 14 h 626"/>
                <a:gd name="T20" fmla="*/ 0 w 120"/>
                <a:gd name="T21" fmla="*/ 612 h 626"/>
                <a:gd name="T22" fmla="*/ 0 w 120"/>
                <a:gd name="T23" fmla="*/ 612 h 626"/>
                <a:gd name="T24" fmla="*/ 0 w 120"/>
                <a:gd name="T25" fmla="*/ 614 h 626"/>
                <a:gd name="T26" fmla="*/ 0 w 120"/>
                <a:gd name="T27" fmla="*/ 614 h 626"/>
                <a:gd name="T28" fmla="*/ 0 w 120"/>
                <a:gd name="T29" fmla="*/ 618 h 626"/>
                <a:gd name="T30" fmla="*/ 4 w 120"/>
                <a:gd name="T31" fmla="*/ 622 h 626"/>
                <a:gd name="T32" fmla="*/ 8 w 120"/>
                <a:gd name="T33" fmla="*/ 626 h 626"/>
                <a:gd name="T34" fmla="*/ 14 w 120"/>
                <a:gd name="T35" fmla="*/ 626 h 626"/>
                <a:gd name="T36" fmla="*/ 14 w 120"/>
                <a:gd name="T37" fmla="*/ 626 h 626"/>
                <a:gd name="T38" fmla="*/ 14 w 120"/>
                <a:gd name="T39" fmla="*/ 626 h 626"/>
                <a:gd name="T40" fmla="*/ 14 w 120"/>
                <a:gd name="T41" fmla="*/ 626 h 626"/>
                <a:gd name="T42" fmla="*/ 42 w 120"/>
                <a:gd name="T43" fmla="*/ 622 h 626"/>
                <a:gd name="T44" fmla="*/ 108 w 120"/>
                <a:gd name="T45" fmla="*/ 610 h 626"/>
                <a:gd name="T46" fmla="*/ 108 w 120"/>
                <a:gd name="T47" fmla="*/ 610 h 626"/>
                <a:gd name="T48" fmla="*/ 116 w 120"/>
                <a:gd name="T49" fmla="*/ 606 h 626"/>
                <a:gd name="T50" fmla="*/ 120 w 120"/>
                <a:gd name="T51" fmla="*/ 600 h 626"/>
                <a:gd name="T52" fmla="*/ 120 w 120"/>
                <a:gd name="T53" fmla="*/ 14 h 626"/>
                <a:gd name="T54" fmla="*/ 120 w 120"/>
                <a:gd name="T55" fmla="*/ 14 h 626"/>
                <a:gd name="T56" fmla="*/ 118 w 120"/>
                <a:gd name="T57" fmla="*/ 8 h 626"/>
                <a:gd name="T58" fmla="*/ 116 w 120"/>
                <a:gd name="T59" fmla="*/ 4 h 626"/>
                <a:gd name="T60" fmla="*/ 110 w 120"/>
                <a:gd name="T61" fmla="*/ 0 h 626"/>
                <a:gd name="T62" fmla="*/ 104 w 120"/>
                <a:gd name="T63" fmla="*/ 0 h 626"/>
                <a:gd name="T64" fmla="*/ 104 w 120"/>
                <a:gd name="T65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" h="626">
                  <a:moveTo>
                    <a:pt x="104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4"/>
                  </a:lnTo>
                  <a:lnTo>
                    <a:pt x="0" y="614"/>
                  </a:lnTo>
                  <a:lnTo>
                    <a:pt x="0" y="618"/>
                  </a:lnTo>
                  <a:lnTo>
                    <a:pt x="4" y="622"/>
                  </a:lnTo>
                  <a:lnTo>
                    <a:pt x="8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42" y="622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16" y="606"/>
                  </a:lnTo>
                  <a:lnTo>
                    <a:pt x="120" y="600"/>
                  </a:lnTo>
                  <a:lnTo>
                    <a:pt x="120" y="14"/>
                  </a:lnTo>
                  <a:lnTo>
                    <a:pt x="120" y="14"/>
                  </a:lnTo>
                  <a:lnTo>
                    <a:pt x="118" y="8"/>
                  </a:lnTo>
                  <a:lnTo>
                    <a:pt x="116" y="4"/>
                  </a:lnTo>
                  <a:lnTo>
                    <a:pt x="110" y="0"/>
                  </a:lnTo>
                  <a:lnTo>
                    <a:pt x="104" y="0"/>
                  </a:lnTo>
                  <a:lnTo>
                    <a:pt x="10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12" name="Freeform 9"/>
            <p:cNvSpPr>
              <a:spLocks/>
            </p:cNvSpPr>
            <p:nvPr userDrawn="1"/>
          </p:nvSpPr>
          <p:spPr bwMode="auto">
            <a:xfrm>
              <a:off x="10925175" y="3032967"/>
              <a:ext cx="190500" cy="993775"/>
            </a:xfrm>
            <a:custGeom>
              <a:avLst/>
              <a:gdLst>
                <a:gd name="T0" fmla="*/ 106 w 120"/>
                <a:gd name="T1" fmla="*/ 0 h 626"/>
                <a:gd name="T2" fmla="*/ 14 w 120"/>
                <a:gd name="T3" fmla="*/ 0 h 626"/>
                <a:gd name="T4" fmla="*/ 14 w 120"/>
                <a:gd name="T5" fmla="*/ 0 h 626"/>
                <a:gd name="T6" fmla="*/ 8 w 120"/>
                <a:gd name="T7" fmla="*/ 0 h 626"/>
                <a:gd name="T8" fmla="*/ 4 w 120"/>
                <a:gd name="T9" fmla="*/ 4 h 626"/>
                <a:gd name="T10" fmla="*/ 0 w 120"/>
                <a:gd name="T11" fmla="*/ 8 h 626"/>
                <a:gd name="T12" fmla="*/ 0 w 120"/>
                <a:gd name="T13" fmla="*/ 14 h 626"/>
                <a:gd name="T14" fmla="*/ 0 w 120"/>
                <a:gd name="T15" fmla="*/ 14 h 626"/>
                <a:gd name="T16" fmla="*/ 0 w 120"/>
                <a:gd name="T17" fmla="*/ 14 h 626"/>
                <a:gd name="T18" fmla="*/ 0 w 120"/>
                <a:gd name="T19" fmla="*/ 14 h 626"/>
                <a:gd name="T20" fmla="*/ 0 w 120"/>
                <a:gd name="T21" fmla="*/ 612 h 626"/>
                <a:gd name="T22" fmla="*/ 0 w 120"/>
                <a:gd name="T23" fmla="*/ 612 h 626"/>
                <a:gd name="T24" fmla="*/ 0 w 120"/>
                <a:gd name="T25" fmla="*/ 614 h 626"/>
                <a:gd name="T26" fmla="*/ 0 w 120"/>
                <a:gd name="T27" fmla="*/ 614 h 626"/>
                <a:gd name="T28" fmla="*/ 0 w 120"/>
                <a:gd name="T29" fmla="*/ 618 h 626"/>
                <a:gd name="T30" fmla="*/ 4 w 120"/>
                <a:gd name="T31" fmla="*/ 622 h 626"/>
                <a:gd name="T32" fmla="*/ 8 w 120"/>
                <a:gd name="T33" fmla="*/ 626 h 626"/>
                <a:gd name="T34" fmla="*/ 14 w 120"/>
                <a:gd name="T35" fmla="*/ 626 h 626"/>
                <a:gd name="T36" fmla="*/ 14 w 120"/>
                <a:gd name="T37" fmla="*/ 626 h 626"/>
                <a:gd name="T38" fmla="*/ 16 w 120"/>
                <a:gd name="T39" fmla="*/ 626 h 626"/>
                <a:gd name="T40" fmla="*/ 16 w 120"/>
                <a:gd name="T41" fmla="*/ 626 h 626"/>
                <a:gd name="T42" fmla="*/ 44 w 120"/>
                <a:gd name="T43" fmla="*/ 622 h 626"/>
                <a:gd name="T44" fmla="*/ 108 w 120"/>
                <a:gd name="T45" fmla="*/ 610 h 626"/>
                <a:gd name="T46" fmla="*/ 108 w 120"/>
                <a:gd name="T47" fmla="*/ 610 h 626"/>
                <a:gd name="T48" fmla="*/ 116 w 120"/>
                <a:gd name="T49" fmla="*/ 606 h 626"/>
                <a:gd name="T50" fmla="*/ 120 w 120"/>
                <a:gd name="T51" fmla="*/ 600 h 626"/>
                <a:gd name="T52" fmla="*/ 120 w 120"/>
                <a:gd name="T53" fmla="*/ 14 h 626"/>
                <a:gd name="T54" fmla="*/ 120 w 120"/>
                <a:gd name="T55" fmla="*/ 14 h 626"/>
                <a:gd name="T56" fmla="*/ 118 w 120"/>
                <a:gd name="T57" fmla="*/ 8 h 626"/>
                <a:gd name="T58" fmla="*/ 116 w 120"/>
                <a:gd name="T59" fmla="*/ 4 h 626"/>
                <a:gd name="T60" fmla="*/ 112 w 120"/>
                <a:gd name="T61" fmla="*/ 0 h 626"/>
                <a:gd name="T62" fmla="*/ 106 w 120"/>
                <a:gd name="T63" fmla="*/ 0 h 626"/>
                <a:gd name="T64" fmla="*/ 106 w 120"/>
                <a:gd name="T65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" h="626">
                  <a:moveTo>
                    <a:pt x="106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4"/>
                  </a:lnTo>
                  <a:lnTo>
                    <a:pt x="0" y="614"/>
                  </a:lnTo>
                  <a:lnTo>
                    <a:pt x="0" y="618"/>
                  </a:lnTo>
                  <a:lnTo>
                    <a:pt x="4" y="622"/>
                  </a:lnTo>
                  <a:lnTo>
                    <a:pt x="8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6" y="626"/>
                  </a:lnTo>
                  <a:lnTo>
                    <a:pt x="16" y="626"/>
                  </a:lnTo>
                  <a:lnTo>
                    <a:pt x="44" y="622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16" y="606"/>
                  </a:lnTo>
                  <a:lnTo>
                    <a:pt x="120" y="600"/>
                  </a:lnTo>
                  <a:lnTo>
                    <a:pt x="120" y="14"/>
                  </a:lnTo>
                  <a:lnTo>
                    <a:pt x="120" y="14"/>
                  </a:lnTo>
                  <a:lnTo>
                    <a:pt x="118" y="8"/>
                  </a:lnTo>
                  <a:lnTo>
                    <a:pt x="116" y="4"/>
                  </a:lnTo>
                  <a:lnTo>
                    <a:pt x="112" y="0"/>
                  </a:lnTo>
                  <a:lnTo>
                    <a:pt x="106" y="0"/>
                  </a:lnTo>
                  <a:lnTo>
                    <a:pt x="106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6"/>
          <p:cNvGrpSpPr/>
          <p:nvPr userDrawn="1"/>
        </p:nvGrpSpPr>
        <p:grpSpPr>
          <a:xfrm>
            <a:off x="8396372" y="260350"/>
            <a:ext cx="496803" cy="216191"/>
            <a:chOff x="9023350" y="3032967"/>
            <a:chExt cx="2889250" cy="1257300"/>
          </a:xfrm>
          <a:solidFill>
            <a:schemeClr val="tx1"/>
          </a:solidFill>
        </p:grpSpPr>
        <p:sp>
          <p:nvSpPr>
            <p:cNvPr id="8" name="Freeform 5"/>
            <p:cNvSpPr>
              <a:spLocks noEditPoints="1"/>
            </p:cNvSpPr>
            <p:nvPr userDrawn="1"/>
          </p:nvSpPr>
          <p:spPr bwMode="auto">
            <a:xfrm>
              <a:off x="11207750" y="3296492"/>
              <a:ext cx="704850" cy="730250"/>
            </a:xfrm>
            <a:custGeom>
              <a:avLst/>
              <a:gdLst>
                <a:gd name="T0" fmla="*/ 186 w 444"/>
                <a:gd name="T1" fmla="*/ 0 h 460"/>
                <a:gd name="T2" fmla="*/ 104 w 444"/>
                <a:gd name="T3" fmla="*/ 18 h 460"/>
                <a:gd name="T4" fmla="*/ 50 w 444"/>
                <a:gd name="T5" fmla="*/ 52 h 460"/>
                <a:gd name="T6" fmla="*/ 18 w 444"/>
                <a:gd name="T7" fmla="*/ 100 h 460"/>
                <a:gd name="T8" fmla="*/ 2 w 444"/>
                <a:gd name="T9" fmla="*/ 162 h 460"/>
                <a:gd name="T10" fmla="*/ 0 w 444"/>
                <a:gd name="T11" fmla="*/ 230 h 460"/>
                <a:gd name="T12" fmla="*/ 6 w 444"/>
                <a:gd name="T13" fmla="*/ 320 h 460"/>
                <a:gd name="T14" fmla="*/ 26 w 444"/>
                <a:gd name="T15" fmla="*/ 378 h 460"/>
                <a:gd name="T16" fmla="*/ 64 w 444"/>
                <a:gd name="T17" fmla="*/ 422 h 460"/>
                <a:gd name="T18" fmla="*/ 128 w 444"/>
                <a:gd name="T19" fmla="*/ 450 h 460"/>
                <a:gd name="T20" fmla="*/ 222 w 444"/>
                <a:gd name="T21" fmla="*/ 460 h 460"/>
                <a:gd name="T22" fmla="*/ 222 w 444"/>
                <a:gd name="T23" fmla="*/ 460 h 460"/>
                <a:gd name="T24" fmla="*/ 258 w 444"/>
                <a:gd name="T25" fmla="*/ 460 h 460"/>
                <a:gd name="T26" fmla="*/ 340 w 444"/>
                <a:gd name="T27" fmla="*/ 442 h 460"/>
                <a:gd name="T28" fmla="*/ 394 w 444"/>
                <a:gd name="T29" fmla="*/ 408 h 460"/>
                <a:gd name="T30" fmla="*/ 426 w 444"/>
                <a:gd name="T31" fmla="*/ 360 h 460"/>
                <a:gd name="T32" fmla="*/ 440 w 444"/>
                <a:gd name="T33" fmla="*/ 300 h 460"/>
                <a:gd name="T34" fmla="*/ 444 w 444"/>
                <a:gd name="T35" fmla="*/ 230 h 460"/>
                <a:gd name="T36" fmla="*/ 438 w 444"/>
                <a:gd name="T37" fmla="*/ 140 h 460"/>
                <a:gd name="T38" fmla="*/ 418 w 444"/>
                <a:gd name="T39" fmla="*/ 82 h 460"/>
                <a:gd name="T40" fmla="*/ 378 w 444"/>
                <a:gd name="T41" fmla="*/ 38 h 460"/>
                <a:gd name="T42" fmla="*/ 316 w 444"/>
                <a:gd name="T43" fmla="*/ 10 h 460"/>
                <a:gd name="T44" fmla="*/ 222 w 444"/>
                <a:gd name="T45" fmla="*/ 0 h 460"/>
                <a:gd name="T46" fmla="*/ 222 w 444"/>
                <a:gd name="T47" fmla="*/ 420 h 460"/>
                <a:gd name="T48" fmla="*/ 222 w 444"/>
                <a:gd name="T49" fmla="*/ 420 h 460"/>
                <a:gd name="T50" fmla="*/ 190 w 444"/>
                <a:gd name="T51" fmla="*/ 416 h 460"/>
                <a:gd name="T52" fmla="*/ 156 w 444"/>
                <a:gd name="T53" fmla="*/ 396 h 460"/>
                <a:gd name="T54" fmla="*/ 136 w 444"/>
                <a:gd name="T55" fmla="*/ 362 h 460"/>
                <a:gd name="T56" fmla="*/ 124 w 444"/>
                <a:gd name="T57" fmla="*/ 302 h 460"/>
                <a:gd name="T58" fmla="*/ 122 w 444"/>
                <a:gd name="T59" fmla="*/ 230 h 460"/>
                <a:gd name="T60" fmla="*/ 128 w 444"/>
                <a:gd name="T61" fmla="*/ 126 h 460"/>
                <a:gd name="T62" fmla="*/ 142 w 444"/>
                <a:gd name="T63" fmla="*/ 86 h 460"/>
                <a:gd name="T64" fmla="*/ 166 w 444"/>
                <a:gd name="T65" fmla="*/ 56 h 460"/>
                <a:gd name="T66" fmla="*/ 204 w 444"/>
                <a:gd name="T67" fmla="*/ 42 h 460"/>
                <a:gd name="T68" fmla="*/ 222 w 444"/>
                <a:gd name="T69" fmla="*/ 40 h 460"/>
                <a:gd name="T70" fmla="*/ 222 w 444"/>
                <a:gd name="T71" fmla="*/ 40 h 460"/>
                <a:gd name="T72" fmla="*/ 266 w 444"/>
                <a:gd name="T73" fmla="*/ 50 h 460"/>
                <a:gd name="T74" fmla="*/ 296 w 444"/>
                <a:gd name="T75" fmla="*/ 74 h 460"/>
                <a:gd name="T76" fmla="*/ 312 w 444"/>
                <a:gd name="T77" fmla="*/ 112 h 460"/>
                <a:gd name="T78" fmla="*/ 320 w 444"/>
                <a:gd name="T79" fmla="*/ 194 h 460"/>
                <a:gd name="T80" fmla="*/ 320 w 444"/>
                <a:gd name="T81" fmla="*/ 268 h 460"/>
                <a:gd name="T82" fmla="*/ 312 w 444"/>
                <a:gd name="T83" fmla="*/ 348 h 460"/>
                <a:gd name="T84" fmla="*/ 296 w 444"/>
                <a:gd name="T85" fmla="*/ 386 h 460"/>
                <a:gd name="T86" fmla="*/ 266 w 444"/>
                <a:gd name="T87" fmla="*/ 410 h 460"/>
                <a:gd name="T88" fmla="*/ 222 w 444"/>
                <a:gd name="T89" fmla="*/ 42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44" h="460">
                  <a:moveTo>
                    <a:pt x="222" y="0"/>
                  </a:moveTo>
                  <a:lnTo>
                    <a:pt x="222" y="0"/>
                  </a:lnTo>
                  <a:lnTo>
                    <a:pt x="186" y="0"/>
                  </a:lnTo>
                  <a:lnTo>
                    <a:pt x="156" y="4"/>
                  </a:lnTo>
                  <a:lnTo>
                    <a:pt x="128" y="10"/>
                  </a:lnTo>
                  <a:lnTo>
                    <a:pt x="104" y="18"/>
                  </a:lnTo>
                  <a:lnTo>
                    <a:pt x="82" y="28"/>
                  </a:lnTo>
                  <a:lnTo>
                    <a:pt x="64" y="38"/>
                  </a:lnTo>
                  <a:lnTo>
                    <a:pt x="50" y="52"/>
                  </a:lnTo>
                  <a:lnTo>
                    <a:pt x="36" y="66"/>
                  </a:lnTo>
                  <a:lnTo>
                    <a:pt x="26" y="82"/>
                  </a:lnTo>
                  <a:lnTo>
                    <a:pt x="18" y="100"/>
                  </a:lnTo>
                  <a:lnTo>
                    <a:pt x="12" y="120"/>
                  </a:lnTo>
                  <a:lnTo>
                    <a:pt x="6" y="140"/>
                  </a:lnTo>
                  <a:lnTo>
                    <a:pt x="2" y="162"/>
                  </a:lnTo>
                  <a:lnTo>
                    <a:pt x="0" y="184"/>
                  </a:lnTo>
                  <a:lnTo>
                    <a:pt x="0" y="230"/>
                  </a:lnTo>
                  <a:lnTo>
                    <a:pt x="0" y="230"/>
                  </a:lnTo>
                  <a:lnTo>
                    <a:pt x="0" y="278"/>
                  </a:lnTo>
                  <a:lnTo>
                    <a:pt x="2" y="300"/>
                  </a:lnTo>
                  <a:lnTo>
                    <a:pt x="6" y="320"/>
                  </a:lnTo>
                  <a:lnTo>
                    <a:pt x="10" y="340"/>
                  </a:lnTo>
                  <a:lnTo>
                    <a:pt x="18" y="360"/>
                  </a:lnTo>
                  <a:lnTo>
                    <a:pt x="26" y="378"/>
                  </a:lnTo>
                  <a:lnTo>
                    <a:pt x="36" y="394"/>
                  </a:lnTo>
                  <a:lnTo>
                    <a:pt x="50" y="408"/>
                  </a:lnTo>
                  <a:lnTo>
                    <a:pt x="64" y="422"/>
                  </a:lnTo>
                  <a:lnTo>
                    <a:pt x="82" y="434"/>
                  </a:lnTo>
                  <a:lnTo>
                    <a:pt x="104" y="442"/>
                  </a:lnTo>
                  <a:lnTo>
                    <a:pt x="128" y="450"/>
                  </a:lnTo>
                  <a:lnTo>
                    <a:pt x="156" y="456"/>
                  </a:lnTo>
                  <a:lnTo>
                    <a:pt x="186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58" y="460"/>
                  </a:lnTo>
                  <a:lnTo>
                    <a:pt x="288" y="456"/>
                  </a:lnTo>
                  <a:lnTo>
                    <a:pt x="316" y="450"/>
                  </a:lnTo>
                  <a:lnTo>
                    <a:pt x="340" y="442"/>
                  </a:lnTo>
                  <a:lnTo>
                    <a:pt x="362" y="434"/>
                  </a:lnTo>
                  <a:lnTo>
                    <a:pt x="380" y="422"/>
                  </a:lnTo>
                  <a:lnTo>
                    <a:pt x="394" y="408"/>
                  </a:lnTo>
                  <a:lnTo>
                    <a:pt x="408" y="394"/>
                  </a:lnTo>
                  <a:lnTo>
                    <a:pt x="418" y="378"/>
                  </a:lnTo>
                  <a:lnTo>
                    <a:pt x="426" y="360"/>
                  </a:lnTo>
                  <a:lnTo>
                    <a:pt x="432" y="340"/>
                  </a:lnTo>
                  <a:lnTo>
                    <a:pt x="438" y="320"/>
                  </a:lnTo>
                  <a:lnTo>
                    <a:pt x="440" y="300"/>
                  </a:lnTo>
                  <a:lnTo>
                    <a:pt x="442" y="278"/>
                  </a:lnTo>
                  <a:lnTo>
                    <a:pt x="444" y="230"/>
                  </a:lnTo>
                  <a:lnTo>
                    <a:pt x="444" y="230"/>
                  </a:lnTo>
                  <a:lnTo>
                    <a:pt x="442" y="184"/>
                  </a:lnTo>
                  <a:lnTo>
                    <a:pt x="440" y="162"/>
                  </a:lnTo>
                  <a:lnTo>
                    <a:pt x="438" y="140"/>
                  </a:lnTo>
                  <a:lnTo>
                    <a:pt x="432" y="120"/>
                  </a:lnTo>
                  <a:lnTo>
                    <a:pt x="426" y="100"/>
                  </a:lnTo>
                  <a:lnTo>
                    <a:pt x="418" y="82"/>
                  </a:lnTo>
                  <a:lnTo>
                    <a:pt x="408" y="66"/>
                  </a:lnTo>
                  <a:lnTo>
                    <a:pt x="394" y="52"/>
                  </a:lnTo>
                  <a:lnTo>
                    <a:pt x="378" y="38"/>
                  </a:lnTo>
                  <a:lnTo>
                    <a:pt x="360" y="28"/>
                  </a:lnTo>
                  <a:lnTo>
                    <a:pt x="340" y="18"/>
                  </a:lnTo>
                  <a:lnTo>
                    <a:pt x="316" y="10"/>
                  </a:lnTo>
                  <a:lnTo>
                    <a:pt x="288" y="4"/>
                  </a:lnTo>
                  <a:lnTo>
                    <a:pt x="256" y="0"/>
                  </a:lnTo>
                  <a:lnTo>
                    <a:pt x="222" y="0"/>
                  </a:lnTo>
                  <a:lnTo>
                    <a:pt x="222" y="0"/>
                  </a:lnTo>
                  <a:close/>
                  <a:moveTo>
                    <a:pt x="222" y="420"/>
                  </a:move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04" y="418"/>
                  </a:lnTo>
                  <a:lnTo>
                    <a:pt x="190" y="416"/>
                  </a:lnTo>
                  <a:lnTo>
                    <a:pt x="176" y="410"/>
                  </a:lnTo>
                  <a:lnTo>
                    <a:pt x="166" y="404"/>
                  </a:lnTo>
                  <a:lnTo>
                    <a:pt x="156" y="396"/>
                  </a:lnTo>
                  <a:lnTo>
                    <a:pt x="148" y="386"/>
                  </a:lnTo>
                  <a:lnTo>
                    <a:pt x="142" y="374"/>
                  </a:lnTo>
                  <a:lnTo>
                    <a:pt x="136" y="362"/>
                  </a:lnTo>
                  <a:lnTo>
                    <a:pt x="132" y="348"/>
                  </a:lnTo>
                  <a:lnTo>
                    <a:pt x="128" y="334"/>
                  </a:lnTo>
                  <a:lnTo>
                    <a:pt x="124" y="302"/>
                  </a:lnTo>
                  <a:lnTo>
                    <a:pt x="122" y="268"/>
                  </a:lnTo>
                  <a:lnTo>
                    <a:pt x="122" y="230"/>
                  </a:lnTo>
                  <a:lnTo>
                    <a:pt x="122" y="230"/>
                  </a:lnTo>
                  <a:lnTo>
                    <a:pt x="122" y="194"/>
                  </a:lnTo>
                  <a:lnTo>
                    <a:pt x="124" y="158"/>
                  </a:lnTo>
                  <a:lnTo>
                    <a:pt x="128" y="126"/>
                  </a:lnTo>
                  <a:lnTo>
                    <a:pt x="132" y="112"/>
                  </a:lnTo>
                  <a:lnTo>
                    <a:pt x="136" y="98"/>
                  </a:lnTo>
                  <a:lnTo>
                    <a:pt x="142" y="86"/>
                  </a:lnTo>
                  <a:lnTo>
                    <a:pt x="148" y="74"/>
                  </a:lnTo>
                  <a:lnTo>
                    <a:pt x="156" y="64"/>
                  </a:lnTo>
                  <a:lnTo>
                    <a:pt x="166" y="56"/>
                  </a:lnTo>
                  <a:lnTo>
                    <a:pt x="178" y="50"/>
                  </a:lnTo>
                  <a:lnTo>
                    <a:pt x="190" y="44"/>
                  </a:lnTo>
                  <a:lnTo>
                    <a:pt x="204" y="42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38" y="42"/>
                  </a:lnTo>
                  <a:lnTo>
                    <a:pt x="254" y="44"/>
                  </a:lnTo>
                  <a:lnTo>
                    <a:pt x="266" y="50"/>
                  </a:lnTo>
                  <a:lnTo>
                    <a:pt x="278" y="56"/>
                  </a:lnTo>
                  <a:lnTo>
                    <a:pt x="288" y="64"/>
                  </a:lnTo>
                  <a:lnTo>
                    <a:pt x="296" y="74"/>
                  </a:lnTo>
                  <a:lnTo>
                    <a:pt x="302" y="86"/>
                  </a:lnTo>
                  <a:lnTo>
                    <a:pt x="308" y="98"/>
                  </a:lnTo>
                  <a:lnTo>
                    <a:pt x="312" y="112"/>
                  </a:lnTo>
                  <a:lnTo>
                    <a:pt x="314" y="126"/>
                  </a:lnTo>
                  <a:lnTo>
                    <a:pt x="320" y="158"/>
                  </a:lnTo>
                  <a:lnTo>
                    <a:pt x="320" y="194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0" y="268"/>
                  </a:lnTo>
                  <a:lnTo>
                    <a:pt x="320" y="302"/>
                  </a:lnTo>
                  <a:lnTo>
                    <a:pt x="316" y="334"/>
                  </a:lnTo>
                  <a:lnTo>
                    <a:pt x="312" y="348"/>
                  </a:lnTo>
                  <a:lnTo>
                    <a:pt x="308" y="362"/>
                  </a:lnTo>
                  <a:lnTo>
                    <a:pt x="302" y="374"/>
                  </a:lnTo>
                  <a:lnTo>
                    <a:pt x="296" y="386"/>
                  </a:lnTo>
                  <a:lnTo>
                    <a:pt x="288" y="396"/>
                  </a:lnTo>
                  <a:lnTo>
                    <a:pt x="278" y="404"/>
                  </a:lnTo>
                  <a:lnTo>
                    <a:pt x="266" y="410"/>
                  </a:lnTo>
                  <a:lnTo>
                    <a:pt x="254" y="416"/>
                  </a:lnTo>
                  <a:lnTo>
                    <a:pt x="240" y="418"/>
                  </a:lnTo>
                  <a:lnTo>
                    <a:pt x="222" y="420"/>
                  </a:lnTo>
                  <a:lnTo>
                    <a:pt x="222" y="42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9" name="Freeform 6"/>
            <p:cNvSpPr>
              <a:spLocks noEditPoints="1"/>
            </p:cNvSpPr>
            <p:nvPr userDrawn="1"/>
          </p:nvSpPr>
          <p:spPr bwMode="auto">
            <a:xfrm>
              <a:off x="9826625" y="3296492"/>
              <a:ext cx="708025" cy="730250"/>
            </a:xfrm>
            <a:custGeom>
              <a:avLst/>
              <a:gdLst>
                <a:gd name="T0" fmla="*/ 438 w 446"/>
                <a:gd name="T1" fmla="*/ 234 h 460"/>
                <a:gd name="T2" fmla="*/ 446 w 446"/>
                <a:gd name="T3" fmla="*/ 222 h 460"/>
                <a:gd name="T4" fmla="*/ 444 w 446"/>
                <a:gd name="T5" fmla="*/ 194 h 460"/>
                <a:gd name="T6" fmla="*/ 436 w 446"/>
                <a:gd name="T7" fmla="*/ 126 h 460"/>
                <a:gd name="T8" fmla="*/ 418 w 446"/>
                <a:gd name="T9" fmla="*/ 82 h 460"/>
                <a:gd name="T10" fmla="*/ 388 w 446"/>
                <a:gd name="T11" fmla="*/ 44 h 460"/>
                <a:gd name="T12" fmla="*/ 342 w 446"/>
                <a:gd name="T13" fmla="*/ 18 h 460"/>
                <a:gd name="T14" fmla="*/ 278 w 446"/>
                <a:gd name="T15" fmla="*/ 2 h 460"/>
                <a:gd name="T16" fmla="*/ 222 w 446"/>
                <a:gd name="T17" fmla="*/ 0 h 460"/>
                <a:gd name="T18" fmla="*/ 128 w 446"/>
                <a:gd name="T19" fmla="*/ 10 h 460"/>
                <a:gd name="T20" fmla="*/ 66 w 446"/>
                <a:gd name="T21" fmla="*/ 38 h 460"/>
                <a:gd name="T22" fmla="*/ 28 w 446"/>
                <a:gd name="T23" fmla="*/ 82 h 460"/>
                <a:gd name="T24" fmla="*/ 8 w 446"/>
                <a:gd name="T25" fmla="*/ 140 h 460"/>
                <a:gd name="T26" fmla="*/ 0 w 446"/>
                <a:gd name="T27" fmla="*/ 230 h 460"/>
                <a:gd name="T28" fmla="*/ 4 w 446"/>
                <a:gd name="T29" fmla="*/ 300 h 460"/>
                <a:gd name="T30" fmla="*/ 18 w 446"/>
                <a:gd name="T31" fmla="*/ 360 h 460"/>
                <a:gd name="T32" fmla="*/ 50 w 446"/>
                <a:gd name="T33" fmla="*/ 408 h 460"/>
                <a:gd name="T34" fmla="*/ 104 w 446"/>
                <a:gd name="T35" fmla="*/ 442 h 460"/>
                <a:gd name="T36" fmla="*/ 188 w 446"/>
                <a:gd name="T37" fmla="*/ 460 h 460"/>
                <a:gd name="T38" fmla="*/ 222 w 446"/>
                <a:gd name="T39" fmla="*/ 460 h 460"/>
                <a:gd name="T40" fmla="*/ 224 w 446"/>
                <a:gd name="T41" fmla="*/ 460 h 460"/>
                <a:gd name="T42" fmla="*/ 298 w 446"/>
                <a:gd name="T43" fmla="*/ 454 h 460"/>
                <a:gd name="T44" fmla="*/ 356 w 446"/>
                <a:gd name="T45" fmla="*/ 436 h 460"/>
                <a:gd name="T46" fmla="*/ 396 w 446"/>
                <a:gd name="T47" fmla="*/ 408 h 460"/>
                <a:gd name="T48" fmla="*/ 422 w 446"/>
                <a:gd name="T49" fmla="*/ 372 h 460"/>
                <a:gd name="T50" fmla="*/ 440 w 446"/>
                <a:gd name="T51" fmla="*/ 312 h 460"/>
                <a:gd name="T52" fmla="*/ 440 w 446"/>
                <a:gd name="T53" fmla="*/ 310 h 460"/>
                <a:gd name="T54" fmla="*/ 432 w 446"/>
                <a:gd name="T55" fmla="*/ 296 h 460"/>
                <a:gd name="T56" fmla="*/ 424 w 446"/>
                <a:gd name="T57" fmla="*/ 296 h 460"/>
                <a:gd name="T58" fmla="*/ 326 w 446"/>
                <a:gd name="T59" fmla="*/ 312 h 460"/>
                <a:gd name="T60" fmla="*/ 316 w 446"/>
                <a:gd name="T61" fmla="*/ 322 h 460"/>
                <a:gd name="T62" fmla="*/ 312 w 446"/>
                <a:gd name="T63" fmla="*/ 338 h 460"/>
                <a:gd name="T64" fmla="*/ 288 w 446"/>
                <a:gd name="T65" fmla="*/ 386 h 460"/>
                <a:gd name="T66" fmla="*/ 252 w 446"/>
                <a:gd name="T67" fmla="*/ 414 h 460"/>
                <a:gd name="T68" fmla="*/ 224 w 446"/>
                <a:gd name="T69" fmla="*/ 420 h 460"/>
                <a:gd name="T70" fmla="*/ 222 w 446"/>
                <a:gd name="T71" fmla="*/ 420 h 460"/>
                <a:gd name="T72" fmla="*/ 212 w 446"/>
                <a:gd name="T73" fmla="*/ 418 h 460"/>
                <a:gd name="T74" fmla="*/ 184 w 446"/>
                <a:gd name="T75" fmla="*/ 410 h 460"/>
                <a:gd name="T76" fmla="*/ 148 w 446"/>
                <a:gd name="T77" fmla="*/ 370 h 460"/>
                <a:gd name="T78" fmla="*/ 130 w 446"/>
                <a:gd name="T79" fmla="*/ 322 h 460"/>
                <a:gd name="T80" fmla="*/ 124 w 446"/>
                <a:gd name="T81" fmla="*/ 290 h 460"/>
                <a:gd name="T82" fmla="*/ 124 w 446"/>
                <a:gd name="T83" fmla="*/ 216 h 460"/>
                <a:gd name="T84" fmla="*/ 126 w 446"/>
                <a:gd name="T85" fmla="*/ 150 h 460"/>
                <a:gd name="T86" fmla="*/ 140 w 446"/>
                <a:gd name="T87" fmla="*/ 94 h 460"/>
                <a:gd name="T88" fmla="*/ 160 w 446"/>
                <a:gd name="T89" fmla="*/ 64 h 460"/>
                <a:gd name="T90" fmla="*/ 192 w 446"/>
                <a:gd name="T91" fmla="*/ 44 h 460"/>
                <a:gd name="T92" fmla="*/ 222 w 446"/>
                <a:gd name="T93" fmla="*/ 40 h 460"/>
                <a:gd name="T94" fmla="*/ 222 w 446"/>
                <a:gd name="T95" fmla="*/ 40 h 460"/>
                <a:gd name="T96" fmla="*/ 250 w 446"/>
                <a:gd name="T97" fmla="*/ 44 h 460"/>
                <a:gd name="T98" fmla="*/ 280 w 446"/>
                <a:gd name="T99" fmla="*/ 60 h 460"/>
                <a:gd name="T100" fmla="*/ 300 w 446"/>
                <a:gd name="T101" fmla="*/ 86 h 460"/>
                <a:gd name="T102" fmla="*/ 320 w 446"/>
                <a:gd name="T103" fmla="*/ 156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46" h="460">
                  <a:moveTo>
                    <a:pt x="434" y="236"/>
                  </a:moveTo>
                  <a:lnTo>
                    <a:pt x="434" y="236"/>
                  </a:lnTo>
                  <a:lnTo>
                    <a:pt x="438" y="234"/>
                  </a:lnTo>
                  <a:lnTo>
                    <a:pt x="442" y="232"/>
                  </a:lnTo>
                  <a:lnTo>
                    <a:pt x="444" y="228"/>
                  </a:lnTo>
                  <a:lnTo>
                    <a:pt x="446" y="222"/>
                  </a:lnTo>
                  <a:lnTo>
                    <a:pt x="446" y="222"/>
                  </a:lnTo>
                  <a:lnTo>
                    <a:pt x="444" y="194"/>
                  </a:lnTo>
                  <a:lnTo>
                    <a:pt x="444" y="194"/>
                  </a:lnTo>
                  <a:lnTo>
                    <a:pt x="442" y="162"/>
                  </a:lnTo>
                  <a:lnTo>
                    <a:pt x="442" y="162"/>
                  </a:lnTo>
                  <a:lnTo>
                    <a:pt x="436" y="126"/>
                  </a:lnTo>
                  <a:lnTo>
                    <a:pt x="430" y="112"/>
                  </a:lnTo>
                  <a:lnTo>
                    <a:pt x="424" y="96"/>
                  </a:lnTo>
                  <a:lnTo>
                    <a:pt x="418" y="82"/>
                  </a:lnTo>
                  <a:lnTo>
                    <a:pt x="410" y="68"/>
                  </a:lnTo>
                  <a:lnTo>
                    <a:pt x="400" y="56"/>
                  </a:lnTo>
                  <a:lnTo>
                    <a:pt x="388" y="44"/>
                  </a:lnTo>
                  <a:lnTo>
                    <a:pt x="374" y="34"/>
                  </a:lnTo>
                  <a:lnTo>
                    <a:pt x="360" y="26"/>
                  </a:lnTo>
                  <a:lnTo>
                    <a:pt x="342" y="18"/>
                  </a:lnTo>
                  <a:lnTo>
                    <a:pt x="322" y="12"/>
                  </a:lnTo>
                  <a:lnTo>
                    <a:pt x="302" y="6"/>
                  </a:lnTo>
                  <a:lnTo>
                    <a:pt x="278" y="2"/>
                  </a:lnTo>
                  <a:lnTo>
                    <a:pt x="252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188" y="0"/>
                  </a:lnTo>
                  <a:lnTo>
                    <a:pt x="156" y="4"/>
                  </a:lnTo>
                  <a:lnTo>
                    <a:pt x="128" y="10"/>
                  </a:lnTo>
                  <a:lnTo>
                    <a:pt x="104" y="18"/>
                  </a:lnTo>
                  <a:lnTo>
                    <a:pt x="84" y="28"/>
                  </a:lnTo>
                  <a:lnTo>
                    <a:pt x="66" y="38"/>
                  </a:lnTo>
                  <a:lnTo>
                    <a:pt x="50" y="52"/>
                  </a:lnTo>
                  <a:lnTo>
                    <a:pt x="38" y="66"/>
                  </a:lnTo>
                  <a:lnTo>
                    <a:pt x="28" y="82"/>
                  </a:lnTo>
                  <a:lnTo>
                    <a:pt x="18" y="100"/>
                  </a:lnTo>
                  <a:lnTo>
                    <a:pt x="12" y="120"/>
                  </a:lnTo>
                  <a:lnTo>
                    <a:pt x="8" y="140"/>
                  </a:lnTo>
                  <a:lnTo>
                    <a:pt x="4" y="162"/>
                  </a:lnTo>
                  <a:lnTo>
                    <a:pt x="2" y="184"/>
                  </a:lnTo>
                  <a:lnTo>
                    <a:pt x="0" y="230"/>
                  </a:lnTo>
                  <a:lnTo>
                    <a:pt x="0" y="230"/>
                  </a:lnTo>
                  <a:lnTo>
                    <a:pt x="2" y="278"/>
                  </a:lnTo>
                  <a:lnTo>
                    <a:pt x="4" y="300"/>
                  </a:lnTo>
                  <a:lnTo>
                    <a:pt x="8" y="320"/>
                  </a:lnTo>
                  <a:lnTo>
                    <a:pt x="12" y="340"/>
                  </a:lnTo>
                  <a:lnTo>
                    <a:pt x="18" y="360"/>
                  </a:lnTo>
                  <a:lnTo>
                    <a:pt x="26" y="378"/>
                  </a:lnTo>
                  <a:lnTo>
                    <a:pt x="38" y="394"/>
                  </a:lnTo>
                  <a:lnTo>
                    <a:pt x="50" y="408"/>
                  </a:lnTo>
                  <a:lnTo>
                    <a:pt x="66" y="422"/>
                  </a:lnTo>
                  <a:lnTo>
                    <a:pt x="84" y="434"/>
                  </a:lnTo>
                  <a:lnTo>
                    <a:pt x="104" y="442"/>
                  </a:lnTo>
                  <a:lnTo>
                    <a:pt x="128" y="450"/>
                  </a:lnTo>
                  <a:lnTo>
                    <a:pt x="156" y="456"/>
                  </a:lnTo>
                  <a:lnTo>
                    <a:pt x="188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4" y="460"/>
                  </a:lnTo>
                  <a:lnTo>
                    <a:pt x="224" y="460"/>
                  </a:lnTo>
                  <a:lnTo>
                    <a:pt x="250" y="460"/>
                  </a:lnTo>
                  <a:lnTo>
                    <a:pt x="276" y="458"/>
                  </a:lnTo>
                  <a:lnTo>
                    <a:pt x="298" y="454"/>
                  </a:lnTo>
                  <a:lnTo>
                    <a:pt x="320" y="450"/>
                  </a:lnTo>
                  <a:lnTo>
                    <a:pt x="338" y="444"/>
                  </a:lnTo>
                  <a:lnTo>
                    <a:pt x="356" y="436"/>
                  </a:lnTo>
                  <a:lnTo>
                    <a:pt x="370" y="428"/>
                  </a:lnTo>
                  <a:lnTo>
                    <a:pt x="384" y="420"/>
                  </a:lnTo>
                  <a:lnTo>
                    <a:pt x="396" y="408"/>
                  </a:lnTo>
                  <a:lnTo>
                    <a:pt x="406" y="398"/>
                  </a:lnTo>
                  <a:lnTo>
                    <a:pt x="414" y="386"/>
                  </a:lnTo>
                  <a:lnTo>
                    <a:pt x="422" y="372"/>
                  </a:lnTo>
                  <a:lnTo>
                    <a:pt x="428" y="358"/>
                  </a:lnTo>
                  <a:lnTo>
                    <a:pt x="432" y="344"/>
                  </a:lnTo>
                  <a:lnTo>
                    <a:pt x="440" y="312"/>
                  </a:lnTo>
                  <a:lnTo>
                    <a:pt x="440" y="312"/>
                  </a:lnTo>
                  <a:lnTo>
                    <a:pt x="440" y="310"/>
                  </a:lnTo>
                  <a:lnTo>
                    <a:pt x="440" y="310"/>
                  </a:lnTo>
                  <a:lnTo>
                    <a:pt x="440" y="304"/>
                  </a:lnTo>
                  <a:lnTo>
                    <a:pt x="436" y="300"/>
                  </a:lnTo>
                  <a:lnTo>
                    <a:pt x="432" y="296"/>
                  </a:lnTo>
                  <a:lnTo>
                    <a:pt x="426" y="296"/>
                  </a:lnTo>
                  <a:lnTo>
                    <a:pt x="426" y="296"/>
                  </a:lnTo>
                  <a:lnTo>
                    <a:pt x="424" y="296"/>
                  </a:lnTo>
                  <a:lnTo>
                    <a:pt x="424" y="296"/>
                  </a:lnTo>
                  <a:lnTo>
                    <a:pt x="326" y="312"/>
                  </a:lnTo>
                  <a:lnTo>
                    <a:pt x="326" y="312"/>
                  </a:lnTo>
                  <a:lnTo>
                    <a:pt x="320" y="316"/>
                  </a:lnTo>
                  <a:lnTo>
                    <a:pt x="316" y="322"/>
                  </a:lnTo>
                  <a:lnTo>
                    <a:pt x="316" y="322"/>
                  </a:lnTo>
                  <a:lnTo>
                    <a:pt x="316" y="324"/>
                  </a:lnTo>
                  <a:lnTo>
                    <a:pt x="316" y="324"/>
                  </a:lnTo>
                  <a:lnTo>
                    <a:pt x="312" y="338"/>
                  </a:lnTo>
                  <a:lnTo>
                    <a:pt x="306" y="354"/>
                  </a:lnTo>
                  <a:lnTo>
                    <a:pt x="298" y="370"/>
                  </a:lnTo>
                  <a:lnTo>
                    <a:pt x="288" y="386"/>
                  </a:lnTo>
                  <a:lnTo>
                    <a:pt x="276" y="400"/>
                  </a:lnTo>
                  <a:lnTo>
                    <a:pt x="262" y="410"/>
                  </a:lnTo>
                  <a:lnTo>
                    <a:pt x="252" y="414"/>
                  </a:lnTo>
                  <a:lnTo>
                    <a:pt x="244" y="418"/>
                  </a:lnTo>
                  <a:lnTo>
                    <a:pt x="234" y="418"/>
                  </a:lnTo>
                  <a:lnTo>
                    <a:pt x="224" y="420"/>
                  </a:lnTo>
                  <a:lnTo>
                    <a:pt x="224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12" y="418"/>
                  </a:lnTo>
                  <a:lnTo>
                    <a:pt x="202" y="418"/>
                  </a:lnTo>
                  <a:lnTo>
                    <a:pt x="192" y="414"/>
                  </a:lnTo>
                  <a:lnTo>
                    <a:pt x="184" y="410"/>
                  </a:lnTo>
                  <a:lnTo>
                    <a:pt x="170" y="400"/>
                  </a:lnTo>
                  <a:lnTo>
                    <a:pt x="158" y="386"/>
                  </a:lnTo>
                  <a:lnTo>
                    <a:pt x="148" y="370"/>
                  </a:lnTo>
                  <a:lnTo>
                    <a:pt x="140" y="354"/>
                  </a:lnTo>
                  <a:lnTo>
                    <a:pt x="134" y="338"/>
                  </a:lnTo>
                  <a:lnTo>
                    <a:pt x="130" y="322"/>
                  </a:lnTo>
                  <a:lnTo>
                    <a:pt x="130" y="322"/>
                  </a:lnTo>
                  <a:lnTo>
                    <a:pt x="126" y="308"/>
                  </a:lnTo>
                  <a:lnTo>
                    <a:pt x="124" y="290"/>
                  </a:lnTo>
                  <a:lnTo>
                    <a:pt x="322" y="256"/>
                  </a:lnTo>
                  <a:lnTo>
                    <a:pt x="434" y="236"/>
                  </a:lnTo>
                  <a:close/>
                  <a:moveTo>
                    <a:pt x="124" y="216"/>
                  </a:moveTo>
                  <a:lnTo>
                    <a:pt x="124" y="216"/>
                  </a:lnTo>
                  <a:lnTo>
                    <a:pt x="124" y="182"/>
                  </a:lnTo>
                  <a:lnTo>
                    <a:pt x="126" y="150"/>
                  </a:lnTo>
                  <a:lnTo>
                    <a:pt x="132" y="120"/>
                  </a:lnTo>
                  <a:lnTo>
                    <a:pt x="134" y="108"/>
                  </a:lnTo>
                  <a:lnTo>
                    <a:pt x="140" y="94"/>
                  </a:lnTo>
                  <a:lnTo>
                    <a:pt x="144" y="82"/>
                  </a:lnTo>
                  <a:lnTo>
                    <a:pt x="152" y="72"/>
                  </a:lnTo>
                  <a:lnTo>
                    <a:pt x="160" y="64"/>
                  </a:lnTo>
                  <a:lnTo>
                    <a:pt x="168" y="56"/>
                  </a:lnTo>
                  <a:lnTo>
                    <a:pt x="180" y="50"/>
                  </a:lnTo>
                  <a:lnTo>
                    <a:pt x="192" y="44"/>
                  </a:lnTo>
                  <a:lnTo>
                    <a:pt x="206" y="42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36" y="42"/>
                  </a:lnTo>
                  <a:lnTo>
                    <a:pt x="250" y="44"/>
                  </a:lnTo>
                  <a:lnTo>
                    <a:pt x="260" y="48"/>
                  </a:lnTo>
                  <a:lnTo>
                    <a:pt x="270" y="54"/>
                  </a:lnTo>
                  <a:lnTo>
                    <a:pt x="280" y="60"/>
                  </a:lnTo>
                  <a:lnTo>
                    <a:pt x="288" y="68"/>
                  </a:lnTo>
                  <a:lnTo>
                    <a:pt x="294" y="76"/>
                  </a:lnTo>
                  <a:lnTo>
                    <a:pt x="300" y="86"/>
                  </a:lnTo>
                  <a:lnTo>
                    <a:pt x="310" y="108"/>
                  </a:lnTo>
                  <a:lnTo>
                    <a:pt x="316" y="130"/>
                  </a:lnTo>
                  <a:lnTo>
                    <a:pt x="320" y="156"/>
                  </a:lnTo>
                  <a:lnTo>
                    <a:pt x="322" y="182"/>
                  </a:lnTo>
                  <a:lnTo>
                    <a:pt x="124" y="21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10" name="Freeform 7"/>
            <p:cNvSpPr>
              <a:spLocks noEditPoints="1"/>
            </p:cNvSpPr>
            <p:nvPr userDrawn="1"/>
          </p:nvSpPr>
          <p:spPr bwMode="auto">
            <a:xfrm>
              <a:off x="9023350" y="3296492"/>
              <a:ext cx="704850" cy="993775"/>
            </a:xfrm>
            <a:custGeom>
              <a:avLst/>
              <a:gdLst>
                <a:gd name="T0" fmla="*/ 224 w 444"/>
                <a:gd name="T1" fmla="*/ 0 h 626"/>
                <a:gd name="T2" fmla="*/ 168 w 444"/>
                <a:gd name="T3" fmla="*/ 2 h 626"/>
                <a:gd name="T4" fmla="*/ 116 w 444"/>
                <a:gd name="T5" fmla="*/ 10 h 626"/>
                <a:gd name="T6" fmla="*/ 56 w 444"/>
                <a:gd name="T7" fmla="*/ 26 h 626"/>
                <a:gd name="T8" fmla="*/ 20 w 444"/>
                <a:gd name="T9" fmla="*/ 40 h 626"/>
                <a:gd name="T10" fmla="*/ 2 w 444"/>
                <a:gd name="T11" fmla="*/ 66 h 626"/>
                <a:gd name="T12" fmla="*/ 0 w 444"/>
                <a:gd name="T13" fmla="*/ 612 h 626"/>
                <a:gd name="T14" fmla="*/ 0 w 444"/>
                <a:gd name="T15" fmla="*/ 612 h 626"/>
                <a:gd name="T16" fmla="*/ 0 w 444"/>
                <a:gd name="T17" fmla="*/ 612 h 626"/>
                <a:gd name="T18" fmla="*/ 4 w 444"/>
                <a:gd name="T19" fmla="*/ 622 h 626"/>
                <a:gd name="T20" fmla="*/ 14 w 444"/>
                <a:gd name="T21" fmla="*/ 626 h 626"/>
                <a:gd name="T22" fmla="*/ 116 w 444"/>
                <a:gd name="T23" fmla="*/ 606 h 626"/>
                <a:gd name="T24" fmla="*/ 120 w 444"/>
                <a:gd name="T25" fmla="*/ 448 h 626"/>
                <a:gd name="T26" fmla="*/ 192 w 444"/>
                <a:gd name="T27" fmla="*/ 460 h 626"/>
                <a:gd name="T28" fmla="*/ 222 w 444"/>
                <a:gd name="T29" fmla="*/ 462 h 626"/>
                <a:gd name="T30" fmla="*/ 222 w 444"/>
                <a:gd name="T31" fmla="*/ 462 h 626"/>
                <a:gd name="T32" fmla="*/ 316 w 444"/>
                <a:gd name="T33" fmla="*/ 450 h 626"/>
                <a:gd name="T34" fmla="*/ 380 w 444"/>
                <a:gd name="T35" fmla="*/ 422 h 626"/>
                <a:gd name="T36" fmla="*/ 418 w 444"/>
                <a:gd name="T37" fmla="*/ 378 h 626"/>
                <a:gd name="T38" fmla="*/ 438 w 444"/>
                <a:gd name="T39" fmla="*/ 320 h 626"/>
                <a:gd name="T40" fmla="*/ 444 w 444"/>
                <a:gd name="T41" fmla="*/ 230 h 626"/>
                <a:gd name="T42" fmla="*/ 440 w 444"/>
                <a:gd name="T43" fmla="*/ 162 h 626"/>
                <a:gd name="T44" fmla="*/ 426 w 444"/>
                <a:gd name="T45" fmla="*/ 102 h 626"/>
                <a:gd name="T46" fmla="*/ 394 w 444"/>
                <a:gd name="T47" fmla="*/ 52 h 626"/>
                <a:gd name="T48" fmla="*/ 340 w 444"/>
                <a:gd name="T49" fmla="*/ 18 h 626"/>
                <a:gd name="T50" fmla="*/ 258 w 444"/>
                <a:gd name="T51" fmla="*/ 2 h 626"/>
                <a:gd name="T52" fmla="*/ 222 w 444"/>
                <a:gd name="T53" fmla="*/ 420 h 626"/>
                <a:gd name="T54" fmla="*/ 222 w 444"/>
                <a:gd name="T55" fmla="*/ 420 h 626"/>
                <a:gd name="T56" fmla="*/ 204 w 444"/>
                <a:gd name="T57" fmla="*/ 418 h 626"/>
                <a:gd name="T58" fmla="*/ 166 w 444"/>
                <a:gd name="T59" fmla="*/ 404 h 626"/>
                <a:gd name="T60" fmla="*/ 142 w 444"/>
                <a:gd name="T61" fmla="*/ 376 h 626"/>
                <a:gd name="T62" fmla="*/ 128 w 444"/>
                <a:gd name="T63" fmla="*/ 334 h 626"/>
                <a:gd name="T64" fmla="*/ 122 w 444"/>
                <a:gd name="T65" fmla="*/ 230 h 626"/>
                <a:gd name="T66" fmla="*/ 124 w 444"/>
                <a:gd name="T67" fmla="*/ 158 h 626"/>
                <a:gd name="T68" fmla="*/ 136 w 444"/>
                <a:gd name="T69" fmla="*/ 98 h 626"/>
                <a:gd name="T70" fmla="*/ 156 w 444"/>
                <a:gd name="T71" fmla="*/ 64 h 626"/>
                <a:gd name="T72" fmla="*/ 190 w 444"/>
                <a:gd name="T73" fmla="*/ 46 h 626"/>
                <a:gd name="T74" fmla="*/ 222 w 444"/>
                <a:gd name="T75" fmla="*/ 42 h 626"/>
                <a:gd name="T76" fmla="*/ 222 w 444"/>
                <a:gd name="T77" fmla="*/ 42 h 626"/>
                <a:gd name="T78" fmla="*/ 254 w 444"/>
                <a:gd name="T79" fmla="*/ 46 h 626"/>
                <a:gd name="T80" fmla="*/ 288 w 444"/>
                <a:gd name="T81" fmla="*/ 64 h 626"/>
                <a:gd name="T82" fmla="*/ 308 w 444"/>
                <a:gd name="T83" fmla="*/ 98 h 626"/>
                <a:gd name="T84" fmla="*/ 320 w 444"/>
                <a:gd name="T85" fmla="*/ 158 h 626"/>
                <a:gd name="T86" fmla="*/ 322 w 444"/>
                <a:gd name="T87" fmla="*/ 230 h 626"/>
                <a:gd name="T88" fmla="*/ 316 w 444"/>
                <a:gd name="T89" fmla="*/ 334 h 626"/>
                <a:gd name="T90" fmla="*/ 302 w 444"/>
                <a:gd name="T91" fmla="*/ 376 h 626"/>
                <a:gd name="T92" fmla="*/ 278 w 444"/>
                <a:gd name="T93" fmla="*/ 404 h 626"/>
                <a:gd name="T94" fmla="*/ 240 w 444"/>
                <a:gd name="T95" fmla="*/ 418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44" h="626">
                  <a:moveTo>
                    <a:pt x="224" y="0"/>
                  </a:moveTo>
                  <a:lnTo>
                    <a:pt x="224" y="0"/>
                  </a:lnTo>
                  <a:lnTo>
                    <a:pt x="224" y="0"/>
                  </a:lnTo>
                  <a:lnTo>
                    <a:pt x="224" y="0"/>
                  </a:lnTo>
                  <a:lnTo>
                    <a:pt x="196" y="0"/>
                  </a:lnTo>
                  <a:lnTo>
                    <a:pt x="168" y="2"/>
                  </a:lnTo>
                  <a:lnTo>
                    <a:pt x="140" y="6"/>
                  </a:lnTo>
                  <a:lnTo>
                    <a:pt x="116" y="10"/>
                  </a:lnTo>
                  <a:lnTo>
                    <a:pt x="116" y="10"/>
                  </a:lnTo>
                  <a:lnTo>
                    <a:pt x="84" y="18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42" y="30"/>
                  </a:lnTo>
                  <a:lnTo>
                    <a:pt x="30" y="36"/>
                  </a:lnTo>
                  <a:lnTo>
                    <a:pt x="20" y="40"/>
                  </a:lnTo>
                  <a:lnTo>
                    <a:pt x="12" y="48"/>
                  </a:lnTo>
                  <a:lnTo>
                    <a:pt x="6" y="56"/>
                  </a:lnTo>
                  <a:lnTo>
                    <a:pt x="2" y="66"/>
                  </a:lnTo>
                  <a:lnTo>
                    <a:pt x="0" y="78"/>
                  </a:lnTo>
                  <a:lnTo>
                    <a:pt x="0" y="94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8"/>
                  </a:lnTo>
                  <a:lnTo>
                    <a:pt x="4" y="622"/>
                  </a:lnTo>
                  <a:lnTo>
                    <a:pt x="8" y="624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16" y="606"/>
                  </a:lnTo>
                  <a:lnTo>
                    <a:pt x="120" y="600"/>
                  </a:lnTo>
                  <a:lnTo>
                    <a:pt x="120" y="448"/>
                  </a:lnTo>
                  <a:lnTo>
                    <a:pt x="120" y="448"/>
                  </a:lnTo>
                  <a:lnTo>
                    <a:pt x="140" y="454"/>
                  </a:lnTo>
                  <a:lnTo>
                    <a:pt x="166" y="458"/>
                  </a:lnTo>
                  <a:lnTo>
                    <a:pt x="192" y="460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58" y="460"/>
                  </a:lnTo>
                  <a:lnTo>
                    <a:pt x="288" y="456"/>
                  </a:lnTo>
                  <a:lnTo>
                    <a:pt x="316" y="450"/>
                  </a:lnTo>
                  <a:lnTo>
                    <a:pt x="340" y="444"/>
                  </a:lnTo>
                  <a:lnTo>
                    <a:pt x="362" y="434"/>
                  </a:lnTo>
                  <a:lnTo>
                    <a:pt x="380" y="422"/>
                  </a:lnTo>
                  <a:lnTo>
                    <a:pt x="394" y="408"/>
                  </a:lnTo>
                  <a:lnTo>
                    <a:pt x="408" y="394"/>
                  </a:lnTo>
                  <a:lnTo>
                    <a:pt x="418" y="378"/>
                  </a:lnTo>
                  <a:lnTo>
                    <a:pt x="426" y="360"/>
                  </a:lnTo>
                  <a:lnTo>
                    <a:pt x="432" y="340"/>
                  </a:lnTo>
                  <a:lnTo>
                    <a:pt x="438" y="320"/>
                  </a:lnTo>
                  <a:lnTo>
                    <a:pt x="442" y="300"/>
                  </a:lnTo>
                  <a:lnTo>
                    <a:pt x="444" y="278"/>
                  </a:lnTo>
                  <a:lnTo>
                    <a:pt x="444" y="230"/>
                  </a:lnTo>
                  <a:lnTo>
                    <a:pt x="444" y="230"/>
                  </a:lnTo>
                  <a:lnTo>
                    <a:pt x="444" y="184"/>
                  </a:lnTo>
                  <a:lnTo>
                    <a:pt x="440" y="162"/>
                  </a:lnTo>
                  <a:lnTo>
                    <a:pt x="438" y="140"/>
                  </a:lnTo>
                  <a:lnTo>
                    <a:pt x="432" y="120"/>
                  </a:lnTo>
                  <a:lnTo>
                    <a:pt x="426" y="102"/>
                  </a:lnTo>
                  <a:lnTo>
                    <a:pt x="418" y="84"/>
                  </a:lnTo>
                  <a:lnTo>
                    <a:pt x="408" y="68"/>
                  </a:lnTo>
                  <a:lnTo>
                    <a:pt x="394" y="52"/>
                  </a:lnTo>
                  <a:lnTo>
                    <a:pt x="380" y="40"/>
                  </a:lnTo>
                  <a:lnTo>
                    <a:pt x="362" y="28"/>
                  </a:lnTo>
                  <a:lnTo>
                    <a:pt x="340" y="18"/>
                  </a:lnTo>
                  <a:lnTo>
                    <a:pt x="316" y="10"/>
                  </a:lnTo>
                  <a:lnTo>
                    <a:pt x="290" y="4"/>
                  </a:lnTo>
                  <a:lnTo>
                    <a:pt x="258" y="2"/>
                  </a:lnTo>
                  <a:lnTo>
                    <a:pt x="224" y="0"/>
                  </a:lnTo>
                  <a:lnTo>
                    <a:pt x="224" y="0"/>
                  </a:lnTo>
                  <a:close/>
                  <a:moveTo>
                    <a:pt x="222" y="420"/>
                  </a:move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04" y="418"/>
                  </a:lnTo>
                  <a:lnTo>
                    <a:pt x="190" y="416"/>
                  </a:lnTo>
                  <a:lnTo>
                    <a:pt x="176" y="410"/>
                  </a:lnTo>
                  <a:lnTo>
                    <a:pt x="166" y="404"/>
                  </a:lnTo>
                  <a:lnTo>
                    <a:pt x="156" y="396"/>
                  </a:lnTo>
                  <a:lnTo>
                    <a:pt x="148" y="386"/>
                  </a:lnTo>
                  <a:lnTo>
                    <a:pt x="142" y="376"/>
                  </a:lnTo>
                  <a:lnTo>
                    <a:pt x="136" y="362"/>
                  </a:lnTo>
                  <a:lnTo>
                    <a:pt x="132" y="350"/>
                  </a:lnTo>
                  <a:lnTo>
                    <a:pt x="128" y="334"/>
                  </a:lnTo>
                  <a:lnTo>
                    <a:pt x="124" y="302"/>
                  </a:lnTo>
                  <a:lnTo>
                    <a:pt x="122" y="268"/>
                  </a:lnTo>
                  <a:lnTo>
                    <a:pt x="122" y="230"/>
                  </a:lnTo>
                  <a:lnTo>
                    <a:pt x="122" y="230"/>
                  </a:lnTo>
                  <a:lnTo>
                    <a:pt x="124" y="194"/>
                  </a:lnTo>
                  <a:lnTo>
                    <a:pt x="124" y="158"/>
                  </a:lnTo>
                  <a:lnTo>
                    <a:pt x="128" y="126"/>
                  </a:lnTo>
                  <a:lnTo>
                    <a:pt x="132" y="112"/>
                  </a:lnTo>
                  <a:lnTo>
                    <a:pt x="136" y="98"/>
                  </a:lnTo>
                  <a:lnTo>
                    <a:pt x="142" y="86"/>
                  </a:lnTo>
                  <a:lnTo>
                    <a:pt x="148" y="74"/>
                  </a:lnTo>
                  <a:lnTo>
                    <a:pt x="156" y="64"/>
                  </a:lnTo>
                  <a:lnTo>
                    <a:pt x="166" y="56"/>
                  </a:lnTo>
                  <a:lnTo>
                    <a:pt x="178" y="50"/>
                  </a:lnTo>
                  <a:lnTo>
                    <a:pt x="190" y="46"/>
                  </a:lnTo>
                  <a:lnTo>
                    <a:pt x="206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38" y="42"/>
                  </a:lnTo>
                  <a:lnTo>
                    <a:pt x="254" y="46"/>
                  </a:lnTo>
                  <a:lnTo>
                    <a:pt x="266" y="50"/>
                  </a:lnTo>
                  <a:lnTo>
                    <a:pt x="278" y="56"/>
                  </a:lnTo>
                  <a:lnTo>
                    <a:pt x="288" y="64"/>
                  </a:lnTo>
                  <a:lnTo>
                    <a:pt x="296" y="74"/>
                  </a:lnTo>
                  <a:lnTo>
                    <a:pt x="302" y="86"/>
                  </a:lnTo>
                  <a:lnTo>
                    <a:pt x="308" y="98"/>
                  </a:lnTo>
                  <a:lnTo>
                    <a:pt x="312" y="112"/>
                  </a:lnTo>
                  <a:lnTo>
                    <a:pt x="316" y="126"/>
                  </a:lnTo>
                  <a:lnTo>
                    <a:pt x="320" y="158"/>
                  </a:lnTo>
                  <a:lnTo>
                    <a:pt x="322" y="194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68"/>
                  </a:lnTo>
                  <a:lnTo>
                    <a:pt x="320" y="302"/>
                  </a:lnTo>
                  <a:lnTo>
                    <a:pt x="316" y="334"/>
                  </a:lnTo>
                  <a:lnTo>
                    <a:pt x="312" y="350"/>
                  </a:lnTo>
                  <a:lnTo>
                    <a:pt x="308" y="362"/>
                  </a:lnTo>
                  <a:lnTo>
                    <a:pt x="302" y="376"/>
                  </a:lnTo>
                  <a:lnTo>
                    <a:pt x="296" y="386"/>
                  </a:lnTo>
                  <a:lnTo>
                    <a:pt x="288" y="396"/>
                  </a:lnTo>
                  <a:lnTo>
                    <a:pt x="278" y="404"/>
                  </a:lnTo>
                  <a:lnTo>
                    <a:pt x="268" y="410"/>
                  </a:lnTo>
                  <a:lnTo>
                    <a:pt x="254" y="416"/>
                  </a:lnTo>
                  <a:lnTo>
                    <a:pt x="240" y="418"/>
                  </a:lnTo>
                  <a:lnTo>
                    <a:pt x="222" y="420"/>
                  </a:lnTo>
                  <a:lnTo>
                    <a:pt x="222" y="4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11" name="Freeform 8"/>
            <p:cNvSpPr>
              <a:spLocks/>
            </p:cNvSpPr>
            <p:nvPr userDrawn="1"/>
          </p:nvSpPr>
          <p:spPr bwMode="auto">
            <a:xfrm>
              <a:off x="10633075" y="3032967"/>
              <a:ext cx="190500" cy="993775"/>
            </a:xfrm>
            <a:custGeom>
              <a:avLst/>
              <a:gdLst>
                <a:gd name="T0" fmla="*/ 104 w 120"/>
                <a:gd name="T1" fmla="*/ 0 h 626"/>
                <a:gd name="T2" fmla="*/ 14 w 120"/>
                <a:gd name="T3" fmla="*/ 0 h 626"/>
                <a:gd name="T4" fmla="*/ 14 w 120"/>
                <a:gd name="T5" fmla="*/ 0 h 626"/>
                <a:gd name="T6" fmla="*/ 8 w 120"/>
                <a:gd name="T7" fmla="*/ 0 h 626"/>
                <a:gd name="T8" fmla="*/ 4 w 120"/>
                <a:gd name="T9" fmla="*/ 4 h 626"/>
                <a:gd name="T10" fmla="*/ 0 w 120"/>
                <a:gd name="T11" fmla="*/ 8 h 626"/>
                <a:gd name="T12" fmla="*/ 0 w 120"/>
                <a:gd name="T13" fmla="*/ 14 h 626"/>
                <a:gd name="T14" fmla="*/ 0 w 120"/>
                <a:gd name="T15" fmla="*/ 14 h 626"/>
                <a:gd name="T16" fmla="*/ 0 w 120"/>
                <a:gd name="T17" fmla="*/ 14 h 626"/>
                <a:gd name="T18" fmla="*/ 0 w 120"/>
                <a:gd name="T19" fmla="*/ 14 h 626"/>
                <a:gd name="T20" fmla="*/ 0 w 120"/>
                <a:gd name="T21" fmla="*/ 612 h 626"/>
                <a:gd name="T22" fmla="*/ 0 w 120"/>
                <a:gd name="T23" fmla="*/ 612 h 626"/>
                <a:gd name="T24" fmla="*/ 0 w 120"/>
                <a:gd name="T25" fmla="*/ 614 h 626"/>
                <a:gd name="T26" fmla="*/ 0 w 120"/>
                <a:gd name="T27" fmla="*/ 614 h 626"/>
                <a:gd name="T28" fmla="*/ 0 w 120"/>
                <a:gd name="T29" fmla="*/ 618 h 626"/>
                <a:gd name="T30" fmla="*/ 4 w 120"/>
                <a:gd name="T31" fmla="*/ 622 h 626"/>
                <a:gd name="T32" fmla="*/ 8 w 120"/>
                <a:gd name="T33" fmla="*/ 626 h 626"/>
                <a:gd name="T34" fmla="*/ 14 w 120"/>
                <a:gd name="T35" fmla="*/ 626 h 626"/>
                <a:gd name="T36" fmla="*/ 14 w 120"/>
                <a:gd name="T37" fmla="*/ 626 h 626"/>
                <a:gd name="T38" fmla="*/ 14 w 120"/>
                <a:gd name="T39" fmla="*/ 626 h 626"/>
                <a:gd name="T40" fmla="*/ 14 w 120"/>
                <a:gd name="T41" fmla="*/ 626 h 626"/>
                <a:gd name="T42" fmla="*/ 42 w 120"/>
                <a:gd name="T43" fmla="*/ 622 h 626"/>
                <a:gd name="T44" fmla="*/ 108 w 120"/>
                <a:gd name="T45" fmla="*/ 610 h 626"/>
                <a:gd name="T46" fmla="*/ 108 w 120"/>
                <a:gd name="T47" fmla="*/ 610 h 626"/>
                <a:gd name="T48" fmla="*/ 116 w 120"/>
                <a:gd name="T49" fmla="*/ 606 h 626"/>
                <a:gd name="T50" fmla="*/ 120 w 120"/>
                <a:gd name="T51" fmla="*/ 600 h 626"/>
                <a:gd name="T52" fmla="*/ 120 w 120"/>
                <a:gd name="T53" fmla="*/ 14 h 626"/>
                <a:gd name="T54" fmla="*/ 120 w 120"/>
                <a:gd name="T55" fmla="*/ 14 h 626"/>
                <a:gd name="T56" fmla="*/ 118 w 120"/>
                <a:gd name="T57" fmla="*/ 8 h 626"/>
                <a:gd name="T58" fmla="*/ 116 w 120"/>
                <a:gd name="T59" fmla="*/ 4 h 626"/>
                <a:gd name="T60" fmla="*/ 110 w 120"/>
                <a:gd name="T61" fmla="*/ 0 h 626"/>
                <a:gd name="T62" fmla="*/ 104 w 120"/>
                <a:gd name="T63" fmla="*/ 0 h 626"/>
                <a:gd name="T64" fmla="*/ 104 w 120"/>
                <a:gd name="T65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" h="626">
                  <a:moveTo>
                    <a:pt x="104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4"/>
                  </a:lnTo>
                  <a:lnTo>
                    <a:pt x="0" y="614"/>
                  </a:lnTo>
                  <a:lnTo>
                    <a:pt x="0" y="618"/>
                  </a:lnTo>
                  <a:lnTo>
                    <a:pt x="4" y="622"/>
                  </a:lnTo>
                  <a:lnTo>
                    <a:pt x="8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42" y="622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16" y="606"/>
                  </a:lnTo>
                  <a:lnTo>
                    <a:pt x="120" y="600"/>
                  </a:lnTo>
                  <a:lnTo>
                    <a:pt x="120" y="14"/>
                  </a:lnTo>
                  <a:lnTo>
                    <a:pt x="120" y="14"/>
                  </a:lnTo>
                  <a:lnTo>
                    <a:pt x="118" y="8"/>
                  </a:lnTo>
                  <a:lnTo>
                    <a:pt x="116" y="4"/>
                  </a:lnTo>
                  <a:lnTo>
                    <a:pt x="110" y="0"/>
                  </a:lnTo>
                  <a:lnTo>
                    <a:pt x="104" y="0"/>
                  </a:lnTo>
                  <a:lnTo>
                    <a:pt x="10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12" name="Freeform 9"/>
            <p:cNvSpPr>
              <a:spLocks/>
            </p:cNvSpPr>
            <p:nvPr userDrawn="1"/>
          </p:nvSpPr>
          <p:spPr bwMode="auto">
            <a:xfrm>
              <a:off x="10925175" y="3032967"/>
              <a:ext cx="190500" cy="993775"/>
            </a:xfrm>
            <a:custGeom>
              <a:avLst/>
              <a:gdLst>
                <a:gd name="T0" fmla="*/ 106 w 120"/>
                <a:gd name="T1" fmla="*/ 0 h 626"/>
                <a:gd name="T2" fmla="*/ 14 w 120"/>
                <a:gd name="T3" fmla="*/ 0 h 626"/>
                <a:gd name="T4" fmla="*/ 14 w 120"/>
                <a:gd name="T5" fmla="*/ 0 h 626"/>
                <a:gd name="T6" fmla="*/ 8 w 120"/>
                <a:gd name="T7" fmla="*/ 0 h 626"/>
                <a:gd name="T8" fmla="*/ 4 w 120"/>
                <a:gd name="T9" fmla="*/ 4 h 626"/>
                <a:gd name="T10" fmla="*/ 0 w 120"/>
                <a:gd name="T11" fmla="*/ 8 h 626"/>
                <a:gd name="T12" fmla="*/ 0 w 120"/>
                <a:gd name="T13" fmla="*/ 14 h 626"/>
                <a:gd name="T14" fmla="*/ 0 w 120"/>
                <a:gd name="T15" fmla="*/ 14 h 626"/>
                <a:gd name="T16" fmla="*/ 0 w 120"/>
                <a:gd name="T17" fmla="*/ 14 h 626"/>
                <a:gd name="T18" fmla="*/ 0 w 120"/>
                <a:gd name="T19" fmla="*/ 14 h 626"/>
                <a:gd name="T20" fmla="*/ 0 w 120"/>
                <a:gd name="T21" fmla="*/ 612 h 626"/>
                <a:gd name="T22" fmla="*/ 0 w 120"/>
                <a:gd name="T23" fmla="*/ 612 h 626"/>
                <a:gd name="T24" fmla="*/ 0 w 120"/>
                <a:gd name="T25" fmla="*/ 614 h 626"/>
                <a:gd name="T26" fmla="*/ 0 w 120"/>
                <a:gd name="T27" fmla="*/ 614 h 626"/>
                <a:gd name="T28" fmla="*/ 0 w 120"/>
                <a:gd name="T29" fmla="*/ 618 h 626"/>
                <a:gd name="T30" fmla="*/ 4 w 120"/>
                <a:gd name="T31" fmla="*/ 622 h 626"/>
                <a:gd name="T32" fmla="*/ 8 w 120"/>
                <a:gd name="T33" fmla="*/ 626 h 626"/>
                <a:gd name="T34" fmla="*/ 14 w 120"/>
                <a:gd name="T35" fmla="*/ 626 h 626"/>
                <a:gd name="T36" fmla="*/ 14 w 120"/>
                <a:gd name="T37" fmla="*/ 626 h 626"/>
                <a:gd name="T38" fmla="*/ 16 w 120"/>
                <a:gd name="T39" fmla="*/ 626 h 626"/>
                <a:gd name="T40" fmla="*/ 16 w 120"/>
                <a:gd name="T41" fmla="*/ 626 h 626"/>
                <a:gd name="T42" fmla="*/ 44 w 120"/>
                <a:gd name="T43" fmla="*/ 622 h 626"/>
                <a:gd name="T44" fmla="*/ 108 w 120"/>
                <a:gd name="T45" fmla="*/ 610 h 626"/>
                <a:gd name="T46" fmla="*/ 108 w 120"/>
                <a:gd name="T47" fmla="*/ 610 h 626"/>
                <a:gd name="T48" fmla="*/ 116 w 120"/>
                <a:gd name="T49" fmla="*/ 606 h 626"/>
                <a:gd name="T50" fmla="*/ 120 w 120"/>
                <a:gd name="T51" fmla="*/ 600 h 626"/>
                <a:gd name="T52" fmla="*/ 120 w 120"/>
                <a:gd name="T53" fmla="*/ 14 h 626"/>
                <a:gd name="T54" fmla="*/ 120 w 120"/>
                <a:gd name="T55" fmla="*/ 14 h 626"/>
                <a:gd name="T56" fmla="*/ 118 w 120"/>
                <a:gd name="T57" fmla="*/ 8 h 626"/>
                <a:gd name="T58" fmla="*/ 116 w 120"/>
                <a:gd name="T59" fmla="*/ 4 h 626"/>
                <a:gd name="T60" fmla="*/ 112 w 120"/>
                <a:gd name="T61" fmla="*/ 0 h 626"/>
                <a:gd name="T62" fmla="*/ 106 w 120"/>
                <a:gd name="T63" fmla="*/ 0 h 626"/>
                <a:gd name="T64" fmla="*/ 106 w 120"/>
                <a:gd name="T65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" h="626">
                  <a:moveTo>
                    <a:pt x="106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4"/>
                  </a:lnTo>
                  <a:lnTo>
                    <a:pt x="0" y="614"/>
                  </a:lnTo>
                  <a:lnTo>
                    <a:pt x="0" y="618"/>
                  </a:lnTo>
                  <a:lnTo>
                    <a:pt x="4" y="622"/>
                  </a:lnTo>
                  <a:lnTo>
                    <a:pt x="8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6" y="626"/>
                  </a:lnTo>
                  <a:lnTo>
                    <a:pt x="16" y="626"/>
                  </a:lnTo>
                  <a:lnTo>
                    <a:pt x="44" y="622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16" y="606"/>
                  </a:lnTo>
                  <a:lnTo>
                    <a:pt x="120" y="600"/>
                  </a:lnTo>
                  <a:lnTo>
                    <a:pt x="120" y="14"/>
                  </a:lnTo>
                  <a:lnTo>
                    <a:pt x="120" y="14"/>
                  </a:lnTo>
                  <a:lnTo>
                    <a:pt x="118" y="8"/>
                  </a:lnTo>
                  <a:lnTo>
                    <a:pt x="116" y="4"/>
                  </a:lnTo>
                  <a:lnTo>
                    <a:pt x="112" y="0"/>
                  </a:lnTo>
                  <a:lnTo>
                    <a:pt x="106" y="0"/>
                  </a:lnTo>
                  <a:lnTo>
                    <a:pt x="106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6"/>
          <p:cNvGrpSpPr/>
          <p:nvPr userDrawn="1"/>
        </p:nvGrpSpPr>
        <p:grpSpPr>
          <a:xfrm>
            <a:off x="8396372" y="260350"/>
            <a:ext cx="496803" cy="216191"/>
            <a:chOff x="9023350" y="3032967"/>
            <a:chExt cx="2889250" cy="1257300"/>
          </a:xfrm>
          <a:solidFill>
            <a:schemeClr val="tx1"/>
          </a:solidFill>
        </p:grpSpPr>
        <p:sp>
          <p:nvSpPr>
            <p:cNvPr id="8" name="Freeform 5"/>
            <p:cNvSpPr>
              <a:spLocks noEditPoints="1"/>
            </p:cNvSpPr>
            <p:nvPr userDrawn="1"/>
          </p:nvSpPr>
          <p:spPr bwMode="auto">
            <a:xfrm>
              <a:off x="11207750" y="3296492"/>
              <a:ext cx="704850" cy="730250"/>
            </a:xfrm>
            <a:custGeom>
              <a:avLst/>
              <a:gdLst>
                <a:gd name="T0" fmla="*/ 186 w 444"/>
                <a:gd name="T1" fmla="*/ 0 h 460"/>
                <a:gd name="T2" fmla="*/ 104 w 444"/>
                <a:gd name="T3" fmla="*/ 18 h 460"/>
                <a:gd name="T4" fmla="*/ 50 w 444"/>
                <a:gd name="T5" fmla="*/ 52 h 460"/>
                <a:gd name="T6" fmla="*/ 18 w 444"/>
                <a:gd name="T7" fmla="*/ 100 h 460"/>
                <a:gd name="T8" fmla="*/ 2 w 444"/>
                <a:gd name="T9" fmla="*/ 162 h 460"/>
                <a:gd name="T10" fmla="*/ 0 w 444"/>
                <a:gd name="T11" fmla="*/ 230 h 460"/>
                <a:gd name="T12" fmla="*/ 6 w 444"/>
                <a:gd name="T13" fmla="*/ 320 h 460"/>
                <a:gd name="T14" fmla="*/ 26 w 444"/>
                <a:gd name="T15" fmla="*/ 378 h 460"/>
                <a:gd name="T16" fmla="*/ 64 w 444"/>
                <a:gd name="T17" fmla="*/ 422 h 460"/>
                <a:gd name="T18" fmla="*/ 128 w 444"/>
                <a:gd name="T19" fmla="*/ 450 h 460"/>
                <a:gd name="T20" fmla="*/ 222 w 444"/>
                <a:gd name="T21" fmla="*/ 460 h 460"/>
                <a:gd name="T22" fmla="*/ 222 w 444"/>
                <a:gd name="T23" fmla="*/ 460 h 460"/>
                <a:gd name="T24" fmla="*/ 258 w 444"/>
                <a:gd name="T25" fmla="*/ 460 h 460"/>
                <a:gd name="T26" fmla="*/ 340 w 444"/>
                <a:gd name="T27" fmla="*/ 442 h 460"/>
                <a:gd name="T28" fmla="*/ 394 w 444"/>
                <a:gd name="T29" fmla="*/ 408 h 460"/>
                <a:gd name="T30" fmla="*/ 426 w 444"/>
                <a:gd name="T31" fmla="*/ 360 h 460"/>
                <a:gd name="T32" fmla="*/ 440 w 444"/>
                <a:gd name="T33" fmla="*/ 300 h 460"/>
                <a:gd name="T34" fmla="*/ 444 w 444"/>
                <a:gd name="T35" fmla="*/ 230 h 460"/>
                <a:gd name="T36" fmla="*/ 438 w 444"/>
                <a:gd name="T37" fmla="*/ 140 h 460"/>
                <a:gd name="T38" fmla="*/ 418 w 444"/>
                <a:gd name="T39" fmla="*/ 82 h 460"/>
                <a:gd name="T40" fmla="*/ 378 w 444"/>
                <a:gd name="T41" fmla="*/ 38 h 460"/>
                <a:gd name="T42" fmla="*/ 316 w 444"/>
                <a:gd name="T43" fmla="*/ 10 h 460"/>
                <a:gd name="T44" fmla="*/ 222 w 444"/>
                <a:gd name="T45" fmla="*/ 0 h 460"/>
                <a:gd name="T46" fmla="*/ 222 w 444"/>
                <a:gd name="T47" fmla="*/ 420 h 460"/>
                <a:gd name="T48" fmla="*/ 222 w 444"/>
                <a:gd name="T49" fmla="*/ 420 h 460"/>
                <a:gd name="T50" fmla="*/ 190 w 444"/>
                <a:gd name="T51" fmla="*/ 416 h 460"/>
                <a:gd name="T52" fmla="*/ 156 w 444"/>
                <a:gd name="T53" fmla="*/ 396 h 460"/>
                <a:gd name="T54" fmla="*/ 136 w 444"/>
                <a:gd name="T55" fmla="*/ 362 h 460"/>
                <a:gd name="T56" fmla="*/ 124 w 444"/>
                <a:gd name="T57" fmla="*/ 302 h 460"/>
                <a:gd name="T58" fmla="*/ 122 w 444"/>
                <a:gd name="T59" fmla="*/ 230 h 460"/>
                <a:gd name="T60" fmla="*/ 128 w 444"/>
                <a:gd name="T61" fmla="*/ 126 h 460"/>
                <a:gd name="T62" fmla="*/ 142 w 444"/>
                <a:gd name="T63" fmla="*/ 86 h 460"/>
                <a:gd name="T64" fmla="*/ 166 w 444"/>
                <a:gd name="T65" fmla="*/ 56 h 460"/>
                <a:gd name="T66" fmla="*/ 204 w 444"/>
                <a:gd name="T67" fmla="*/ 42 h 460"/>
                <a:gd name="T68" fmla="*/ 222 w 444"/>
                <a:gd name="T69" fmla="*/ 40 h 460"/>
                <a:gd name="T70" fmla="*/ 222 w 444"/>
                <a:gd name="T71" fmla="*/ 40 h 460"/>
                <a:gd name="T72" fmla="*/ 266 w 444"/>
                <a:gd name="T73" fmla="*/ 50 h 460"/>
                <a:gd name="T74" fmla="*/ 296 w 444"/>
                <a:gd name="T75" fmla="*/ 74 h 460"/>
                <a:gd name="T76" fmla="*/ 312 w 444"/>
                <a:gd name="T77" fmla="*/ 112 h 460"/>
                <a:gd name="T78" fmla="*/ 320 w 444"/>
                <a:gd name="T79" fmla="*/ 194 h 460"/>
                <a:gd name="T80" fmla="*/ 320 w 444"/>
                <a:gd name="T81" fmla="*/ 268 h 460"/>
                <a:gd name="T82" fmla="*/ 312 w 444"/>
                <a:gd name="T83" fmla="*/ 348 h 460"/>
                <a:gd name="T84" fmla="*/ 296 w 444"/>
                <a:gd name="T85" fmla="*/ 386 h 460"/>
                <a:gd name="T86" fmla="*/ 266 w 444"/>
                <a:gd name="T87" fmla="*/ 410 h 460"/>
                <a:gd name="T88" fmla="*/ 222 w 444"/>
                <a:gd name="T89" fmla="*/ 42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44" h="460">
                  <a:moveTo>
                    <a:pt x="222" y="0"/>
                  </a:moveTo>
                  <a:lnTo>
                    <a:pt x="222" y="0"/>
                  </a:lnTo>
                  <a:lnTo>
                    <a:pt x="186" y="0"/>
                  </a:lnTo>
                  <a:lnTo>
                    <a:pt x="156" y="4"/>
                  </a:lnTo>
                  <a:lnTo>
                    <a:pt x="128" y="10"/>
                  </a:lnTo>
                  <a:lnTo>
                    <a:pt x="104" y="18"/>
                  </a:lnTo>
                  <a:lnTo>
                    <a:pt x="82" y="28"/>
                  </a:lnTo>
                  <a:lnTo>
                    <a:pt x="64" y="38"/>
                  </a:lnTo>
                  <a:lnTo>
                    <a:pt x="50" y="52"/>
                  </a:lnTo>
                  <a:lnTo>
                    <a:pt x="36" y="66"/>
                  </a:lnTo>
                  <a:lnTo>
                    <a:pt x="26" y="82"/>
                  </a:lnTo>
                  <a:lnTo>
                    <a:pt x="18" y="100"/>
                  </a:lnTo>
                  <a:lnTo>
                    <a:pt x="12" y="120"/>
                  </a:lnTo>
                  <a:lnTo>
                    <a:pt x="6" y="140"/>
                  </a:lnTo>
                  <a:lnTo>
                    <a:pt x="2" y="162"/>
                  </a:lnTo>
                  <a:lnTo>
                    <a:pt x="0" y="184"/>
                  </a:lnTo>
                  <a:lnTo>
                    <a:pt x="0" y="230"/>
                  </a:lnTo>
                  <a:lnTo>
                    <a:pt x="0" y="230"/>
                  </a:lnTo>
                  <a:lnTo>
                    <a:pt x="0" y="278"/>
                  </a:lnTo>
                  <a:lnTo>
                    <a:pt x="2" y="300"/>
                  </a:lnTo>
                  <a:lnTo>
                    <a:pt x="6" y="320"/>
                  </a:lnTo>
                  <a:lnTo>
                    <a:pt x="10" y="340"/>
                  </a:lnTo>
                  <a:lnTo>
                    <a:pt x="18" y="360"/>
                  </a:lnTo>
                  <a:lnTo>
                    <a:pt x="26" y="378"/>
                  </a:lnTo>
                  <a:lnTo>
                    <a:pt x="36" y="394"/>
                  </a:lnTo>
                  <a:lnTo>
                    <a:pt x="50" y="408"/>
                  </a:lnTo>
                  <a:lnTo>
                    <a:pt x="64" y="422"/>
                  </a:lnTo>
                  <a:lnTo>
                    <a:pt x="82" y="434"/>
                  </a:lnTo>
                  <a:lnTo>
                    <a:pt x="104" y="442"/>
                  </a:lnTo>
                  <a:lnTo>
                    <a:pt x="128" y="450"/>
                  </a:lnTo>
                  <a:lnTo>
                    <a:pt x="156" y="456"/>
                  </a:lnTo>
                  <a:lnTo>
                    <a:pt x="186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58" y="460"/>
                  </a:lnTo>
                  <a:lnTo>
                    <a:pt x="288" y="456"/>
                  </a:lnTo>
                  <a:lnTo>
                    <a:pt x="316" y="450"/>
                  </a:lnTo>
                  <a:lnTo>
                    <a:pt x="340" y="442"/>
                  </a:lnTo>
                  <a:lnTo>
                    <a:pt x="362" y="434"/>
                  </a:lnTo>
                  <a:lnTo>
                    <a:pt x="380" y="422"/>
                  </a:lnTo>
                  <a:lnTo>
                    <a:pt x="394" y="408"/>
                  </a:lnTo>
                  <a:lnTo>
                    <a:pt x="408" y="394"/>
                  </a:lnTo>
                  <a:lnTo>
                    <a:pt x="418" y="378"/>
                  </a:lnTo>
                  <a:lnTo>
                    <a:pt x="426" y="360"/>
                  </a:lnTo>
                  <a:lnTo>
                    <a:pt x="432" y="340"/>
                  </a:lnTo>
                  <a:lnTo>
                    <a:pt x="438" y="320"/>
                  </a:lnTo>
                  <a:lnTo>
                    <a:pt x="440" y="300"/>
                  </a:lnTo>
                  <a:lnTo>
                    <a:pt x="442" y="278"/>
                  </a:lnTo>
                  <a:lnTo>
                    <a:pt x="444" y="230"/>
                  </a:lnTo>
                  <a:lnTo>
                    <a:pt x="444" y="230"/>
                  </a:lnTo>
                  <a:lnTo>
                    <a:pt x="442" y="184"/>
                  </a:lnTo>
                  <a:lnTo>
                    <a:pt x="440" y="162"/>
                  </a:lnTo>
                  <a:lnTo>
                    <a:pt x="438" y="140"/>
                  </a:lnTo>
                  <a:lnTo>
                    <a:pt x="432" y="120"/>
                  </a:lnTo>
                  <a:lnTo>
                    <a:pt x="426" y="100"/>
                  </a:lnTo>
                  <a:lnTo>
                    <a:pt x="418" y="82"/>
                  </a:lnTo>
                  <a:lnTo>
                    <a:pt x="408" y="66"/>
                  </a:lnTo>
                  <a:lnTo>
                    <a:pt x="394" y="52"/>
                  </a:lnTo>
                  <a:lnTo>
                    <a:pt x="378" y="38"/>
                  </a:lnTo>
                  <a:lnTo>
                    <a:pt x="360" y="28"/>
                  </a:lnTo>
                  <a:lnTo>
                    <a:pt x="340" y="18"/>
                  </a:lnTo>
                  <a:lnTo>
                    <a:pt x="316" y="10"/>
                  </a:lnTo>
                  <a:lnTo>
                    <a:pt x="288" y="4"/>
                  </a:lnTo>
                  <a:lnTo>
                    <a:pt x="256" y="0"/>
                  </a:lnTo>
                  <a:lnTo>
                    <a:pt x="222" y="0"/>
                  </a:lnTo>
                  <a:lnTo>
                    <a:pt x="222" y="0"/>
                  </a:lnTo>
                  <a:close/>
                  <a:moveTo>
                    <a:pt x="222" y="420"/>
                  </a:move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04" y="418"/>
                  </a:lnTo>
                  <a:lnTo>
                    <a:pt x="190" y="416"/>
                  </a:lnTo>
                  <a:lnTo>
                    <a:pt x="176" y="410"/>
                  </a:lnTo>
                  <a:lnTo>
                    <a:pt x="166" y="404"/>
                  </a:lnTo>
                  <a:lnTo>
                    <a:pt x="156" y="396"/>
                  </a:lnTo>
                  <a:lnTo>
                    <a:pt x="148" y="386"/>
                  </a:lnTo>
                  <a:lnTo>
                    <a:pt x="142" y="374"/>
                  </a:lnTo>
                  <a:lnTo>
                    <a:pt x="136" y="362"/>
                  </a:lnTo>
                  <a:lnTo>
                    <a:pt x="132" y="348"/>
                  </a:lnTo>
                  <a:lnTo>
                    <a:pt x="128" y="334"/>
                  </a:lnTo>
                  <a:lnTo>
                    <a:pt x="124" y="302"/>
                  </a:lnTo>
                  <a:lnTo>
                    <a:pt x="122" y="268"/>
                  </a:lnTo>
                  <a:lnTo>
                    <a:pt x="122" y="230"/>
                  </a:lnTo>
                  <a:lnTo>
                    <a:pt x="122" y="230"/>
                  </a:lnTo>
                  <a:lnTo>
                    <a:pt x="122" y="194"/>
                  </a:lnTo>
                  <a:lnTo>
                    <a:pt x="124" y="158"/>
                  </a:lnTo>
                  <a:lnTo>
                    <a:pt x="128" y="126"/>
                  </a:lnTo>
                  <a:lnTo>
                    <a:pt x="132" y="112"/>
                  </a:lnTo>
                  <a:lnTo>
                    <a:pt x="136" y="98"/>
                  </a:lnTo>
                  <a:lnTo>
                    <a:pt x="142" y="86"/>
                  </a:lnTo>
                  <a:lnTo>
                    <a:pt x="148" y="74"/>
                  </a:lnTo>
                  <a:lnTo>
                    <a:pt x="156" y="64"/>
                  </a:lnTo>
                  <a:lnTo>
                    <a:pt x="166" y="56"/>
                  </a:lnTo>
                  <a:lnTo>
                    <a:pt x="178" y="50"/>
                  </a:lnTo>
                  <a:lnTo>
                    <a:pt x="190" y="44"/>
                  </a:lnTo>
                  <a:lnTo>
                    <a:pt x="204" y="42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38" y="42"/>
                  </a:lnTo>
                  <a:lnTo>
                    <a:pt x="254" y="44"/>
                  </a:lnTo>
                  <a:lnTo>
                    <a:pt x="266" y="50"/>
                  </a:lnTo>
                  <a:lnTo>
                    <a:pt x="278" y="56"/>
                  </a:lnTo>
                  <a:lnTo>
                    <a:pt x="288" y="64"/>
                  </a:lnTo>
                  <a:lnTo>
                    <a:pt x="296" y="74"/>
                  </a:lnTo>
                  <a:lnTo>
                    <a:pt x="302" y="86"/>
                  </a:lnTo>
                  <a:lnTo>
                    <a:pt x="308" y="98"/>
                  </a:lnTo>
                  <a:lnTo>
                    <a:pt x="312" y="112"/>
                  </a:lnTo>
                  <a:lnTo>
                    <a:pt x="314" y="126"/>
                  </a:lnTo>
                  <a:lnTo>
                    <a:pt x="320" y="158"/>
                  </a:lnTo>
                  <a:lnTo>
                    <a:pt x="320" y="194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0" y="268"/>
                  </a:lnTo>
                  <a:lnTo>
                    <a:pt x="320" y="302"/>
                  </a:lnTo>
                  <a:lnTo>
                    <a:pt x="316" y="334"/>
                  </a:lnTo>
                  <a:lnTo>
                    <a:pt x="312" y="348"/>
                  </a:lnTo>
                  <a:lnTo>
                    <a:pt x="308" y="362"/>
                  </a:lnTo>
                  <a:lnTo>
                    <a:pt x="302" y="374"/>
                  </a:lnTo>
                  <a:lnTo>
                    <a:pt x="296" y="386"/>
                  </a:lnTo>
                  <a:lnTo>
                    <a:pt x="288" y="396"/>
                  </a:lnTo>
                  <a:lnTo>
                    <a:pt x="278" y="404"/>
                  </a:lnTo>
                  <a:lnTo>
                    <a:pt x="266" y="410"/>
                  </a:lnTo>
                  <a:lnTo>
                    <a:pt x="254" y="416"/>
                  </a:lnTo>
                  <a:lnTo>
                    <a:pt x="240" y="418"/>
                  </a:lnTo>
                  <a:lnTo>
                    <a:pt x="222" y="420"/>
                  </a:lnTo>
                  <a:lnTo>
                    <a:pt x="222" y="42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9" name="Freeform 6"/>
            <p:cNvSpPr>
              <a:spLocks noEditPoints="1"/>
            </p:cNvSpPr>
            <p:nvPr userDrawn="1"/>
          </p:nvSpPr>
          <p:spPr bwMode="auto">
            <a:xfrm>
              <a:off x="9826625" y="3296492"/>
              <a:ext cx="708025" cy="730250"/>
            </a:xfrm>
            <a:custGeom>
              <a:avLst/>
              <a:gdLst>
                <a:gd name="T0" fmla="*/ 438 w 446"/>
                <a:gd name="T1" fmla="*/ 234 h 460"/>
                <a:gd name="T2" fmla="*/ 446 w 446"/>
                <a:gd name="T3" fmla="*/ 222 h 460"/>
                <a:gd name="T4" fmla="*/ 444 w 446"/>
                <a:gd name="T5" fmla="*/ 194 h 460"/>
                <a:gd name="T6" fmla="*/ 436 w 446"/>
                <a:gd name="T7" fmla="*/ 126 h 460"/>
                <a:gd name="T8" fmla="*/ 418 w 446"/>
                <a:gd name="T9" fmla="*/ 82 h 460"/>
                <a:gd name="T10" fmla="*/ 388 w 446"/>
                <a:gd name="T11" fmla="*/ 44 h 460"/>
                <a:gd name="T12" fmla="*/ 342 w 446"/>
                <a:gd name="T13" fmla="*/ 18 h 460"/>
                <a:gd name="T14" fmla="*/ 278 w 446"/>
                <a:gd name="T15" fmla="*/ 2 h 460"/>
                <a:gd name="T16" fmla="*/ 222 w 446"/>
                <a:gd name="T17" fmla="*/ 0 h 460"/>
                <a:gd name="T18" fmla="*/ 128 w 446"/>
                <a:gd name="T19" fmla="*/ 10 h 460"/>
                <a:gd name="T20" fmla="*/ 66 w 446"/>
                <a:gd name="T21" fmla="*/ 38 h 460"/>
                <a:gd name="T22" fmla="*/ 28 w 446"/>
                <a:gd name="T23" fmla="*/ 82 h 460"/>
                <a:gd name="T24" fmla="*/ 8 w 446"/>
                <a:gd name="T25" fmla="*/ 140 h 460"/>
                <a:gd name="T26" fmla="*/ 0 w 446"/>
                <a:gd name="T27" fmla="*/ 230 h 460"/>
                <a:gd name="T28" fmla="*/ 4 w 446"/>
                <a:gd name="T29" fmla="*/ 300 h 460"/>
                <a:gd name="T30" fmla="*/ 18 w 446"/>
                <a:gd name="T31" fmla="*/ 360 h 460"/>
                <a:gd name="T32" fmla="*/ 50 w 446"/>
                <a:gd name="T33" fmla="*/ 408 h 460"/>
                <a:gd name="T34" fmla="*/ 104 w 446"/>
                <a:gd name="T35" fmla="*/ 442 h 460"/>
                <a:gd name="T36" fmla="*/ 188 w 446"/>
                <a:gd name="T37" fmla="*/ 460 h 460"/>
                <a:gd name="T38" fmla="*/ 222 w 446"/>
                <a:gd name="T39" fmla="*/ 460 h 460"/>
                <a:gd name="T40" fmla="*/ 224 w 446"/>
                <a:gd name="T41" fmla="*/ 460 h 460"/>
                <a:gd name="T42" fmla="*/ 298 w 446"/>
                <a:gd name="T43" fmla="*/ 454 h 460"/>
                <a:gd name="T44" fmla="*/ 356 w 446"/>
                <a:gd name="T45" fmla="*/ 436 h 460"/>
                <a:gd name="T46" fmla="*/ 396 w 446"/>
                <a:gd name="T47" fmla="*/ 408 h 460"/>
                <a:gd name="T48" fmla="*/ 422 w 446"/>
                <a:gd name="T49" fmla="*/ 372 h 460"/>
                <a:gd name="T50" fmla="*/ 440 w 446"/>
                <a:gd name="T51" fmla="*/ 312 h 460"/>
                <a:gd name="T52" fmla="*/ 440 w 446"/>
                <a:gd name="T53" fmla="*/ 310 h 460"/>
                <a:gd name="T54" fmla="*/ 432 w 446"/>
                <a:gd name="T55" fmla="*/ 296 h 460"/>
                <a:gd name="T56" fmla="*/ 424 w 446"/>
                <a:gd name="T57" fmla="*/ 296 h 460"/>
                <a:gd name="T58" fmla="*/ 326 w 446"/>
                <a:gd name="T59" fmla="*/ 312 h 460"/>
                <a:gd name="T60" fmla="*/ 316 w 446"/>
                <a:gd name="T61" fmla="*/ 322 h 460"/>
                <a:gd name="T62" fmla="*/ 312 w 446"/>
                <a:gd name="T63" fmla="*/ 338 h 460"/>
                <a:gd name="T64" fmla="*/ 288 w 446"/>
                <a:gd name="T65" fmla="*/ 386 h 460"/>
                <a:gd name="T66" fmla="*/ 252 w 446"/>
                <a:gd name="T67" fmla="*/ 414 h 460"/>
                <a:gd name="T68" fmla="*/ 224 w 446"/>
                <a:gd name="T69" fmla="*/ 420 h 460"/>
                <a:gd name="T70" fmla="*/ 222 w 446"/>
                <a:gd name="T71" fmla="*/ 420 h 460"/>
                <a:gd name="T72" fmla="*/ 212 w 446"/>
                <a:gd name="T73" fmla="*/ 418 h 460"/>
                <a:gd name="T74" fmla="*/ 184 w 446"/>
                <a:gd name="T75" fmla="*/ 410 h 460"/>
                <a:gd name="T76" fmla="*/ 148 w 446"/>
                <a:gd name="T77" fmla="*/ 370 h 460"/>
                <a:gd name="T78" fmla="*/ 130 w 446"/>
                <a:gd name="T79" fmla="*/ 322 h 460"/>
                <a:gd name="T80" fmla="*/ 124 w 446"/>
                <a:gd name="T81" fmla="*/ 290 h 460"/>
                <a:gd name="T82" fmla="*/ 124 w 446"/>
                <a:gd name="T83" fmla="*/ 216 h 460"/>
                <a:gd name="T84" fmla="*/ 126 w 446"/>
                <a:gd name="T85" fmla="*/ 150 h 460"/>
                <a:gd name="T86" fmla="*/ 140 w 446"/>
                <a:gd name="T87" fmla="*/ 94 h 460"/>
                <a:gd name="T88" fmla="*/ 160 w 446"/>
                <a:gd name="T89" fmla="*/ 64 h 460"/>
                <a:gd name="T90" fmla="*/ 192 w 446"/>
                <a:gd name="T91" fmla="*/ 44 h 460"/>
                <a:gd name="T92" fmla="*/ 222 w 446"/>
                <a:gd name="T93" fmla="*/ 40 h 460"/>
                <a:gd name="T94" fmla="*/ 222 w 446"/>
                <a:gd name="T95" fmla="*/ 40 h 460"/>
                <a:gd name="T96" fmla="*/ 250 w 446"/>
                <a:gd name="T97" fmla="*/ 44 h 460"/>
                <a:gd name="T98" fmla="*/ 280 w 446"/>
                <a:gd name="T99" fmla="*/ 60 h 460"/>
                <a:gd name="T100" fmla="*/ 300 w 446"/>
                <a:gd name="T101" fmla="*/ 86 h 460"/>
                <a:gd name="T102" fmla="*/ 320 w 446"/>
                <a:gd name="T103" fmla="*/ 156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46" h="460">
                  <a:moveTo>
                    <a:pt x="434" y="236"/>
                  </a:moveTo>
                  <a:lnTo>
                    <a:pt x="434" y="236"/>
                  </a:lnTo>
                  <a:lnTo>
                    <a:pt x="438" y="234"/>
                  </a:lnTo>
                  <a:lnTo>
                    <a:pt x="442" y="232"/>
                  </a:lnTo>
                  <a:lnTo>
                    <a:pt x="444" y="228"/>
                  </a:lnTo>
                  <a:lnTo>
                    <a:pt x="446" y="222"/>
                  </a:lnTo>
                  <a:lnTo>
                    <a:pt x="446" y="222"/>
                  </a:lnTo>
                  <a:lnTo>
                    <a:pt x="444" y="194"/>
                  </a:lnTo>
                  <a:lnTo>
                    <a:pt x="444" y="194"/>
                  </a:lnTo>
                  <a:lnTo>
                    <a:pt x="442" y="162"/>
                  </a:lnTo>
                  <a:lnTo>
                    <a:pt x="442" y="162"/>
                  </a:lnTo>
                  <a:lnTo>
                    <a:pt x="436" y="126"/>
                  </a:lnTo>
                  <a:lnTo>
                    <a:pt x="430" y="112"/>
                  </a:lnTo>
                  <a:lnTo>
                    <a:pt x="424" y="96"/>
                  </a:lnTo>
                  <a:lnTo>
                    <a:pt x="418" y="82"/>
                  </a:lnTo>
                  <a:lnTo>
                    <a:pt x="410" y="68"/>
                  </a:lnTo>
                  <a:lnTo>
                    <a:pt x="400" y="56"/>
                  </a:lnTo>
                  <a:lnTo>
                    <a:pt x="388" y="44"/>
                  </a:lnTo>
                  <a:lnTo>
                    <a:pt x="374" y="34"/>
                  </a:lnTo>
                  <a:lnTo>
                    <a:pt x="360" y="26"/>
                  </a:lnTo>
                  <a:lnTo>
                    <a:pt x="342" y="18"/>
                  </a:lnTo>
                  <a:lnTo>
                    <a:pt x="322" y="12"/>
                  </a:lnTo>
                  <a:lnTo>
                    <a:pt x="302" y="6"/>
                  </a:lnTo>
                  <a:lnTo>
                    <a:pt x="278" y="2"/>
                  </a:lnTo>
                  <a:lnTo>
                    <a:pt x="252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188" y="0"/>
                  </a:lnTo>
                  <a:lnTo>
                    <a:pt x="156" y="4"/>
                  </a:lnTo>
                  <a:lnTo>
                    <a:pt x="128" y="10"/>
                  </a:lnTo>
                  <a:lnTo>
                    <a:pt x="104" y="18"/>
                  </a:lnTo>
                  <a:lnTo>
                    <a:pt x="84" y="28"/>
                  </a:lnTo>
                  <a:lnTo>
                    <a:pt x="66" y="38"/>
                  </a:lnTo>
                  <a:lnTo>
                    <a:pt x="50" y="52"/>
                  </a:lnTo>
                  <a:lnTo>
                    <a:pt x="38" y="66"/>
                  </a:lnTo>
                  <a:lnTo>
                    <a:pt x="28" y="82"/>
                  </a:lnTo>
                  <a:lnTo>
                    <a:pt x="18" y="100"/>
                  </a:lnTo>
                  <a:lnTo>
                    <a:pt x="12" y="120"/>
                  </a:lnTo>
                  <a:lnTo>
                    <a:pt x="8" y="140"/>
                  </a:lnTo>
                  <a:lnTo>
                    <a:pt x="4" y="162"/>
                  </a:lnTo>
                  <a:lnTo>
                    <a:pt x="2" y="184"/>
                  </a:lnTo>
                  <a:lnTo>
                    <a:pt x="0" y="230"/>
                  </a:lnTo>
                  <a:lnTo>
                    <a:pt x="0" y="230"/>
                  </a:lnTo>
                  <a:lnTo>
                    <a:pt x="2" y="278"/>
                  </a:lnTo>
                  <a:lnTo>
                    <a:pt x="4" y="300"/>
                  </a:lnTo>
                  <a:lnTo>
                    <a:pt x="8" y="320"/>
                  </a:lnTo>
                  <a:lnTo>
                    <a:pt x="12" y="340"/>
                  </a:lnTo>
                  <a:lnTo>
                    <a:pt x="18" y="360"/>
                  </a:lnTo>
                  <a:lnTo>
                    <a:pt x="26" y="378"/>
                  </a:lnTo>
                  <a:lnTo>
                    <a:pt x="38" y="394"/>
                  </a:lnTo>
                  <a:lnTo>
                    <a:pt x="50" y="408"/>
                  </a:lnTo>
                  <a:lnTo>
                    <a:pt x="66" y="422"/>
                  </a:lnTo>
                  <a:lnTo>
                    <a:pt x="84" y="434"/>
                  </a:lnTo>
                  <a:lnTo>
                    <a:pt x="104" y="442"/>
                  </a:lnTo>
                  <a:lnTo>
                    <a:pt x="128" y="450"/>
                  </a:lnTo>
                  <a:lnTo>
                    <a:pt x="156" y="456"/>
                  </a:lnTo>
                  <a:lnTo>
                    <a:pt x="188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4" y="460"/>
                  </a:lnTo>
                  <a:lnTo>
                    <a:pt x="224" y="460"/>
                  </a:lnTo>
                  <a:lnTo>
                    <a:pt x="250" y="460"/>
                  </a:lnTo>
                  <a:lnTo>
                    <a:pt x="276" y="458"/>
                  </a:lnTo>
                  <a:lnTo>
                    <a:pt x="298" y="454"/>
                  </a:lnTo>
                  <a:lnTo>
                    <a:pt x="320" y="450"/>
                  </a:lnTo>
                  <a:lnTo>
                    <a:pt x="338" y="444"/>
                  </a:lnTo>
                  <a:lnTo>
                    <a:pt x="356" y="436"/>
                  </a:lnTo>
                  <a:lnTo>
                    <a:pt x="370" y="428"/>
                  </a:lnTo>
                  <a:lnTo>
                    <a:pt x="384" y="420"/>
                  </a:lnTo>
                  <a:lnTo>
                    <a:pt x="396" y="408"/>
                  </a:lnTo>
                  <a:lnTo>
                    <a:pt x="406" y="398"/>
                  </a:lnTo>
                  <a:lnTo>
                    <a:pt x="414" y="386"/>
                  </a:lnTo>
                  <a:lnTo>
                    <a:pt x="422" y="372"/>
                  </a:lnTo>
                  <a:lnTo>
                    <a:pt x="428" y="358"/>
                  </a:lnTo>
                  <a:lnTo>
                    <a:pt x="432" y="344"/>
                  </a:lnTo>
                  <a:lnTo>
                    <a:pt x="440" y="312"/>
                  </a:lnTo>
                  <a:lnTo>
                    <a:pt x="440" y="312"/>
                  </a:lnTo>
                  <a:lnTo>
                    <a:pt x="440" y="310"/>
                  </a:lnTo>
                  <a:lnTo>
                    <a:pt x="440" y="310"/>
                  </a:lnTo>
                  <a:lnTo>
                    <a:pt x="440" y="304"/>
                  </a:lnTo>
                  <a:lnTo>
                    <a:pt x="436" y="300"/>
                  </a:lnTo>
                  <a:lnTo>
                    <a:pt x="432" y="296"/>
                  </a:lnTo>
                  <a:lnTo>
                    <a:pt x="426" y="296"/>
                  </a:lnTo>
                  <a:lnTo>
                    <a:pt x="426" y="296"/>
                  </a:lnTo>
                  <a:lnTo>
                    <a:pt x="424" y="296"/>
                  </a:lnTo>
                  <a:lnTo>
                    <a:pt x="424" y="296"/>
                  </a:lnTo>
                  <a:lnTo>
                    <a:pt x="326" y="312"/>
                  </a:lnTo>
                  <a:lnTo>
                    <a:pt x="326" y="312"/>
                  </a:lnTo>
                  <a:lnTo>
                    <a:pt x="320" y="316"/>
                  </a:lnTo>
                  <a:lnTo>
                    <a:pt x="316" y="322"/>
                  </a:lnTo>
                  <a:lnTo>
                    <a:pt x="316" y="322"/>
                  </a:lnTo>
                  <a:lnTo>
                    <a:pt x="316" y="324"/>
                  </a:lnTo>
                  <a:lnTo>
                    <a:pt x="316" y="324"/>
                  </a:lnTo>
                  <a:lnTo>
                    <a:pt x="312" y="338"/>
                  </a:lnTo>
                  <a:lnTo>
                    <a:pt x="306" y="354"/>
                  </a:lnTo>
                  <a:lnTo>
                    <a:pt x="298" y="370"/>
                  </a:lnTo>
                  <a:lnTo>
                    <a:pt x="288" y="386"/>
                  </a:lnTo>
                  <a:lnTo>
                    <a:pt x="276" y="400"/>
                  </a:lnTo>
                  <a:lnTo>
                    <a:pt x="262" y="410"/>
                  </a:lnTo>
                  <a:lnTo>
                    <a:pt x="252" y="414"/>
                  </a:lnTo>
                  <a:lnTo>
                    <a:pt x="244" y="418"/>
                  </a:lnTo>
                  <a:lnTo>
                    <a:pt x="234" y="418"/>
                  </a:lnTo>
                  <a:lnTo>
                    <a:pt x="224" y="420"/>
                  </a:lnTo>
                  <a:lnTo>
                    <a:pt x="224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12" y="418"/>
                  </a:lnTo>
                  <a:lnTo>
                    <a:pt x="202" y="418"/>
                  </a:lnTo>
                  <a:lnTo>
                    <a:pt x="192" y="414"/>
                  </a:lnTo>
                  <a:lnTo>
                    <a:pt x="184" y="410"/>
                  </a:lnTo>
                  <a:lnTo>
                    <a:pt x="170" y="400"/>
                  </a:lnTo>
                  <a:lnTo>
                    <a:pt x="158" y="386"/>
                  </a:lnTo>
                  <a:lnTo>
                    <a:pt x="148" y="370"/>
                  </a:lnTo>
                  <a:lnTo>
                    <a:pt x="140" y="354"/>
                  </a:lnTo>
                  <a:lnTo>
                    <a:pt x="134" y="338"/>
                  </a:lnTo>
                  <a:lnTo>
                    <a:pt x="130" y="322"/>
                  </a:lnTo>
                  <a:lnTo>
                    <a:pt x="130" y="322"/>
                  </a:lnTo>
                  <a:lnTo>
                    <a:pt x="126" y="308"/>
                  </a:lnTo>
                  <a:lnTo>
                    <a:pt x="124" y="290"/>
                  </a:lnTo>
                  <a:lnTo>
                    <a:pt x="322" y="256"/>
                  </a:lnTo>
                  <a:lnTo>
                    <a:pt x="434" y="236"/>
                  </a:lnTo>
                  <a:close/>
                  <a:moveTo>
                    <a:pt x="124" y="216"/>
                  </a:moveTo>
                  <a:lnTo>
                    <a:pt x="124" y="216"/>
                  </a:lnTo>
                  <a:lnTo>
                    <a:pt x="124" y="182"/>
                  </a:lnTo>
                  <a:lnTo>
                    <a:pt x="126" y="150"/>
                  </a:lnTo>
                  <a:lnTo>
                    <a:pt x="132" y="120"/>
                  </a:lnTo>
                  <a:lnTo>
                    <a:pt x="134" y="108"/>
                  </a:lnTo>
                  <a:lnTo>
                    <a:pt x="140" y="94"/>
                  </a:lnTo>
                  <a:lnTo>
                    <a:pt x="144" y="82"/>
                  </a:lnTo>
                  <a:lnTo>
                    <a:pt x="152" y="72"/>
                  </a:lnTo>
                  <a:lnTo>
                    <a:pt x="160" y="64"/>
                  </a:lnTo>
                  <a:lnTo>
                    <a:pt x="168" y="56"/>
                  </a:lnTo>
                  <a:lnTo>
                    <a:pt x="180" y="50"/>
                  </a:lnTo>
                  <a:lnTo>
                    <a:pt x="192" y="44"/>
                  </a:lnTo>
                  <a:lnTo>
                    <a:pt x="206" y="42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36" y="42"/>
                  </a:lnTo>
                  <a:lnTo>
                    <a:pt x="250" y="44"/>
                  </a:lnTo>
                  <a:lnTo>
                    <a:pt x="260" y="48"/>
                  </a:lnTo>
                  <a:lnTo>
                    <a:pt x="270" y="54"/>
                  </a:lnTo>
                  <a:lnTo>
                    <a:pt x="280" y="60"/>
                  </a:lnTo>
                  <a:lnTo>
                    <a:pt x="288" y="68"/>
                  </a:lnTo>
                  <a:lnTo>
                    <a:pt x="294" y="76"/>
                  </a:lnTo>
                  <a:lnTo>
                    <a:pt x="300" y="86"/>
                  </a:lnTo>
                  <a:lnTo>
                    <a:pt x="310" y="108"/>
                  </a:lnTo>
                  <a:lnTo>
                    <a:pt x="316" y="130"/>
                  </a:lnTo>
                  <a:lnTo>
                    <a:pt x="320" y="156"/>
                  </a:lnTo>
                  <a:lnTo>
                    <a:pt x="322" y="182"/>
                  </a:lnTo>
                  <a:lnTo>
                    <a:pt x="124" y="21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10" name="Freeform 7"/>
            <p:cNvSpPr>
              <a:spLocks noEditPoints="1"/>
            </p:cNvSpPr>
            <p:nvPr userDrawn="1"/>
          </p:nvSpPr>
          <p:spPr bwMode="auto">
            <a:xfrm>
              <a:off x="9023350" y="3296492"/>
              <a:ext cx="704850" cy="993775"/>
            </a:xfrm>
            <a:custGeom>
              <a:avLst/>
              <a:gdLst>
                <a:gd name="T0" fmla="*/ 224 w 444"/>
                <a:gd name="T1" fmla="*/ 0 h 626"/>
                <a:gd name="T2" fmla="*/ 168 w 444"/>
                <a:gd name="T3" fmla="*/ 2 h 626"/>
                <a:gd name="T4" fmla="*/ 116 w 444"/>
                <a:gd name="T5" fmla="*/ 10 h 626"/>
                <a:gd name="T6" fmla="*/ 56 w 444"/>
                <a:gd name="T7" fmla="*/ 26 h 626"/>
                <a:gd name="T8" fmla="*/ 20 w 444"/>
                <a:gd name="T9" fmla="*/ 40 h 626"/>
                <a:gd name="T10" fmla="*/ 2 w 444"/>
                <a:gd name="T11" fmla="*/ 66 h 626"/>
                <a:gd name="T12" fmla="*/ 0 w 444"/>
                <a:gd name="T13" fmla="*/ 612 h 626"/>
                <a:gd name="T14" fmla="*/ 0 w 444"/>
                <a:gd name="T15" fmla="*/ 612 h 626"/>
                <a:gd name="T16" fmla="*/ 0 w 444"/>
                <a:gd name="T17" fmla="*/ 612 h 626"/>
                <a:gd name="T18" fmla="*/ 4 w 444"/>
                <a:gd name="T19" fmla="*/ 622 h 626"/>
                <a:gd name="T20" fmla="*/ 14 w 444"/>
                <a:gd name="T21" fmla="*/ 626 h 626"/>
                <a:gd name="T22" fmla="*/ 116 w 444"/>
                <a:gd name="T23" fmla="*/ 606 h 626"/>
                <a:gd name="T24" fmla="*/ 120 w 444"/>
                <a:gd name="T25" fmla="*/ 448 h 626"/>
                <a:gd name="T26" fmla="*/ 192 w 444"/>
                <a:gd name="T27" fmla="*/ 460 h 626"/>
                <a:gd name="T28" fmla="*/ 222 w 444"/>
                <a:gd name="T29" fmla="*/ 462 h 626"/>
                <a:gd name="T30" fmla="*/ 222 w 444"/>
                <a:gd name="T31" fmla="*/ 462 h 626"/>
                <a:gd name="T32" fmla="*/ 316 w 444"/>
                <a:gd name="T33" fmla="*/ 450 h 626"/>
                <a:gd name="T34" fmla="*/ 380 w 444"/>
                <a:gd name="T35" fmla="*/ 422 h 626"/>
                <a:gd name="T36" fmla="*/ 418 w 444"/>
                <a:gd name="T37" fmla="*/ 378 h 626"/>
                <a:gd name="T38" fmla="*/ 438 w 444"/>
                <a:gd name="T39" fmla="*/ 320 h 626"/>
                <a:gd name="T40" fmla="*/ 444 w 444"/>
                <a:gd name="T41" fmla="*/ 230 h 626"/>
                <a:gd name="T42" fmla="*/ 440 w 444"/>
                <a:gd name="T43" fmla="*/ 162 h 626"/>
                <a:gd name="T44" fmla="*/ 426 w 444"/>
                <a:gd name="T45" fmla="*/ 102 h 626"/>
                <a:gd name="T46" fmla="*/ 394 w 444"/>
                <a:gd name="T47" fmla="*/ 52 h 626"/>
                <a:gd name="T48" fmla="*/ 340 w 444"/>
                <a:gd name="T49" fmla="*/ 18 h 626"/>
                <a:gd name="T50" fmla="*/ 258 w 444"/>
                <a:gd name="T51" fmla="*/ 2 h 626"/>
                <a:gd name="T52" fmla="*/ 222 w 444"/>
                <a:gd name="T53" fmla="*/ 420 h 626"/>
                <a:gd name="T54" fmla="*/ 222 w 444"/>
                <a:gd name="T55" fmla="*/ 420 h 626"/>
                <a:gd name="T56" fmla="*/ 204 w 444"/>
                <a:gd name="T57" fmla="*/ 418 h 626"/>
                <a:gd name="T58" fmla="*/ 166 w 444"/>
                <a:gd name="T59" fmla="*/ 404 h 626"/>
                <a:gd name="T60" fmla="*/ 142 w 444"/>
                <a:gd name="T61" fmla="*/ 376 h 626"/>
                <a:gd name="T62" fmla="*/ 128 w 444"/>
                <a:gd name="T63" fmla="*/ 334 h 626"/>
                <a:gd name="T64" fmla="*/ 122 w 444"/>
                <a:gd name="T65" fmla="*/ 230 h 626"/>
                <a:gd name="T66" fmla="*/ 124 w 444"/>
                <a:gd name="T67" fmla="*/ 158 h 626"/>
                <a:gd name="T68" fmla="*/ 136 w 444"/>
                <a:gd name="T69" fmla="*/ 98 h 626"/>
                <a:gd name="T70" fmla="*/ 156 w 444"/>
                <a:gd name="T71" fmla="*/ 64 h 626"/>
                <a:gd name="T72" fmla="*/ 190 w 444"/>
                <a:gd name="T73" fmla="*/ 46 h 626"/>
                <a:gd name="T74" fmla="*/ 222 w 444"/>
                <a:gd name="T75" fmla="*/ 42 h 626"/>
                <a:gd name="T76" fmla="*/ 222 w 444"/>
                <a:gd name="T77" fmla="*/ 42 h 626"/>
                <a:gd name="T78" fmla="*/ 254 w 444"/>
                <a:gd name="T79" fmla="*/ 46 h 626"/>
                <a:gd name="T80" fmla="*/ 288 w 444"/>
                <a:gd name="T81" fmla="*/ 64 h 626"/>
                <a:gd name="T82" fmla="*/ 308 w 444"/>
                <a:gd name="T83" fmla="*/ 98 h 626"/>
                <a:gd name="T84" fmla="*/ 320 w 444"/>
                <a:gd name="T85" fmla="*/ 158 h 626"/>
                <a:gd name="T86" fmla="*/ 322 w 444"/>
                <a:gd name="T87" fmla="*/ 230 h 626"/>
                <a:gd name="T88" fmla="*/ 316 w 444"/>
                <a:gd name="T89" fmla="*/ 334 h 626"/>
                <a:gd name="T90" fmla="*/ 302 w 444"/>
                <a:gd name="T91" fmla="*/ 376 h 626"/>
                <a:gd name="T92" fmla="*/ 278 w 444"/>
                <a:gd name="T93" fmla="*/ 404 h 626"/>
                <a:gd name="T94" fmla="*/ 240 w 444"/>
                <a:gd name="T95" fmla="*/ 418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44" h="626">
                  <a:moveTo>
                    <a:pt x="224" y="0"/>
                  </a:moveTo>
                  <a:lnTo>
                    <a:pt x="224" y="0"/>
                  </a:lnTo>
                  <a:lnTo>
                    <a:pt x="224" y="0"/>
                  </a:lnTo>
                  <a:lnTo>
                    <a:pt x="224" y="0"/>
                  </a:lnTo>
                  <a:lnTo>
                    <a:pt x="196" y="0"/>
                  </a:lnTo>
                  <a:lnTo>
                    <a:pt x="168" y="2"/>
                  </a:lnTo>
                  <a:lnTo>
                    <a:pt x="140" y="6"/>
                  </a:lnTo>
                  <a:lnTo>
                    <a:pt x="116" y="10"/>
                  </a:lnTo>
                  <a:lnTo>
                    <a:pt x="116" y="10"/>
                  </a:lnTo>
                  <a:lnTo>
                    <a:pt x="84" y="18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42" y="30"/>
                  </a:lnTo>
                  <a:lnTo>
                    <a:pt x="30" y="36"/>
                  </a:lnTo>
                  <a:lnTo>
                    <a:pt x="20" y="40"/>
                  </a:lnTo>
                  <a:lnTo>
                    <a:pt x="12" y="48"/>
                  </a:lnTo>
                  <a:lnTo>
                    <a:pt x="6" y="56"/>
                  </a:lnTo>
                  <a:lnTo>
                    <a:pt x="2" y="66"/>
                  </a:lnTo>
                  <a:lnTo>
                    <a:pt x="0" y="78"/>
                  </a:lnTo>
                  <a:lnTo>
                    <a:pt x="0" y="94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8"/>
                  </a:lnTo>
                  <a:lnTo>
                    <a:pt x="4" y="622"/>
                  </a:lnTo>
                  <a:lnTo>
                    <a:pt x="8" y="624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16" y="606"/>
                  </a:lnTo>
                  <a:lnTo>
                    <a:pt x="120" y="600"/>
                  </a:lnTo>
                  <a:lnTo>
                    <a:pt x="120" y="448"/>
                  </a:lnTo>
                  <a:lnTo>
                    <a:pt x="120" y="448"/>
                  </a:lnTo>
                  <a:lnTo>
                    <a:pt x="140" y="454"/>
                  </a:lnTo>
                  <a:lnTo>
                    <a:pt x="166" y="458"/>
                  </a:lnTo>
                  <a:lnTo>
                    <a:pt x="192" y="460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58" y="460"/>
                  </a:lnTo>
                  <a:lnTo>
                    <a:pt x="288" y="456"/>
                  </a:lnTo>
                  <a:lnTo>
                    <a:pt x="316" y="450"/>
                  </a:lnTo>
                  <a:lnTo>
                    <a:pt x="340" y="444"/>
                  </a:lnTo>
                  <a:lnTo>
                    <a:pt x="362" y="434"/>
                  </a:lnTo>
                  <a:lnTo>
                    <a:pt x="380" y="422"/>
                  </a:lnTo>
                  <a:lnTo>
                    <a:pt x="394" y="408"/>
                  </a:lnTo>
                  <a:lnTo>
                    <a:pt x="408" y="394"/>
                  </a:lnTo>
                  <a:lnTo>
                    <a:pt x="418" y="378"/>
                  </a:lnTo>
                  <a:lnTo>
                    <a:pt x="426" y="360"/>
                  </a:lnTo>
                  <a:lnTo>
                    <a:pt x="432" y="340"/>
                  </a:lnTo>
                  <a:lnTo>
                    <a:pt x="438" y="320"/>
                  </a:lnTo>
                  <a:lnTo>
                    <a:pt x="442" y="300"/>
                  </a:lnTo>
                  <a:lnTo>
                    <a:pt x="444" y="278"/>
                  </a:lnTo>
                  <a:lnTo>
                    <a:pt x="444" y="230"/>
                  </a:lnTo>
                  <a:lnTo>
                    <a:pt x="444" y="230"/>
                  </a:lnTo>
                  <a:lnTo>
                    <a:pt x="444" y="184"/>
                  </a:lnTo>
                  <a:lnTo>
                    <a:pt x="440" y="162"/>
                  </a:lnTo>
                  <a:lnTo>
                    <a:pt x="438" y="140"/>
                  </a:lnTo>
                  <a:lnTo>
                    <a:pt x="432" y="120"/>
                  </a:lnTo>
                  <a:lnTo>
                    <a:pt x="426" y="102"/>
                  </a:lnTo>
                  <a:lnTo>
                    <a:pt x="418" y="84"/>
                  </a:lnTo>
                  <a:lnTo>
                    <a:pt x="408" y="68"/>
                  </a:lnTo>
                  <a:lnTo>
                    <a:pt x="394" y="52"/>
                  </a:lnTo>
                  <a:lnTo>
                    <a:pt x="380" y="40"/>
                  </a:lnTo>
                  <a:lnTo>
                    <a:pt x="362" y="28"/>
                  </a:lnTo>
                  <a:lnTo>
                    <a:pt x="340" y="18"/>
                  </a:lnTo>
                  <a:lnTo>
                    <a:pt x="316" y="10"/>
                  </a:lnTo>
                  <a:lnTo>
                    <a:pt x="290" y="4"/>
                  </a:lnTo>
                  <a:lnTo>
                    <a:pt x="258" y="2"/>
                  </a:lnTo>
                  <a:lnTo>
                    <a:pt x="224" y="0"/>
                  </a:lnTo>
                  <a:lnTo>
                    <a:pt x="224" y="0"/>
                  </a:lnTo>
                  <a:close/>
                  <a:moveTo>
                    <a:pt x="222" y="420"/>
                  </a:move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04" y="418"/>
                  </a:lnTo>
                  <a:lnTo>
                    <a:pt x="190" y="416"/>
                  </a:lnTo>
                  <a:lnTo>
                    <a:pt x="176" y="410"/>
                  </a:lnTo>
                  <a:lnTo>
                    <a:pt x="166" y="404"/>
                  </a:lnTo>
                  <a:lnTo>
                    <a:pt x="156" y="396"/>
                  </a:lnTo>
                  <a:lnTo>
                    <a:pt x="148" y="386"/>
                  </a:lnTo>
                  <a:lnTo>
                    <a:pt x="142" y="376"/>
                  </a:lnTo>
                  <a:lnTo>
                    <a:pt x="136" y="362"/>
                  </a:lnTo>
                  <a:lnTo>
                    <a:pt x="132" y="350"/>
                  </a:lnTo>
                  <a:lnTo>
                    <a:pt x="128" y="334"/>
                  </a:lnTo>
                  <a:lnTo>
                    <a:pt x="124" y="302"/>
                  </a:lnTo>
                  <a:lnTo>
                    <a:pt x="122" y="268"/>
                  </a:lnTo>
                  <a:lnTo>
                    <a:pt x="122" y="230"/>
                  </a:lnTo>
                  <a:lnTo>
                    <a:pt x="122" y="230"/>
                  </a:lnTo>
                  <a:lnTo>
                    <a:pt x="124" y="194"/>
                  </a:lnTo>
                  <a:lnTo>
                    <a:pt x="124" y="158"/>
                  </a:lnTo>
                  <a:lnTo>
                    <a:pt x="128" y="126"/>
                  </a:lnTo>
                  <a:lnTo>
                    <a:pt x="132" y="112"/>
                  </a:lnTo>
                  <a:lnTo>
                    <a:pt x="136" y="98"/>
                  </a:lnTo>
                  <a:lnTo>
                    <a:pt x="142" y="86"/>
                  </a:lnTo>
                  <a:lnTo>
                    <a:pt x="148" y="74"/>
                  </a:lnTo>
                  <a:lnTo>
                    <a:pt x="156" y="64"/>
                  </a:lnTo>
                  <a:lnTo>
                    <a:pt x="166" y="56"/>
                  </a:lnTo>
                  <a:lnTo>
                    <a:pt x="178" y="50"/>
                  </a:lnTo>
                  <a:lnTo>
                    <a:pt x="190" y="46"/>
                  </a:lnTo>
                  <a:lnTo>
                    <a:pt x="206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38" y="42"/>
                  </a:lnTo>
                  <a:lnTo>
                    <a:pt x="254" y="46"/>
                  </a:lnTo>
                  <a:lnTo>
                    <a:pt x="266" y="50"/>
                  </a:lnTo>
                  <a:lnTo>
                    <a:pt x="278" y="56"/>
                  </a:lnTo>
                  <a:lnTo>
                    <a:pt x="288" y="64"/>
                  </a:lnTo>
                  <a:lnTo>
                    <a:pt x="296" y="74"/>
                  </a:lnTo>
                  <a:lnTo>
                    <a:pt x="302" y="86"/>
                  </a:lnTo>
                  <a:lnTo>
                    <a:pt x="308" y="98"/>
                  </a:lnTo>
                  <a:lnTo>
                    <a:pt x="312" y="112"/>
                  </a:lnTo>
                  <a:lnTo>
                    <a:pt x="316" y="126"/>
                  </a:lnTo>
                  <a:lnTo>
                    <a:pt x="320" y="158"/>
                  </a:lnTo>
                  <a:lnTo>
                    <a:pt x="322" y="194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68"/>
                  </a:lnTo>
                  <a:lnTo>
                    <a:pt x="320" y="302"/>
                  </a:lnTo>
                  <a:lnTo>
                    <a:pt x="316" y="334"/>
                  </a:lnTo>
                  <a:lnTo>
                    <a:pt x="312" y="350"/>
                  </a:lnTo>
                  <a:lnTo>
                    <a:pt x="308" y="362"/>
                  </a:lnTo>
                  <a:lnTo>
                    <a:pt x="302" y="376"/>
                  </a:lnTo>
                  <a:lnTo>
                    <a:pt x="296" y="386"/>
                  </a:lnTo>
                  <a:lnTo>
                    <a:pt x="288" y="396"/>
                  </a:lnTo>
                  <a:lnTo>
                    <a:pt x="278" y="404"/>
                  </a:lnTo>
                  <a:lnTo>
                    <a:pt x="268" y="410"/>
                  </a:lnTo>
                  <a:lnTo>
                    <a:pt x="254" y="416"/>
                  </a:lnTo>
                  <a:lnTo>
                    <a:pt x="240" y="418"/>
                  </a:lnTo>
                  <a:lnTo>
                    <a:pt x="222" y="420"/>
                  </a:lnTo>
                  <a:lnTo>
                    <a:pt x="222" y="4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11" name="Freeform 8"/>
            <p:cNvSpPr>
              <a:spLocks/>
            </p:cNvSpPr>
            <p:nvPr userDrawn="1"/>
          </p:nvSpPr>
          <p:spPr bwMode="auto">
            <a:xfrm>
              <a:off x="10633075" y="3032967"/>
              <a:ext cx="190500" cy="993775"/>
            </a:xfrm>
            <a:custGeom>
              <a:avLst/>
              <a:gdLst>
                <a:gd name="T0" fmla="*/ 104 w 120"/>
                <a:gd name="T1" fmla="*/ 0 h 626"/>
                <a:gd name="T2" fmla="*/ 14 w 120"/>
                <a:gd name="T3" fmla="*/ 0 h 626"/>
                <a:gd name="T4" fmla="*/ 14 w 120"/>
                <a:gd name="T5" fmla="*/ 0 h 626"/>
                <a:gd name="T6" fmla="*/ 8 w 120"/>
                <a:gd name="T7" fmla="*/ 0 h 626"/>
                <a:gd name="T8" fmla="*/ 4 w 120"/>
                <a:gd name="T9" fmla="*/ 4 h 626"/>
                <a:gd name="T10" fmla="*/ 0 w 120"/>
                <a:gd name="T11" fmla="*/ 8 h 626"/>
                <a:gd name="T12" fmla="*/ 0 w 120"/>
                <a:gd name="T13" fmla="*/ 14 h 626"/>
                <a:gd name="T14" fmla="*/ 0 w 120"/>
                <a:gd name="T15" fmla="*/ 14 h 626"/>
                <a:gd name="T16" fmla="*/ 0 w 120"/>
                <a:gd name="T17" fmla="*/ 14 h 626"/>
                <a:gd name="T18" fmla="*/ 0 w 120"/>
                <a:gd name="T19" fmla="*/ 14 h 626"/>
                <a:gd name="T20" fmla="*/ 0 w 120"/>
                <a:gd name="T21" fmla="*/ 612 h 626"/>
                <a:gd name="T22" fmla="*/ 0 w 120"/>
                <a:gd name="T23" fmla="*/ 612 h 626"/>
                <a:gd name="T24" fmla="*/ 0 w 120"/>
                <a:gd name="T25" fmla="*/ 614 h 626"/>
                <a:gd name="T26" fmla="*/ 0 w 120"/>
                <a:gd name="T27" fmla="*/ 614 h 626"/>
                <a:gd name="T28" fmla="*/ 0 w 120"/>
                <a:gd name="T29" fmla="*/ 618 h 626"/>
                <a:gd name="T30" fmla="*/ 4 w 120"/>
                <a:gd name="T31" fmla="*/ 622 h 626"/>
                <a:gd name="T32" fmla="*/ 8 w 120"/>
                <a:gd name="T33" fmla="*/ 626 h 626"/>
                <a:gd name="T34" fmla="*/ 14 w 120"/>
                <a:gd name="T35" fmla="*/ 626 h 626"/>
                <a:gd name="T36" fmla="*/ 14 w 120"/>
                <a:gd name="T37" fmla="*/ 626 h 626"/>
                <a:gd name="T38" fmla="*/ 14 w 120"/>
                <a:gd name="T39" fmla="*/ 626 h 626"/>
                <a:gd name="T40" fmla="*/ 14 w 120"/>
                <a:gd name="T41" fmla="*/ 626 h 626"/>
                <a:gd name="T42" fmla="*/ 42 w 120"/>
                <a:gd name="T43" fmla="*/ 622 h 626"/>
                <a:gd name="T44" fmla="*/ 108 w 120"/>
                <a:gd name="T45" fmla="*/ 610 h 626"/>
                <a:gd name="T46" fmla="*/ 108 w 120"/>
                <a:gd name="T47" fmla="*/ 610 h 626"/>
                <a:gd name="T48" fmla="*/ 116 w 120"/>
                <a:gd name="T49" fmla="*/ 606 h 626"/>
                <a:gd name="T50" fmla="*/ 120 w 120"/>
                <a:gd name="T51" fmla="*/ 600 h 626"/>
                <a:gd name="T52" fmla="*/ 120 w 120"/>
                <a:gd name="T53" fmla="*/ 14 h 626"/>
                <a:gd name="T54" fmla="*/ 120 w 120"/>
                <a:gd name="T55" fmla="*/ 14 h 626"/>
                <a:gd name="T56" fmla="*/ 118 w 120"/>
                <a:gd name="T57" fmla="*/ 8 h 626"/>
                <a:gd name="T58" fmla="*/ 116 w 120"/>
                <a:gd name="T59" fmla="*/ 4 h 626"/>
                <a:gd name="T60" fmla="*/ 110 w 120"/>
                <a:gd name="T61" fmla="*/ 0 h 626"/>
                <a:gd name="T62" fmla="*/ 104 w 120"/>
                <a:gd name="T63" fmla="*/ 0 h 626"/>
                <a:gd name="T64" fmla="*/ 104 w 120"/>
                <a:gd name="T65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" h="626">
                  <a:moveTo>
                    <a:pt x="104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4"/>
                  </a:lnTo>
                  <a:lnTo>
                    <a:pt x="0" y="614"/>
                  </a:lnTo>
                  <a:lnTo>
                    <a:pt x="0" y="618"/>
                  </a:lnTo>
                  <a:lnTo>
                    <a:pt x="4" y="622"/>
                  </a:lnTo>
                  <a:lnTo>
                    <a:pt x="8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42" y="622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16" y="606"/>
                  </a:lnTo>
                  <a:lnTo>
                    <a:pt x="120" y="600"/>
                  </a:lnTo>
                  <a:lnTo>
                    <a:pt x="120" y="14"/>
                  </a:lnTo>
                  <a:lnTo>
                    <a:pt x="120" y="14"/>
                  </a:lnTo>
                  <a:lnTo>
                    <a:pt x="118" y="8"/>
                  </a:lnTo>
                  <a:lnTo>
                    <a:pt x="116" y="4"/>
                  </a:lnTo>
                  <a:lnTo>
                    <a:pt x="110" y="0"/>
                  </a:lnTo>
                  <a:lnTo>
                    <a:pt x="104" y="0"/>
                  </a:lnTo>
                  <a:lnTo>
                    <a:pt x="10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12" name="Freeform 9"/>
            <p:cNvSpPr>
              <a:spLocks/>
            </p:cNvSpPr>
            <p:nvPr userDrawn="1"/>
          </p:nvSpPr>
          <p:spPr bwMode="auto">
            <a:xfrm>
              <a:off x="10925175" y="3032967"/>
              <a:ext cx="190500" cy="993775"/>
            </a:xfrm>
            <a:custGeom>
              <a:avLst/>
              <a:gdLst>
                <a:gd name="T0" fmla="*/ 106 w 120"/>
                <a:gd name="T1" fmla="*/ 0 h 626"/>
                <a:gd name="T2" fmla="*/ 14 w 120"/>
                <a:gd name="T3" fmla="*/ 0 h 626"/>
                <a:gd name="T4" fmla="*/ 14 w 120"/>
                <a:gd name="T5" fmla="*/ 0 h 626"/>
                <a:gd name="T6" fmla="*/ 8 w 120"/>
                <a:gd name="T7" fmla="*/ 0 h 626"/>
                <a:gd name="T8" fmla="*/ 4 w 120"/>
                <a:gd name="T9" fmla="*/ 4 h 626"/>
                <a:gd name="T10" fmla="*/ 0 w 120"/>
                <a:gd name="T11" fmla="*/ 8 h 626"/>
                <a:gd name="T12" fmla="*/ 0 w 120"/>
                <a:gd name="T13" fmla="*/ 14 h 626"/>
                <a:gd name="T14" fmla="*/ 0 w 120"/>
                <a:gd name="T15" fmla="*/ 14 h 626"/>
                <a:gd name="T16" fmla="*/ 0 w 120"/>
                <a:gd name="T17" fmla="*/ 14 h 626"/>
                <a:gd name="T18" fmla="*/ 0 w 120"/>
                <a:gd name="T19" fmla="*/ 14 h 626"/>
                <a:gd name="T20" fmla="*/ 0 w 120"/>
                <a:gd name="T21" fmla="*/ 612 h 626"/>
                <a:gd name="T22" fmla="*/ 0 w 120"/>
                <a:gd name="T23" fmla="*/ 612 h 626"/>
                <a:gd name="T24" fmla="*/ 0 w 120"/>
                <a:gd name="T25" fmla="*/ 614 h 626"/>
                <a:gd name="T26" fmla="*/ 0 w 120"/>
                <a:gd name="T27" fmla="*/ 614 h 626"/>
                <a:gd name="T28" fmla="*/ 0 w 120"/>
                <a:gd name="T29" fmla="*/ 618 h 626"/>
                <a:gd name="T30" fmla="*/ 4 w 120"/>
                <a:gd name="T31" fmla="*/ 622 h 626"/>
                <a:gd name="T32" fmla="*/ 8 w 120"/>
                <a:gd name="T33" fmla="*/ 626 h 626"/>
                <a:gd name="T34" fmla="*/ 14 w 120"/>
                <a:gd name="T35" fmla="*/ 626 h 626"/>
                <a:gd name="T36" fmla="*/ 14 w 120"/>
                <a:gd name="T37" fmla="*/ 626 h 626"/>
                <a:gd name="T38" fmla="*/ 16 w 120"/>
                <a:gd name="T39" fmla="*/ 626 h 626"/>
                <a:gd name="T40" fmla="*/ 16 w 120"/>
                <a:gd name="T41" fmla="*/ 626 h 626"/>
                <a:gd name="T42" fmla="*/ 44 w 120"/>
                <a:gd name="T43" fmla="*/ 622 h 626"/>
                <a:gd name="T44" fmla="*/ 108 w 120"/>
                <a:gd name="T45" fmla="*/ 610 h 626"/>
                <a:gd name="T46" fmla="*/ 108 w 120"/>
                <a:gd name="T47" fmla="*/ 610 h 626"/>
                <a:gd name="T48" fmla="*/ 116 w 120"/>
                <a:gd name="T49" fmla="*/ 606 h 626"/>
                <a:gd name="T50" fmla="*/ 120 w 120"/>
                <a:gd name="T51" fmla="*/ 600 h 626"/>
                <a:gd name="T52" fmla="*/ 120 w 120"/>
                <a:gd name="T53" fmla="*/ 14 h 626"/>
                <a:gd name="T54" fmla="*/ 120 w 120"/>
                <a:gd name="T55" fmla="*/ 14 h 626"/>
                <a:gd name="T56" fmla="*/ 118 w 120"/>
                <a:gd name="T57" fmla="*/ 8 h 626"/>
                <a:gd name="T58" fmla="*/ 116 w 120"/>
                <a:gd name="T59" fmla="*/ 4 h 626"/>
                <a:gd name="T60" fmla="*/ 112 w 120"/>
                <a:gd name="T61" fmla="*/ 0 h 626"/>
                <a:gd name="T62" fmla="*/ 106 w 120"/>
                <a:gd name="T63" fmla="*/ 0 h 626"/>
                <a:gd name="T64" fmla="*/ 106 w 120"/>
                <a:gd name="T65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" h="626">
                  <a:moveTo>
                    <a:pt x="106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4"/>
                  </a:lnTo>
                  <a:lnTo>
                    <a:pt x="0" y="614"/>
                  </a:lnTo>
                  <a:lnTo>
                    <a:pt x="0" y="618"/>
                  </a:lnTo>
                  <a:lnTo>
                    <a:pt x="4" y="622"/>
                  </a:lnTo>
                  <a:lnTo>
                    <a:pt x="8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6" y="626"/>
                  </a:lnTo>
                  <a:lnTo>
                    <a:pt x="16" y="626"/>
                  </a:lnTo>
                  <a:lnTo>
                    <a:pt x="44" y="622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16" y="606"/>
                  </a:lnTo>
                  <a:lnTo>
                    <a:pt x="120" y="600"/>
                  </a:lnTo>
                  <a:lnTo>
                    <a:pt x="120" y="14"/>
                  </a:lnTo>
                  <a:lnTo>
                    <a:pt x="120" y="14"/>
                  </a:lnTo>
                  <a:lnTo>
                    <a:pt x="118" y="8"/>
                  </a:lnTo>
                  <a:lnTo>
                    <a:pt x="116" y="4"/>
                  </a:lnTo>
                  <a:lnTo>
                    <a:pt x="112" y="0"/>
                  </a:lnTo>
                  <a:lnTo>
                    <a:pt x="106" y="0"/>
                  </a:lnTo>
                  <a:lnTo>
                    <a:pt x="106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6"/>
          <p:cNvGrpSpPr/>
          <p:nvPr userDrawn="1"/>
        </p:nvGrpSpPr>
        <p:grpSpPr>
          <a:xfrm>
            <a:off x="8396372" y="260350"/>
            <a:ext cx="496803" cy="216191"/>
            <a:chOff x="9023350" y="3032967"/>
            <a:chExt cx="2889250" cy="1257300"/>
          </a:xfrm>
          <a:solidFill>
            <a:schemeClr val="tx1"/>
          </a:solidFill>
        </p:grpSpPr>
        <p:sp>
          <p:nvSpPr>
            <p:cNvPr id="8" name="Freeform 5"/>
            <p:cNvSpPr>
              <a:spLocks noEditPoints="1"/>
            </p:cNvSpPr>
            <p:nvPr userDrawn="1"/>
          </p:nvSpPr>
          <p:spPr bwMode="auto">
            <a:xfrm>
              <a:off x="11207750" y="3296492"/>
              <a:ext cx="704850" cy="730250"/>
            </a:xfrm>
            <a:custGeom>
              <a:avLst/>
              <a:gdLst>
                <a:gd name="T0" fmla="*/ 186 w 444"/>
                <a:gd name="T1" fmla="*/ 0 h 460"/>
                <a:gd name="T2" fmla="*/ 104 w 444"/>
                <a:gd name="T3" fmla="*/ 18 h 460"/>
                <a:gd name="T4" fmla="*/ 50 w 444"/>
                <a:gd name="T5" fmla="*/ 52 h 460"/>
                <a:gd name="T6" fmla="*/ 18 w 444"/>
                <a:gd name="T7" fmla="*/ 100 h 460"/>
                <a:gd name="T8" fmla="*/ 2 w 444"/>
                <a:gd name="T9" fmla="*/ 162 h 460"/>
                <a:gd name="T10" fmla="*/ 0 w 444"/>
                <a:gd name="T11" fmla="*/ 230 h 460"/>
                <a:gd name="T12" fmla="*/ 6 w 444"/>
                <a:gd name="T13" fmla="*/ 320 h 460"/>
                <a:gd name="T14" fmla="*/ 26 w 444"/>
                <a:gd name="T15" fmla="*/ 378 h 460"/>
                <a:gd name="T16" fmla="*/ 64 w 444"/>
                <a:gd name="T17" fmla="*/ 422 h 460"/>
                <a:gd name="T18" fmla="*/ 128 w 444"/>
                <a:gd name="T19" fmla="*/ 450 h 460"/>
                <a:gd name="T20" fmla="*/ 222 w 444"/>
                <a:gd name="T21" fmla="*/ 460 h 460"/>
                <a:gd name="T22" fmla="*/ 222 w 444"/>
                <a:gd name="T23" fmla="*/ 460 h 460"/>
                <a:gd name="T24" fmla="*/ 258 w 444"/>
                <a:gd name="T25" fmla="*/ 460 h 460"/>
                <a:gd name="T26" fmla="*/ 340 w 444"/>
                <a:gd name="T27" fmla="*/ 442 h 460"/>
                <a:gd name="T28" fmla="*/ 394 w 444"/>
                <a:gd name="T29" fmla="*/ 408 h 460"/>
                <a:gd name="T30" fmla="*/ 426 w 444"/>
                <a:gd name="T31" fmla="*/ 360 h 460"/>
                <a:gd name="T32" fmla="*/ 440 w 444"/>
                <a:gd name="T33" fmla="*/ 300 h 460"/>
                <a:gd name="T34" fmla="*/ 444 w 444"/>
                <a:gd name="T35" fmla="*/ 230 h 460"/>
                <a:gd name="T36" fmla="*/ 438 w 444"/>
                <a:gd name="T37" fmla="*/ 140 h 460"/>
                <a:gd name="T38" fmla="*/ 418 w 444"/>
                <a:gd name="T39" fmla="*/ 82 h 460"/>
                <a:gd name="T40" fmla="*/ 378 w 444"/>
                <a:gd name="T41" fmla="*/ 38 h 460"/>
                <a:gd name="T42" fmla="*/ 316 w 444"/>
                <a:gd name="T43" fmla="*/ 10 h 460"/>
                <a:gd name="T44" fmla="*/ 222 w 444"/>
                <a:gd name="T45" fmla="*/ 0 h 460"/>
                <a:gd name="T46" fmla="*/ 222 w 444"/>
                <a:gd name="T47" fmla="*/ 420 h 460"/>
                <a:gd name="T48" fmla="*/ 222 w 444"/>
                <a:gd name="T49" fmla="*/ 420 h 460"/>
                <a:gd name="T50" fmla="*/ 190 w 444"/>
                <a:gd name="T51" fmla="*/ 416 h 460"/>
                <a:gd name="T52" fmla="*/ 156 w 444"/>
                <a:gd name="T53" fmla="*/ 396 h 460"/>
                <a:gd name="T54" fmla="*/ 136 w 444"/>
                <a:gd name="T55" fmla="*/ 362 h 460"/>
                <a:gd name="T56" fmla="*/ 124 w 444"/>
                <a:gd name="T57" fmla="*/ 302 h 460"/>
                <a:gd name="T58" fmla="*/ 122 w 444"/>
                <a:gd name="T59" fmla="*/ 230 h 460"/>
                <a:gd name="T60" fmla="*/ 128 w 444"/>
                <a:gd name="T61" fmla="*/ 126 h 460"/>
                <a:gd name="T62" fmla="*/ 142 w 444"/>
                <a:gd name="T63" fmla="*/ 86 h 460"/>
                <a:gd name="T64" fmla="*/ 166 w 444"/>
                <a:gd name="T65" fmla="*/ 56 h 460"/>
                <a:gd name="T66" fmla="*/ 204 w 444"/>
                <a:gd name="T67" fmla="*/ 42 h 460"/>
                <a:gd name="T68" fmla="*/ 222 w 444"/>
                <a:gd name="T69" fmla="*/ 40 h 460"/>
                <a:gd name="T70" fmla="*/ 222 w 444"/>
                <a:gd name="T71" fmla="*/ 40 h 460"/>
                <a:gd name="T72" fmla="*/ 266 w 444"/>
                <a:gd name="T73" fmla="*/ 50 h 460"/>
                <a:gd name="T74" fmla="*/ 296 w 444"/>
                <a:gd name="T75" fmla="*/ 74 h 460"/>
                <a:gd name="T76" fmla="*/ 312 w 444"/>
                <a:gd name="T77" fmla="*/ 112 h 460"/>
                <a:gd name="T78" fmla="*/ 320 w 444"/>
                <a:gd name="T79" fmla="*/ 194 h 460"/>
                <a:gd name="T80" fmla="*/ 320 w 444"/>
                <a:gd name="T81" fmla="*/ 268 h 460"/>
                <a:gd name="T82" fmla="*/ 312 w 444"/>
                <a:gd name="T83" fmla="*/ 348 h 460"/>
                <a:gd name="T84" fmla="*/ 296 w 444"/>
                <a:gd name="T85" fmla="*/ 386 h 460"/>
                <a:gd name="T86" fmla="*/ 266 w 444"/>
                <a:gd name="T87" fmla="*/ 410 h 460"/>
                <a:gd name="T88" fmla="*/ 222 w 444"/>
                <a:gd name="T89" fmla="*/ 42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44" h="460">
                  <a:moveTo>
                    <a:pt x="222" y="0"/>
                  </a:moveTo>
                  <a:lnTo>
                    <a:pt x="222" y="0"/>
                  </a:lnTo>
                  <a:lnTo>
                    <a:pt x="186" y="0"/>
                  </a:lnTo>
                  <a:lnTo>
                    <a:pt x="156" y="4"/>
                  </a:lnTo>
                  <a:lnTo>
                    <a:pt x="128" y="10"/>
                  </a:lnTo>
                  <a:lnTo>
                    <a:pt x="104" y="18"/>
                  </a:lnTo>
                  <a:lnTo>
                    <a:pt x="82" y="28"/>
                  </a:lnTo>
                  <a:lnTo>
                    <a:pt x="64" y="38"/>
                  </a:lnTo>
                  <a:lnTo>
                    <a:pt x="50" y="52"/>
                  </a:lnTo>
                  <a:lnTo>
                    <a:pt x="36" y="66"/>
                  </a:lnTo>
                  <a:lnTo>
                    <a:pt x="26" y="82"/>
                  </a:lnTo>
                  <a:lnTo>
                    <a:pt x="18" y="100"/>
                  </a:lnTo>
                  <a:lnTo>
                    <a:pt x="12" y="120"/>
                  </a:lnTo>
                  <a:lnTo>
                    <a:pt x="6" y="140"/>
                  </a:lnTo>
                  <a:lnTo>
                    <a:pt x="2" y="162"/>
                  </a:lnTo>
                  <a:lnTo>
                    <a:pt x="0" y="184"/>
                  </a:lnTo>
                  <a:lnTo>
                    <a:pt x="0" y="230"/>
                  </a:lnTo>
                  <a:lnTo>
                    <a:pt x="0" y="230"/>
                  </a:lnTo>
                  <a:lnTo>
                    <a:pt x="0" y="278"/>
                  </a:lnTo>
                  <a:lnTo>
                    <a:pt x="2" y="300"/>
                  </a:lnTo>
                  <a:lnTo>
                    <a:pt x="6" y="320"/>
                  </a:lnTo>
                  <a:lnTo>
                    <a:pt x="10" y="340"/>
                  </a:lnTo>
                  <a:lnTo>
                    <a:pt x="18" y="360"/>
                  </a:lnTo>
                  <a:lnTo>
                    <a:pt x="26" y="378"/>
                  </a:lnTo>
                  <a:lnTo>
                    <a:pt x="36" y="394"/>
                  </a:lnTo>
                  <a:lnTo>
                    <a:pt x="50" y="408"/>
                  </a:lnTo>
                  <a:lnTo>
                    <a:pt x="64" y="422"/>
                  </a:lnTo>
                  <a:lnTo>
                    <a:pt x="82" y="434"/>
                  </a:lnTo>
                  <a:lnTo>
                    <a:pt x="104" y="442"/>
                  </a:lnTo>
                  <a:lnTo>
                    <a:pt x="128" y="450"/>
                  </a:lnTo>
                  <a:lnTo>
                    <a:pt x="156" y="456"/>
                  </a:lnTo>
                  <a:lnTo>
                    <a:pt x="186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58" y="460"/>
                  </a:lnTo>
                  <a:lnTo>
                    <a:pt x="288" y="456"/>
                  </a:lnTo>
                  <a:lnTo>
                    <a:pt x="316" y="450"/>
                  </a:lnTo>
                  <a:lnTo>
                    <a:pt x="340" y="442"/>
                  </a:lnTo>
                  <a:lnTo>
                    <a:pt x="362" y="434"/>
                  </a:lnTo>
                  <a:lnTo>
                    <a:pt x="380" y="422"/>
                  </a:lnTo>
                  <a:lnTo>
                    <a:pt x="394" y="408"/>
                  </a:lnTo>
                  <a:lnTo>
                    <a:pt x="408" y="394"/>
                  </a:lnTo>
                  <a:lnTo>
                    <a:pt x="418" y="378"/>
                  </a:lnTo>
                  <a:lnTo>
                    <a:pt x="426" y="360"/>
                  </a:lnTo>
                  <a:lnTo>
                    <a:pt x="432" y="340"/>
                  </a:lnTo>
                  <a:lnTo>
                    <a:pt x="438" y="320"/>
                  </a:lnTo>
                  <a:lnTo>
                    <a:pt x="440" y="300"/>
                  </a:lnTo>
                  <a:lnTo>
                    <a:pt x="442" y="278"/>
                  </a:lnTo>
                  <a:lnTo>
                    <a:pt x="444" y="230"/>
                  </a:lnTo>
                  <a:lnTo>
                    <a:pt x="444" y="230"/>
                  </a:lnTo>
                  <a:lnTo>
                    <a:pt x="442" y="184"/>
                  </a:lnTo>
                  <a:lnTo>
                    <a:pt x="440" y="162"/>
                  </a:lnTo>
                  <a:lnTo>
                    <a:pt x="438" y="140"/>
                  </a:lnTo>
                  <a:lnTo>
                    <a:pt x="432" y="120"/>
                  </a:lnTo>
                  <a:lnTo>
                    <a:pt x="426" y="100"/>
                  </a:lnTo>
                  <a:lnTo>
                    <a:pt x="418" y="82"/>
                  </a:lnTo>
                  <a:lnTo>
                    <a:pt x="408" y="66"/>
                  </a:lnTo>
                  <a:lnTo>
                    <a:pt x="394" y="52"/>
                  </a:lnTo>
                  <a:lnTo>
                    <a:pt x="378" y="38"/>
                  </a:lnTo>
                  <a:lnTo>
                    <a:pt x="360" y="28"/>
                  </a:lnTo>
                  <a:lnTo>
                    <a:pt x="340" y="18"/>
                  </a:lnTo>
                  <a:lnTo>
                    <a:pt x="316" y="10"/>
                  </a:lnTo>
                  <a:lnTo>
                    <a:pt x="288" y="4"/>
                  </a:lnTo>
                  <a:lnTo>
                    <a:pt x="256" y="0"/>
                  </a:lnTo>
                  <a:lnTo>
                    <a:pt x="222" y="0"/>
                  </a:lnTo>
                  <a:lnTo>
                    <a:pt x="222" y="0"/>
                  </a:lnTo>
                  <a:close/>
                  <a:moveTo>
                    <a:pt x="222" y="420"/>
                  </a:move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04" y="418"/>
                  </a:lnTo>
                  <a:lnTo>
                    <a:pt x="190" y="416"/>
                  </a:lnTo>
                  <a:lnTo>
                    <a:pt x="176" y="410"/>
                  </a:lnTo>
                  <a:lnTo>
                    <a:pt x="166" y="404"/>
                  </a:lnTo>
                  <a:lnTo>
                    <a:pt x="156" y="396"/>
                  </a:lnTo>
                  <a:lnTo>
                    <a:pt x="148" y="386"/>
                  </a:lnTo>
                  <a:lnTo>
                    <a:pt x="142" y="374"/>
                  </a:lnTo>
                  <a:lnTo>
                    <a:pt x="136" y="362"/>
                  </a:lnTo>
                  <a:lnTo>
                    <a:pt x="132" y="348"/>
                  </a:lnTo>
                  <a:lnTo>
                    <a:pt x="128" y="334"/>
                  </a:lnTo>
                  <a:lnTo>
                    <a:pt x="124" y="302"/>
                  </a:lnTo>
                  <a:lnTo>
                    <a:pt x="122" y="268"/>
                  </a:lnTo>
                  <a:lnTo>
                    <a:pt x="122" y="230"/>
                  </a:lnTo>
                  <a:lnTo>
                    <a:pt x="122" y="230"/>
                  </a:lnTo>
                  <a:lnTo>
                    <a:pt x="122" y="194"/>
                  </a:lnTo>
                  <a:lnTo>
                    <a:pt x="124" y="158"/>
                  </a:lnTo>
                  <a:lnTo>
                    <a:pt x="128" y="126"/>
                  </a:lnTo>
                  <a:lnTo>
                    <a:pt x="132" y="112"/>
                  </a:lnTo>
                  <a:lnTo>
                    <a:pt x="136" y="98"/>
                  </a:lnTo>
                  <a:lnTo>
                    <a:pt x="142" y="86"/>
                  </a:lnTo>
                  <a:lnTo>
                    <a:pt x="148" y="74"/>
                  </a:lnTo>
                  <a:lnTo>
                    <a:pt x="156" y="64"/>
                  </a:lnTo>
                  <a:lnTo>
                    <a:pt x="166" y="56"/>
                  </a:lnTo>
                  <a:lnTo>
                    <a:pt x="178" y="50"/>
                  </a:lnTo>
                  <a:lnTo>
                    <a:pt x="190" y="44"/>
                  </a:lnTo>
                  <a:lnTo>
                    <a:pt x="204" y="42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38" y="42"/>
                  </a:lnTo>
                  <a:lnTo>
                    <a:pt x="254" y="44"/>
                  </a:lnTo>
                  <a:lnTo>
                    <a:pt x="266" y="50"/>
                  </a:lnTo>
                  <a:lnTo>
                    <a:pt x="278" y="56"/>
                  </a:lnTo>
                  <a:lnTo>
                    <a:pt x="288" y="64"/>
                  </a:lnTo>
                  <a:lnTo>
                    <a:pt x="296" y="74"/>
                  </a:lnTo>
                  <a:lnTo>
                    <a:pt x="302" y="86"/>
                  </a:lnTo>
                  <a:lnTo>
                    <a:pt x="308" y="98"/>
                  </a:lnTo>
                  <a:lnTo>
                    <a:pt x="312" y="112"/>
                  </a:lnTo>
                  <a:lnTo>
                    <a:pt x="314" y="126"/>
                  </a:lnTo>
                  <a:lnTo>
                    <a:pt x="320" y="158"/>
                  </a:lnTo>
                  <a:lnTo>
                    <a:pt x="320" y="194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0" y="268"/>
                  </a:lnTo>
                  <a:lnTo>
                    <a:pt x="320" y="302"/>
                  </a:lnTo>
                  <a:lnTo>
                    <a:pt x="316" y="334"/>
                  </a:lnTo>
                  <a:lnTo>
                    <a:pt x="312" y="348"/>
                  </a:lnTo>
                  <a:lnTo>
                    <a:pt x="308" y="362"/>
                  </a:lnTo>
                  <a:lnTo>
                    <a:pt x="302" y="374"/>
                  </a:lnTo>
                  <a:lnTo>
                    <a:pt x="296" y="386"/>
                  </a:lnTo>
                  <a:lnTo>
                    <a:pt x="288" y="396"/>
                  </a:lnTo>
                  <a:lnTo>
                    <a:pt x="278" y="404"/>
                  </a:lnTo>
                  <a:lnTo>
                    <a:pt x="266" y="410"/>
                  </a:lnTo>
                  <a:lnTo>
                    <a:pt x="254" y="416"/>
                  </a:lnTo>
                  <a:lnTo>
                    <a:pt x="240" y="418"/>
                  </a:lnTo>
                  <a:lnTo>
                    <a:pt x="222" y="420"/>
                  </a:lnTo>
                  <a:lnTo>
                    <a:pt x="222" y="42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9" name="Freeform 6"/>
            <p:cNvSpPr>
              <a:spLocks noEditPoints="1"/>
            </p:cNvSpPr>
            <p:nvPr userDrawn="1"/>
          </p:nvSpPr>
          <p:spPr bwMode="auto">
            <a:xfrm>
              <a:off x="9826625" y="3296492"/>
              <a:ext cx="708025" cy="730250"/>
            </a:xfrm>
            <a:custGeom>
              <a:avLst/>
              <a:gdLst>
                <a:gd name="T0" fmla="*/ 438 w 446"/>
                <a:gd name="T1" fmla="*/ 234 h 460"/>
                <a:gd name="T2" fmla="*/ 446 w 446"/>
                <a:gd name="T3" fmla="*/ 222 h 460"/>
                <a:gd name="T4" fmla="*/ 444 w 446"/>
                <a:gd name="T5" fmla="*/ 194 h 460"/>
                <a:gd name="T6" fmla="*/ 436 w 446"/>
                <a:gd name="T7" fmla="*/ 126 h 460"/>
                <a:gd name="T8" fmla="*/ 418 w 446"/>
                <a:gd name="T9" fmla="*/ 82 h 460"/>
                <a:gd name="T10" fmla="*/ 388 w 446"/>
                <a:gd name="T11" fmla="*/ 44 h 460"/>
                <a:gd name="T12" fmla="*/ 342 w 446"/>
                <a:gd name="T13" fmla="*/ 18 h 460"/>
                <a:gd name="T14" fmla="*/ 278 w 446"/>
                <a:gd name="T15" fmla="*/ 2 h 460"/>
                <a:gd name="T16" fmla="*/ 222 w 446"/>
                <a:gd name="T17" fmla="*/ 0 h 460"/>
                <a:gd name="T18" fmla="*/ 128 w 446"/>
                <a:gd name="T19" fmla="*/ 10 h 460"/>
                <a:gd name="T20" fmla="*/ 66 w 446"/>
                <a:gd name="T21" fmla="*/ 38 h 460"/>
                <a:gd name="T22" fmla="*/ 28 w 446"/>
                <a:gd name="T23" fmla="*/ 82 h 460"/>
                <a:gd name="T24" fmla="*/ 8 w 446"/>
                <a:gd name="T25" fmla="*/ 140 h 460"/>
                <a:gd name="T26" fmla="*/ 0 w 446"/>
                <a:gd name="T27" fmla="*/ 230 h 460"/>
                <a:gd name="T28" fmla="*/ 4 w 446"/>
                <a:gd name="T29" fmla="*/ 300 h 460"/>
                <a:gd name="T30" fmla="*/ 18 w 446"/>
                <a:gd name="T31" fmla="*/ 360 h 460"/>
                <a:gd name="T32" fmla="*/ 50 w 446"/>
                <a:gd name="T33" fmla="*/ 408 h 460"/>
                <a:gd name="T34" fmla="*/ 104 w 446"/>
                <a:gd name="T35" fmla="*/ 442 h 460"/>
                <a:gd name="T36" fmla="*/ 188 w 446"/>
                <a:gd name="T37" fmla="*/ 460 h 460"/>
                <a:gd name="T38" fmla="*/ 222 w 446"/>
                <a:gd name="T39" fmla="*/ 460 h 460"/>
                <a:gd name="T40" fmla="*/ 224 w 446"/>
                <a:gd name="T41" fmla="*/ 460 h 460"/>
                <a:gd name="T42" fmla="*/ 298 w 446"/>
                <a:gd name="T43" fmla="*/ 454 h 460"/>
                <a:gd name="T44" fmla="*/ 356 w 446"/>
                <a:gd name="T45" fmla="*/ 436 h 460"/>
                <a:gd name="T46" fmla="*/ 396 w 446"/>
                <a:gd name="T47" fmla="*/ 408 h 460"/>
                <a:gd name="T48" fmla="*/ 422 w 446"/>
                <a:gd name="T49" fmla="*/ 372 h 460"/>
                <a:gd name="T50" fmla="*/ 440 w 446"/>
                <a:gd name="T51" fmla="*/ 312 h 460"/>
                <a:gd name="T52" fmla="*/ 440 w 446"/>
                <a:gd name="T53" fmla="*/ 310 h 460"/>
                <a:gd name="T54" fmla="*/ 432 w 446"/>
                <a:gd name="T55" fmla="*/ 296 h 460"/>
                <a:gd name="T56" fmla="*/ 424 w 446"/>
                <a:gd name="T57" fmla="*/ 296 h 460"/>
                <a:gd name="T58" fmla="*/ 326 w 446"/>
                <a:gd name="T59" fmla="*/ 312 h 460"/>
                <a:gd name="T60" fmla="*/ 316 w 446"/>
                <a:gd name="T61" fmla="*/ 322 h 460"/>
                <a:gd name="T62" fmla="*/ 312 w 446"/>
                <a:gd name="T63" fmla="*/ 338 h 460"/>
                <a:gd name="T64" fmla="*/ 288 w 446"/>
                <a:gd name="T65" fmla="*/ 386 h 460"/>
                <a:gd name="T66" fmla="*/ 252 w 446"/>
                <a:gd name="T67" fmla="*/ 414 h 460"/>
                <a:gd name="T68" fmla="*/ 224 w 446"/>
                <a:gd name="T69" fmla="*/ 420 h 460"/>
                <a:gd name="T70" fmla="*/ 222 w 446"/>
                <a:gd name="T71" fmla="*/ 420 h 460"/>
                <a:gd name="T72" fmla="*/ 212 w 446"/>
                <a:gd name="T73" fmla="*/ 418 h 460"/>
                <a:gd name="T74" fmla="*/ 184 w 446"/>
                <a:gd name="T75" fmla="*/ 410 h 460"/>
                <a:gd name="T76" fmla="*/ 148 w 446"/>
                <a:gd name="T77" fmla="*/ 370 h 460"/>
                <a:gd name="T78" fmla="*/ 130 w 446"/>
                <a:gd name="T79" fmla="*/ 322 h 460"/>
                <a:gd name="T80" fmla="*/ 124 w 446"/>
                <a:gd name="T81" fmla="*/ 290 h 460"/>
                <a:gd name="T82" fmla="*/ 124 w 446"/>
                <a:gd name="T83" fmla="*/ 216 h 460"/>
                <a:gd name="T84" fmla="*/ 126 w 446"/>
                <a:gd name="T85" fmla="*/ 150 h 460"/>
                <a:gd name="T86" fmla="*/ 140 w 446"/>
                <a:gd name="T87" fmla="*/ 94 h 460"/>
                <a:gd name="T88" fmla="*/ 160 w 446"/>
                <a:gd name="T89" fmla="*/ 64 h 460"/>
                <a:gd name="T90" fmla="*/ 192 w 446"/>
                <a:gd name="T91" fmla="*/ 44 h 460"/>
                <a:gd name="T92" fmla="*/ 222 w 446"/>
                <a:gd name="T93" fmla="*/ 40 h 460"/>
                <a:gd name="T94" fmla="*/ 222 w 446"/>
                <a:gd name="T95" fmla="*/ 40 h 460"/>
                <a:gd name="T96" fmla="*/ 250 w 446"/>
                <a:gd name="T97" fmla="*/ 44 h 460"/>
                <a:gd name="T98" fmla="*/ 280 w 446"/>
                <a:gd name="T99" fmla="*/ 60 h 460"/>
                <a:gd name="T100" fmla="*/ 300 w 446"/>
                <a:gd name="T101" fmla="*/ 86 h 460"/>
                <a:gd name="T102" fmla="*/ 320 w 446"/>
                <a:gd name="T103" fmla="*/ 156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46" h="460">
                  <a:moveTo>
                    <a:pt x="434" y="236"/>
                  </a:moveTo>
                  <a:lnTo>
                    <a:pt x="434" y="236"/>
                  </a:lnTo>
                  <a:lnTo>
                    <a:pt x="438" y="234"/>
                  </a:lnTo>
                  <a:lnTo>
                    <a:pt x="442" y="232"/>
                  </a:lnTo>
                  <a:lnTo>
                    <a:pt x="444" y="228"/>
                  </a:lnTo>
                  <a:lnTo>
                    <a:pt x="446" y="222"/>
                  </a:lnTo>
                  <a:lnTo>
                    <a:pt x="446" y="222"/>
                  </a:lnTo>
                  <a:lnTo>
                    <a:pt x="444" y="194"/>
                  </a:lnTo>
                  <a:lnTo>
                    <a:pt x="444" y="194"/>
                  </a:lnTo>
                  <a:lnTo>
                    <a:pt x="442" y="162"/>
                  </a:lnTo>
                  <a:lnTo>
                    <a:pt x="442" y="162"/>
                  </a:lnTo>
                  <a:lnTo>
                    <a:pt x="436" y="126"/>
                  </a:lnTo>
                  <a:lnTo>
                    <a:pt x="430" y="112"/>
                  </a:lnTo>
                  <a:lnTo>
                    <a:pt x="424" y="96"/>
                  </a:lnTo>
                  <a:lnTo>
                    <a:pt x="418" y="82"/>
                  </a:lnTo>
                  <a:lnTo>
                    <a:pt x="410" y="68"/>
                  </a:lnTo>
                  <a:lnTo>
                    <a:pt x="400" y="56"/>
                  </a:lnTo>
                  <a:lnTo>
                    <a:pt x="388" y="44"/>
                  </a:lnTo>
                  <a:lnTo>
                    <a:pt x="374" y="34"/>
                  </a:lnTo>
                  <a:lnTo>
                    <a:pt x="360" y="26"/>
                  </a:lnTo>
                  <a:lnTo>
                    <a:pt x="342" y="18"/>
                  </a:lnTo>
                  <a:lnTo>
                    <a:pt x="322" y="12"/>
                  </a:lnTo>
                  <a:lnTo>
                    <a:pt x="302" y="6"/>
                  </a:lnTo>
                  <a:lnTo>
                    <a:pt x="278" y="2"/>
                  </a:lnTo>
                  <a:lnTo>
                    <a:pt x="252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188" y="0"/>
                  </a:lnTo>
                  <a:lnTo>
                    <a:pt x="156" y="4"/>
                  </a:lnTo>
                  <a:lnTo>
                    <a:pt x="128" y="10"/>
                  </a:lnTo>
                  <a:lnTo>
                    <a:pt x="104" y="18"/>
                  </a:lnTo>
                  <a:lnTo>
                    <a:pt x="84" y="28"/>
                  </a:lnTo>
                  <a:lnTo>
                    <a:pt x="66" y="38"/>
                  </a:lnTo>
                  <a:lnTo>
                    <a:pt x="50" y="52"/>
                  </a:lnTo>
                  <a:lnTo>
                    <a:pt x="38" y="66"/>
                  </a:lnTo>
                  <a:lnTo>
                    <a:pt x="28" y="82"/>
                  </a:lnTo>
                  <a:lnTo>
                    <a:pt x="18" y="100"/>
                  </a:lnTo>
                  <a:lnTo>
                    <a:pt x="12" y="120"/>
                  </a:lnTo>
                  <a:lnTo>
                    <a:pt x="8" y="140"/>
                  </a:lnTo>
                  <a:lnTo>
                    <a:pt x="4" y="162"/>
                  </a:lnTo>
                  <a:lnTo>
                    <a:pt x="2" y="184"/>
                  </a:lnTo>
                  <a:lnTo>
                    <a:pt x="0" y="230"/>
                  </a:lnTo>
                  <a:lnTo>
                    <a:pt x="0" y="230"/>
                  </a:lnTo>
                  <a:lnTo>
                    <a:pt x="2" y="278"/>
                  </a:lnTo>
                  <a:lnTo>
                    <a:pt x="4" y="300"/>
                  </a:lnTo>
                  <a:lnTo>
                    <a:pt x="8" y="320"/>
                  </a:lnTo>
                  <a:lnTo>
                    <a:pt x="12" y="340"/>
                  </a:lnTo>
                  <a:lnTo>
                    <a:pt x="18" y="360"/>
                  </a:lnTo>
                  <a:lnTo>
                    <a:pt x="26" y="378"/>
                  </a:lnTo>
                  <a:lnTo>
                    <a:pt x="38" y="394"/>
                  </a:lnTo>
                  <a:lnTo>
                    <a:pt x="50" y="408"/>
                  </a:lnTo>
                  <a:lnTo>
                    <a:pt x="66" y="422"/>
                  </a:lnTo>
                  <a:lnTo>
                    <a:pt x="84" y="434"/>
                  </a:lnTo>
                  <a:lnTo>
                    <a:pt x="104" y="442"/>
                  </a:lnTo>
                  <a:lnTo>
                    <a:pt x="128" y="450"/>
                  </a:lnTo>
                  <a:lnTo>
                    <a:pt x="156" y="456"/>
                  </a:lnTo>
                  <a:lnTo>
                    <a:pt x="188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4" y="460"/>
                  </a:lnTo>
                  <a:lnTo>
                    <a:pt x="224" y="460"/>
                  </a:lnTo>
                  <a:lnTo>
                    <a:pt x="250" y="460"/>
                  </a:lnTo>
                  <a:lnTo>
                    <a:pt x="276" y="458"/>
                  </a:lnTo>
                  <a:lnTo>
                    <a:pt x="298" y="454"/>
                  </a:lnTo>
                  <a:lnTo>
                    <a:pt x="320" y="450"/>
                  </a:lnTo>
                  <a:lnTo>
                    <a:pt x="338" y="444"/>
                  </a:lnTo>
                  <a:lnTo>
                    <a:pt x="356" y="436"/>
                  </a:lnTo>
                  <a:lnTo>
                    <a:pt x="370" y="428"/>
                  </a:lnTo>
                  <a:lnTo>
                    <a:pt x="384" y="420"/>
                  </a:lnTo>
                  <a:lnTo>
                    <a:pt x="396" y="408"/>
                  </a:lnTo>
                  <a:lnTo>
                    <a:pt x="406" y="398"/>
                  </a:lnTo>
                  <a:lnTo>
                    <a:pt x="414" y="386"/>
                  </a:lnTo>
                  <a:lnTo>
                    <a:pt x="422" y="372"/>
                  </a:lnTo>
                  <a:lnTo>
                    <a:pt x="428" y="358"/>
                  </a:lnTo>
                  <a:lnTo>
                    <a:pt x="432" y="344"/>
                  </a:lnTo>
                  <a:lnTo>
                    <a:pt x="440" y="312"/>
                  </a:lnTo>
                  <a:lnTo>
                    <a:pt x="440" y="312"/>
                  </a:lnTo>
                  <a:lnTo>
                    <a:pt x="440" y="310"/>
                  </a:lnTo>
                  <a:lnTo>
                    <a:pt x="440" y="310"/>
                  </a:lnTo>
                  <a:lnTo>
                    <a:pt x="440" y="304"/>
                  </a:lnTo>
                  <a:lnTo>
                    <a:pt x="436" y="300"/>
                  </a:lnTo>
                  <a:lnTo>
                    <a:pt x="432" y="296"/>
                  </a:lnTo>
                  <a:lnTo>
                    <a:pt x="426" y="296"/>
                  </a:lnTo>
                  <a:lnTo>
                    <a:pt x="426" y="296"/>
                  </a:lnTo>
                  <a:lnTo>
                    <a:pt x="424" y="296"/>
                  </a:lnTo>
                  <a:lnTo>
                    <a:pt x="424" y="296"/>
                  </a:lnTo>
                  <a:lnTo>
                    <a:pt x="326" y="312"/>
                  </a:lnTo>
                  <a:lnTo>
                    <a:pt x="326" y="312"/>
                  </a:lnTo>
                  <a:lnTo>
                    <a:pt x="320" y="316"/>
                  </a:lnTo>
                  <a:lnTo>
                    <a:pt x="316" y="322"/>
                  </a:lnTo>
                  <a:lnTo>
                    <a:pt x="316" y="322"/>
                  </a:lnTo>
                  <a:lnTo>
                    <a:pt x="316" y="324"/>
                  </a:lnTo>
                  <a:lnTo>
                    <a:pt x="316" y="324"/>
                  </a:lnTo>
                  <a:lnTo>
                    <a:pt x="312" y="338"/>
                  </a:lnTo>
                  <a:lnTo>
                    <a:pt x="306" y="354"/>
                  </a:lnTo>
                  <a:lnTo>
                    <a:pt x="298" y="370"/>
                  </a:lnTo>
                  <a:lnTo>
                    <a:pt x="288" y="386"/>
                  </a:lnTo>
                  <a:lnTo>
                    <a:pt x="276" y="400"/>
                  </a:lnTo>
                  <a:lnTo>
                    <a:pt x="262" y="410"/>
                  </a:lnTo>
                  <a:lnTo>
                    <a:pt x="252" y="414"/>
                  </a:lnTo>
                  <a:lnTo>
                    <a:pt x="244" y="418"/>
                  </a:lnTo>
                  <a:lnTo>
                    <a:pt x="234" y="418"/>
                  </a:lnTo>
                  <a:lnTo>
                    <a:pt x="224" y="420"/>
                  </a:lnTo>
                  <a:lnTo>
                    <a:pt x="224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12" y="418"/>
                  </a:lnTo>
                  <a:lnTo>
                    <a:pt x="202" y="418"/>
                  </a:lnTo>
                  <a:lnTo>
                    <a:pt x="192" y="414"/>
                  </a:lnTo>
                  <a:lnTo>
                    <a:pt x="184" y="410"/>
                  </a:lnTo>
                  <a:lnTo>
                    <a:pt x="170" y="400"/>
                  </a:lnTo>
                  <a:lnTo>
                    <a:pt x="158" y="386"/>
                  </a:lnTo>
                  <a:lnTo>
                    <a:pt x="148" y="370"/>
                  </a:lnTo>
                  <a:lnTo>
                    <a:pt x="140" y="354"/>
                  </a:lnTo>
                  <a:lnTo>
                    <a:pt x="134" y="338"/>
                  </a:lnTo>
                  <a:lnTo>
                    <a:pt x="130" y="322"/>
                  </a:lnTo>
                  <a:lnTo>
                    <a:pt x="130" y="322"/>
                  </a:lnTo>
                  <a:lnTo>
                    <a:pt x="126" y="308"/>
                  </a:lnTo>
                  <a:lnTo>
                    <a:pt x="124" y="290"/>
                  </a:lnTo>
                  <a:lnTo>
                    <a:pt x="322" y="256"/>
                  </a:lnTo>
                  <a:lnTo>
                    <a:pt x="434" y="236"/>
                  </a:lnTo>
                  <a:close/>
                  <a:moveTo>
                    <a:pt x="124" y="216"/>
                  </a:moveTo>
                  <a:lnTo>
                    <a:pt x="124" y="216"/>
                  </a:lnTo>
                  <a:lnTo>
                    <a:pt x="124" y="182"/>
                  </a:lnTo>
                  <a:lnTo>
                    <a:pt x="126" y="150"/>
                  </a:lnTo>
                  <a:lnTo>
                    <a:pt x="132" y="120"/>
                  </a:lnTo>
                  <a:lnTo>
                    <a:pt x="134" y="108"/>
                  </a:lnTo>
                  <a:lnTo>
                    <a:pt x="140" y="94"/>
                  </a:lnTo>
                  <a:lnTo>
                    <a:pt x="144" y="82"/>
                  </a:lnTo>
                  <a:lnTo>
                    <a:pt x="152" y="72"/>
                  </a:lnTo>
                  <a:lnTo>
                    <a:pt x="160" y="64"/>
                  </a:lnTo>
                  <a:lnTo>
                    <a:pt x="168" y="56"/>
                  </a:lnTo>
                  <a:lnTo>
                    <a:pt x="180" y="50"/>
                  </a:lnTo>
                  <a:lnTo>
                    <a:pt x="192" y="44"/>
                  </a:lnTo>
                  <a:lnTo>
                    <a:pt x="206" y="42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36" y="42"/>
                  </a:lnTo>
                  <a:lnTo>
                    <a:pt x="250" y="44"/>
                  </a:lnTo>
                  <a:lnTo>
                    <a:pt x="260" y="48"/>
                  </a:lnTo>
                  <a:lnTo>
                    <a:pt x="270" y="54"/>
                  </a:lnTo>
                  <a:lnTo>
                    <a:pt x="280" y="60"/>
                  </a:lnTo>
                  <a:lnTo>
                    <a:pt x="288" y="68"/>
                  </a:lnTo>
                  <a:lnTo>
                    <a:pt x="294" y="76"/>
                  </a:lnTo>
                  <a:lnTo>
                    <a:pt x="300" y="86"/>
                  </a:lnTo>
                  <a:lnTo>
                    <a:pt x="310" y="108"/>
                  </a:lnTo>
                  <a:lnTo>
                    <a:pt x="316" y="130"/>
                  </a:lnTo>
                  <a:lnTo>
                    <a:pt x="320" y="156"/>
                  </a:lnTo>
                  <a:lnTo>
                    <a:pt x="322" y="182"/>
                  </a:lnTo>
                  <a:lnTo>
                    <a:pt x="124" y="21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10" name="Freeform 7"/>
            <p:cNvSpPr>
              <a:spLocks noEditPoints="1"/>
            </p:cNvSpPr>
            <p:nvPr userDrawn="1"/>
          </p:nvSpPr>
          <p:spPr bwMode="auto">
            <a:xfrm>
              <a:off x="9023350" y="3296492"/>
              <a:ext cx="704850" cy="993775"/>
            </a:xfrm>
            <a:custGeom>
              <a:avLst/>
              <a:gdLst>
                <a:gd name="T0" fmla="*/ 224 w 444"/>
                <a:gd name="T1" fmla="*/ 0 h 626"/>
                <a:gd name="T2" fmla="*/ 168 w 444"/>
                <a:gd name="T3" fmla="*/ 2 h 626"/>
                <a:gd name="T4" fmla="*/ 116 w 444"/>
                <a:gd name="T5" fmla="*/ 10 h 626"/>
                <a:gd name="T6" fmla="*/ 56 w 444"/>
                <a:gd name="T7" fmla="*/ 26 h 626"/>
                <a:gd name="T8" fmla="*/ 20 w 444"/>
                <a:gd name="T9" fmla="*/ 40 h 626"/>
                <a:gd name="T10" fmla="*/ 2 w 444"/>
                <a:gd name="T11" fmla="*/ 66 h 626"/>
                <a:gd name="T12" fmla="*/ 0 w 444"/>
                <a:gd name="T13" fmla="*/ 612 h 626"/>
                <a:gd name="T14" fmla="*/ 0 w 444"/>
                <a:gd name="T15" fmla="*/ 612 h 626"/>
                <a:gd name="T16" fmla="*/ 0 w 444"/>
                <a:gd name="T17" fmla="*/ 612 h 626"/>
                <a:gd name="T18" fmla="*/ 4 w 444"/>
                <a:gd name="T19" fmla="*/ 622 h 626"/>
                <a:gd name="T20" fmla="*/ 14 w 444"/>
                <a:gd name="T21" fmla="*/ 626 h 626"/>
                <a:gd name="T22" fmla="*/ 116 w 444"/>
                <a:gd name="T23" fmla="*/ 606 h 626"/>
                <a:gd name="T24" fmla="*/ 120 w 444"/>
                <a:gd name="T25" fmla="*/ 448 h 626"/>
                <a:gd name="T26" fmla="*/ 192 w 444"/>
                <a:gd name="T27" fmla="*/ 460 h 626"/>
                <a:gd name="T28" fmla="*/ 222 w 444"/>
                <a:gd name="T29" fmla="*/ 462 h 626"/>
                <a:gd name="T30" fmla="*/ 222 w 444"/>
                <a:gd name="T31" fmla="*/ 462 h 626"/>
                <a:gd name="T32" fmla="*/ 316 w 444"/>
                <a:gd name="T33" fmla="*/ 450 h 626"/>
                <a:gd name="T34" fmla="*/ 380 w 444"/>
                <a:gd name="T35" fmla="*/ 422 h 626"/>
                <a:gd name="T36" fmla="*/ 418 w 444"/>
                <a:gd name="T37" fmla="*/ 378 h 626"/>
                <a:gd name="T38" fmla="*/ 438 w 444"/>
                <a:gd name="T39" fmla="*/ 320 h 626"/>
                <a:gd name="T40" fmla="*/ 444 w 444"/>
                <a:gd name="T41" fmla="*/ 230 h 626"/>
                <a:gd name="T42" fmla="*/ 440 w 444"/>
                <a:gd name="T43" fmla="*/ 162 h 626"/>
                <a:gd name="T44" fmla="*/ 426 w 444"/>
                <a:gd name="T45" fmla="*/ 102 h 626"/>
                <a:gd name="T46" fmla="*/ 394 w 444"/>
                <a:gd name="T47" fmla="*/ 52 h 626"/>
                <a:gd name="T48" fmla="*/ 340 w 444"/>
                <a:gd name="T49" fmla="*/ 18 h 626"/>
                <a:gd name="T50" fmla="*/ 258 w 444"/>
                <a:gd name="T51" fmla="*/ 2 h 626"/>
                <a:gd name="T52" fmla="*/ 222 w 444"/>
                <a:gd name="T53" fmla="*/ 420 h 626"/>
                <a:gd name="T54" fmla="*/ 222 w 444"/>
                <a:gd name="T55" fmla="*/ 420 h 626"/>
                <a:gd name="T56" fmla="*/ 204 w 444"/>
                <a:gd name="T57" fmla="*/ 418 h 626"/>
                <a:gd name="T58" fmla="*/ 166 w 444"/>
                <a:gd name="T59" fmla="*/ 404 h 626"/>
                <a:gd name="T60" fmla="*/ 142 w 444"/>
                <a:gd name="T61" fmla="*/ 376 h 626"/>
                <a:gd name="T62" fmla="*/ 128 w 444"/>
                <a:gd name="T63" fmla="*/ 334 h 626"/>
                <a:gd name="T64" fmla="*/ 122 w 444"/>
                <a:gd name="T65" fmla="*/ 230 h 626"/>
                <a:gd name="T66" fmla="*/ 124 w 444"/>
                <a:gd name="T67" fmla="*/ 158 h 626"/>
                <a:gd name="T68" fmla="*/ 136 w 444"/>
                <a:gd name="T69" fmla="*/ 98 h 626"/>
                <a:gd name="T70" fmla="*/ 156 w 444"/>
                <a:gd name="T71" fmla="*/ 64 h 626"/>
                <a:gd name="T72" fmla="*/ 190 w 444"/>
                <a:gd name="T73" fmla="*/ 46 h 626"/>
                <a:gd name="T74" fmla="*/ 222 w 444"/>
                <a:gd name="T75" fmla="*/ 42 h 626"/>
                <a:gd name="T76" fmla="*/ 222 w 444"/>
                <a:gd name="T77" fmla="*/ 42 h 626"/>
                <a:gd name="T78" fmla="*/ 254 w 444"/>
                <a:gd name="T79" fmla="*/ 46 h 626"/>
                <a:gd name="T80" fmla="*/ 288 w 444"/>
                <a:gd name="T81" fmla="*/ 64 h 626"/>
                <a:gd name="T82" fmla="*/ 308 w 444"/>
                <a:gd name="T83" fmla="*/ 98 h 626"/>
                <a:gd name="T84" fmla="*/ 320 w 444"/>
                <a:gd name="T85" fmla="*/ 158 h 626"/>
                <a:gd name="T86" fmla="*/ 322 w 444"/>
                <a:gd name="T87" fmla="*/ 230 h 626"/>
                <a:gd name="T88" fmla="*/ 316 w 444"/>
                <a:gd name="T89" fmla="*/ 334 h 626"/>
                <a:gd name="T90" fmla="*/ 302 w 444"/>
                <a:gd name="T91" fmla="*/ 376 h 626"/>
                <a:gd name="T92" fmla="*/ 278 w 444"/>
                <a:gd name="T93" fmla="*/ 404 h 626"/>
                <a:gd name="T94" fmla="*/ 240 w 444"/>
                <a:gd name="T95" fmla="*/ 418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44" h="626">
                  <a:moveTo>
                    <a:pt x="224" y="0"/>
                  </a:moveTo>
                  <a:lnTo>
                    <a:pt x="224" y="0"/>
                  </a:lnTo>
                  <a:lnTo>
                    <a:pt x="224" y="0"/>
                  </a:lnTo>
                  <a:lnTo>
                    <a:pt x="224" y="0"/>
                  </a:lnTo>
                  <a:lnTo>
                    <a:pt x="196" y="0"/>
                  </a:lnTo>
                  <a:lnTo>
                    <a:pt x="168" y="2"/>
                  </a:lnTo>
                  <a:lnTo>
                    <a:pt x="140" y="6"/>
                  </a:lnTo>
                  <a:lnTo>
                    <a:pt x="116" y="10"/>
                  </a:lnTo>
                  <a:lnTo>
                    <a:pt x="116" y="10"/>
                  </a:lnTo>
                  <a:lnTo>
                    <a:pt x="84" y="18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42" y="30"/>
                  </a:lnTo>
                  <a:lnTo>
                    <a:pt x="30" y="36"/>
                  </a:lnTo>
                  <a:lnTo>
                    <a:pt x="20" y="40"/>
                  </a:lnTo>
                  <a:lnTo>
                    <a:pt x="12" y="48"/>
                  </a:lnTo>
                  <a:lnTo>
                    <a:pt x="6" y="56"/>
                  </a:lnTo>
                  <a:lnTo>
                    <a:pt x="2" y="66"/>
                  </a:lnTo>
                  <a:lnTo>
                    <a:pt x="0" y="78"/>
                  </a:lnTo>
                  <a:lnTo>
                    <a:pt x="0" y="94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8"/>
                  </a:lnTo>
                  <a:lnTo>
                    <a:pt x="4" y="622"/>
                  </a:lnTo>
                  <a:lnTo>
                    <a:pt x="8" y="624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16" y="606"/>
                  </a:lnTo>
                  <a:lnTo>
                    <a:pt x="120" y="600"/>
                  </a:lnTo>
                  <a:lnTo>
                    <a:pt x="120" y="448"/>
                  </a:lnTo>
                  <a:lnTo>
                    <a:pt x="120" y="448"/>
                  </a:lnTo>
                  <a:lnTo>
                    <a:pt x="140" y="454"/>
                  </a:lnTo>
                  <a:lnTo>
                    <a:pt x="166" y="458"/>
                  </a:lnTo>
                  <a:lnTo>
                    <a:pt x="192" y="460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58" y="460"/>
                  </a:lnTo>
                  <a:lnTo>
                    <a:pt x="288" y="456"/>
                  </a:lnTo>
                  <a:lnTo>
                    <a:pt x="316" y="450"/>
                  </a:lnTo>
                  <a:lnTo>
                    <a:pt x="340" y="444"/>
                  </a:lnTo>
                  <a:lnTo>
                    <a:pt x="362" y="434"/>
                  </a:lnTo>
                  <a:lnTo>
                    <a:pt x="380" y="422"/>
                  </a:lnTo>
                  <a:lnTo>
                    <a:pt x="394" y="408"/>
                  </a:lnTo>
                  <a:lnTo>
                    <a:pt x="408" y="394"/>
                  </a:lnTo>
                  <a:lnTo>
                    <a:pt x="418" y="378"/>
                  </a:lnTo>
                  <a:lnTo>
                    <a:pt x="426" y="360"/>
                  </a:lnTo>
                  <a:lnTo>
                    <a:pt x="432" y="340"/>
                  </a:lnTo>
                  <a:lnTo>
                    <a:pt x="438" y="320"/>
                  </a:lnTo>
                  <a:lnTo>
                    <a:pt x="442" y="300"/>
                  </a:lnTo>
                  <a:lnTo>
                    <a:pt x="444" y="278"/>
                  </a:lnTo>
                  <a:lnTo>
                    <a:pt x="444" y="230"/>
                  </a:lnTo>
                  <a:lnTo>
                    <a:pt x="444" y="230"/>
                  </a:lnTo>
                  <a:lnTo>
                    <a:pt x="444" y="184"/>
                  </a:lnTo>
                  <a:lnTo>
                    <a:pt x="440" y="162"/>
                  </a:lnTo>
                  <a:lnTo>
                    <a:pt x="438" y="140"/>
                  </a:lnTo>
                  <a:lnTo>
                    <a:pt x="432" y="120"/>
                  </a:lnTo>
                  <a:lnTo>
                    <a:pt x="426" y="102"/>
                  </a:lnTo>
                  <a:lnTo>
                    <a:pt x="418" y="84"/>
                  </a:lnTo>
                  <a:lnTo>
                    <a:pt x="408" y="68"/>
                  </a:lnTo>
                  <a:lnTo>
                    <a:pt x="394" y="52"/>
                  </a:lnTo>
                  <a:lnTo>
                    <a:pt x="380" y="40"/>
                  </a:lnTo>
                  <a:lnTo>
                    <a:pt x="362" y="28"/>
                  </a:lnTo>
                  <a:lnTo>
                    <a:pt x="340" y="18"/>
                  </a:lnTo>
                  <a:lnTo>
                    <a:pt x="316" y="10"/>
                  </a:lnTo>
                  <a:lnTo>
                    <a:pt x="290" y="4"/>
                  </a:lnTo>
                  <a:lnTo>
                    <a:pt x="258" y="2"/>
                  </a:lnTo>
                  <a:lnTo>
                    <a:pt x="224" y="0"/>
                  </a:lnTo>
                  <a:lnTo>
                    <a:pt x="224" y="0"/>
                  </a:lnTo>
                  <a:close/>
                  <a:moveTo>
                    <a:pt x="222" y="420"/>
                  </a:move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04" y="418"/>
                  </a:lnTo>
                  <a:lnTo>
                    <a:pt x="190" y="416"/>
                  </a:lnTo>
                  <a:lnTo>
                    <a:pt x="176" y="410"/>
                  </a:lnTo>
                  <a:lnTo>
                    <a:pt x="166" y="404"/>
                  </a:lnTo>
                  <a:lnTo>
                    <a:pt x="156" y="396"/>
                  </a:lnTo>
                  <a:lnTo>
                    <a:pt x="148" y="386"/>
                  </a:lnTo>
                  <a:lnTo>
                    <a:pt x="142" y="376"/>
                  </a:lnTo>
                  <a:lnTo>
                    <a:pt x="136" y="362"/>
                  </a:lnTo>
                  <a:lnTo>
                    <a:pt x="132" y="350"/>
                  </a:lnTo>
                  <a:lnTo>
                    <a:pt x="128" y="334"/>
                  </a:lnTo>
                  <a:lnTo>
                    <a:pt x="124" y="302"/>
                  </a:lnTo>
                  <a:lnTo>
                    <a:pt x="122" y="268"/>
                  </a:lnTo>
                  <a:lnTo>
                    <a:pt x="122" y="230"/>
                  </a:lnTo>
                  <a:lnTo>
                    <a:pt x="122" y="230"/>
                  </a:lnTo>
                  <a:lnTo>
                    <a:pt x="124" y="194"/>
                  </a:lnTo>
                  <a:lnTo>
                    <a:pt x="124" y="158"/>
                  </a:lnTo>
                  <a:lnTo>
                    <a:pt x="128" y="126"/>
                  </a:lnTo>
                  <a:lnTo>
                    <a:pt x="132" y="112"/>
                  </a:lnTo>
                  <a:lnTo>
                    <a:pt x="136" y="98"/>
                  </a:lnTo>
                  <a:lnTo>
                    <a:pt x="142" y="86"/>
                  </a:lnTo>
                  <a:lnTo>
                    <a:pt x="148" y="74"/>
                  </a:lnTo>
                  <a:lnTo>
                    <a:pt x="156" y="64"/>
                  </a:lnTo>
                  <a:lnTo>
                    <a:pt x="166" y="56"/>
                  </a:lnTo>
                  <a:lnTo>
                    <a:pt x="178" y="50"/>
                  </a:lnTo>
                  <a:lnTo>
                    <a:pt x="190" y="46"/>
                  </a:lnTo>
                  <a:lnTo>
                    <a:pt x="206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38" y="42"/>
                  </a:lnTo>
                  <a:lnTo>
                    <a:pt x="254" y="46"/>
                  </a:lnTo>
                  <a:lnTo>
                    <a:pt x="266" y="50"/>
                  </a:lnTo>
                  <a:lnTo>
                    <a:pt x="278" y="56"/>
                  </a:lnTo>
                  <a:lnTo>
                    <a:pt x="288" y="64"/>
                  </a:lnTo>
                  <a:lnTo>
                    <a:pt x="296" y="74"/>
                  </a:lnTo>
                  <a:lnTo>
                    <a:pt x="302" y="86"/>
                  </a:lnTo>
                  <a:lnTo>
                    <a:pt x="308" y="98"/>
                  </a:lnTo>
                  <a:lnTo>
                    <a:pt x="312" y="112"/>
                  </a:lnTo>
                  <a:lnTo>
                    <a:pt x="316" y="126"/>
                  </a:lnTo>
                  <a:lnTo>
                    <a:pt x="320" y="158"/>
                  </a:lnTo>
                  <a:lnTo>
                    <a:pt x="322" y="194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68"/>
                  </a:lnTo>
                  <a:lnTo>
                    <a:pt x="320" y="302"/>
                  </a:lnTo>
                  <a:lnTo>
                    <a:pt x="316" y="334"/>
                  </a:lnTo>
                  <a:lnTo>
                    <a:pt x="312" y="350"/>
                  </a:lnTo>
                  <a:lnTo>
                    <a:pt x="308" y="362"/>
                  </a:lnTo>
                  <a:lnTo>
                    <a:pt x="302" y="376"/>
                  </a:lnTo>
                  <a:lnTo>
                    <a:pt x="296" y="386"/>
                  </a:lnTo>
                  <a:lnTo>
                    <a:pt x="288" y="396"/>
                  </a:lnTo>
                  <a:lnTo>
                    <a:pt x="278" y="404"/>
                  </a:lnTo>
                  <a:lnTo>
                    <a:pt x="268" y="410"/>
                  </a:lnTo>
                  <a:lnTo>
                    <a:pt x="254" y="416"/>
                  </a:lnTo>
                  <a:lnTo>
                    <a:pt x="240" y="418"/>
                  </a:lnTo>
                  <a:lnTo>
                    <a:pt x="222" y="420"/>
                  </a:lnTo>
                  <a:lnTo>
                    <a:pt x="222" y="4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11" name="Freeform 8"/>
            <p:cNvSpPr>
              <a:spLocks/>
            </p:cNvSpPr>
            <p:nvPr userDrawn="1"/>
          </p:nvSpPr>
          <p:spPr bwMode="auto">
            <a:xfrm>
              <a:off x="10633075" y="3032967"/>
              <a:ext cx="190500" cy="993775"/>
            </a:xfrm>
            <a:custGeom>
              <a:avLst/>
              <a:gdLst>
                <a:gd name="T0" fmla="*/ 104 w 120"/>
                <a:gd name="T1" fmla="*/ 0 h 626"/>
                <a:gd name="T2" fmla="*/ 14 w 120"/>
                <a:gd name="T3" fmla="*/ 0 h 626"/>
                <a:gd name="T4" fmla="*/ 14 w 120"/>
                <a:gd name="T5" fmla="*/ 0 h 626"/>
                <a:gd name="T6" fmla="*/ 8 w 120"/>
                <a:gd name="T7" fmla="*/ 0 h 626"/>
                <a:gd name="T8" fmla="*/ 4 w 120"/>
                <a:gd name="T9" fmla="*/ 4 h 626"/>
                <a:gd name="T10" fmla="*/ 0 w 120"/>
                <a:gd name="T11" fmla="*/ 8 h 626"/>
                <a:gd name="T12" fmla="*/ 0 w 120"/>
                <a:gd name="T13" fmla="*/ 14 h 626"/>
                <a:gd name="T14" fmla="*/ 0 w 120"/>
                <a:gd name="T15" fmla="*/ 14 h 626"/>
                <a:gd name="T16" fmla="*/ 0 w 120"/>
                <a:gd name="T17" fmla="*/ 14 h 626"/>
                <a:gd name="T18" fmla="*/ 0 w 120"/>
                <a:gd name="T19" fmla="*/ 14 h 626"/>
                <a:gd name="T20" fmla="*/ 0 w 120"/>
                <a:gd name="T21" fmla="*/ 612 h 626"/>
                <a:gd name="T22" fmla="*/ 0 w 120"/>
                <a:gd name="T23" fmla="*/ 612 h 626"/>
                <a:gd name="T24" fmla="*/ 0 w 120"/>
                <a:gd name="T25" fmla="*/ 614 h 626"/>
                <a:gd name="T26" fmla="*/ 0 w 120"/>
                <a:gd name="T27" fmla="*/ 614 h 626"/>
                <a:gd name="T28" fmla="*/ 0 w 120"/>
                <a:gd name="T29" fmla="*/ 618 h 626"/>
                <a:gd name="T30" fmla="*/ 4 w 120"/>
                <a:gd name="T31" fmla="*/ 622 h 626"/>
                <a:gd name="T32" fmla="*/ 8 w 120"/>
                <a:gd name="T33" fmla="*/ 626 h 626"/>
                <a:gd name="T34" fmla="*/ 14 w 120"/>
                <a:gd name="T35" fmla="*/ 626 h 626"/>
                <a:gd name="T36" fmla="*/ 14 w 120"/>
                <a:gd name="T37" fmla="*/ 626 h 626"/>
                <a:gd name="T38" fmla="*/ 14 w 120"/>
                <a:gd name="T39" fmla="*/ 626 h 626"/>
                <a:gd name="T40" fmla="*/ 14 w 120"/>
                <a:gd name="T41" fmla="*/ 626 h 626"/>
                <a:gd name="T42" fmla="*/ 42 w 120"/>
                <a:gd name="T43" fmla="*/ 622 h 626"/>
                <a:gd name="T44" fmla="*/ 108 w 120"/>
                <a:gd name="T45" fmla="*/ 610 h 626"/>
                <a:gd name="T46" fmla="*/ 108 w 120"/>
                <a:gd name="T47" fmla="*/ 610 h 626"/>
                <a:gd name="T48" fmla="*/ 116 w 120"/>
                <a:gd name="T49" fmla="*/ 606 h 626"/>
                <a:gd name="T50" fmla="*/ 120 w 120"/>
                <a:gd name="T51" fmla="*/ 600 h 626"/>
                <a:gd name="T52" fmla="*/ 120 w 120"/>
                <a:gd name="T53" fmla="*/ 14 h 626"/>
                <a:gd name="T54" fmla="*/ 120 w 120"/>
                <a:gd name="T55" fmla="*/ 14 h 626"/>
                <a:gd name="T56" fmla="*/ 118 w 120"/>
                <a:gd name="T57" fmla="*/ 8 h 626"/>
                <a:gd name="T58" fmla="*/ 116 w 120"/>
                <a:gd name="T59" fmla="*/ 4 h 626"/>
                <a:gd name="T60" fmla="*/ 110 w 120"/>
                <a:gd name="T61" fmla="*/ 0 h 626"/>
                <a:gd name="T62" fmla="*/ 104 w 120"/>
                <a:gd name="T63" fmla="*/ 0 h 626"/>
                <a:gd name="T64" fmla="*/ 104 w 120"/>
                <a:gd name="T65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" h="626">
                  <a:moveTo>
                    <a:pt x="104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4"/>
                  </a:lnTo>
                  <a:lnTo>
                    <a:pt x="0" y="614"/>
                  </a:lnTo>
                  <a:lnTo>
                    <a:pt x="0" y="618"/>
                  </a:lnTo>
                  <a:lnTo>
                    <a:pt x="4" y="622"/>
                  </a:lnTo>
                  <a:lnTo>
                    <a:pt x="8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42" y="622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16" y="606"/>
                  </a:lnTo>
                  <a:lnTo>
                    <a:pt x="120" y="600"/>
                  </a:lnTo>
                  <a:lnTo>
                    <a:pt x="120" y="14"/>
                  </a:lnTo>
                  <a:lnTo>
                    <a:pt x="120" y="14"/>
                  </a:lnTo>
                  <a:lnTo>
                    <a:pt x="118" y="8"/>
                  </a:lnTo>
                  <a:lnTo>
                    <a:pt x="116" y="4"/>
                  </a:lnTo>
                  <a:lnTo>
                    <a:pt x="110" y="0"/>
                  </a:lnTo>
                  <a:lnTo>
                    <a:pt x="104" y="0"/>
                  </a:lnTo>
                  <a:lnTo>
                    <a:pt x="10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12" name="Freeform 9"/>
            <p:cNvSpPr>
              <a:spLocks/>
            </p:cNvSpPr>
            <p:nvPr userDrawn="1"/>
          </p:nvSpPr>
          <p:spPr bwMode="auto">
            <a:xfrm>
              <a:off x="10925175" y="3032967"/>
              <a:ext cx="190500" cy="993775"/>
            </a:xfrm>
            <a:custGeom>
              <a:avLst/>
              <a:gdLst>
                <a:gd name="T0" fmla="*/ 106 w 120"/>
                <a:gd name="T1" fmla="*/ 0 h 626"/>
                <a:gd name="T2" fmla="*/ 14 w 120"/>
                <a:gd name="T3" fmla="*/ 0 h 626"/>
                <a:gd name="T4" fmla="*/ 14 w 120"/>
                <a:gd name="T5" fmla="*/ 0 h 626"/>
                <a:gd name="T6" fmla="*/ 8 w 120"/>
                <a:gd name="T7" fmla="*/ 0 h 626"/>
                <a:gd name="T8" fmla="*/ 4 w 120"/>
                <a:gd name="T9" fmla="*/ 4 h 626"/>
                <a:gd name="T10" fmla="*/ 0 w 120"/>
                <a:gd name="T11" fmla="*/ 8 h 626"/>
                <a:gd name="T12" fmla="*/ 0 w 120"/>
                <a:gd name="T13" fmla="*/ 14 h 626"/>
                <a:gd name="T14" fmla="*/ 0 w 120"/>
                <a:gd name="T15" fmla="*/ 14 h 626"/>
                <a:gd name="T16" fmla="*/ 0 w 120"/>
                <a:gd name="T17" fmla="*/ 14 h 626"/>
                <a:gd name="T18" fmla="*/ 0 w 120"/>
                <a:gd name="T19" fmla="*/ 14 h 626"/>
                <a:gd name="T20" fmla="*/ 0 w 120"/>
                <a:gd name="T21" fmla="*/ 612 h 626"/>
                <a:gd name="T22" fmla="*/ 0 w 120"/>
                <a:gd name="T23" fmla="*/ 612 h 626"/>
                <a:gd name="T24" fmla="*/ 0 w 120"/>
                <a:gd name="T25" fmla="*/ 614 h 626"/>
                <a:gd name="T26" fmla="*/ 0 w 120"/>
                <a:gd name="T27" fmla="*/ 614 h 626"/>
                <a:gd name="T28" fmla="*/ 0 w 120"/>
                <a:gd name="T29" fmla="*/ 618 h 626"/>
                <a:gd name="T30" fmla="*/ 4 w 120"/>
                <a:gd name="T31" fmla="*/ 622 h 626"/>
                <a:gd name="T32" fmla="*/ 8 w 120"/>
                <a:gd name="T33" fmla="*/ 626 h 626"/>
                <a:gd name="T34" fmla="*/ 14 w 120"/>
                <a:gd name="T35" fmla="*/ 626 h 626"/>
                <a:gd name="T36" fmla="*/ 14 w 120"/>
                <a:gd name="T37" fmla="*/ 626 h 626"/>
                <a:gd name="T38" fmla="*/ 16 w 120"/>
                <a:gd name="T39" fmla="*/ 626 h 626"/>
                <a:gd name="T40" fmla="*/ 16 w 120"/>
                <a:gd name="T41" fmla="*/ 626 h 626"/>
                <a:gd name="T42" fmla="*/ 44 w 120"/>
                <a:gd name="T43" fmla="*/ 622 h 626"/>
                <a:gd name="T44" fmla="*/ 108 w 120"/>
                <a:gd name="T45" fmla="*/ 610 h 626"/>
                <a:gd name="T46" fmla="*/ 108 w 120"/>
                <a:gd name="T47" fmla="*/ 610 h 626"/>
                <a:gd name="T48" fmla="*/ 116 w 120"/>
                <a:gd name="T49" fmla="*/ 606 h 626"/>
                <a:gd name="T50" fmla="*/ 120 w 120"/>
                <a:gd name="T51" fmla="*/ 600 h 626"/>
                <a:gd name="T52" fmla="*/ 120 w 120"/>
                <a:gd name="T53" fmla="*/ 14 h 626"/>
                <a:gd name="T54" fmla="*/ 120 w 120"/>
                <a:gd name="T55" fmla="*/ 14 h 626"/>
                <a:gd name="T56" fmla="*/ 118 w 120"/>
                <a:gd name="T57" fmla="*/ 8 h 626"/>
                <a:gd name="T58" fmla="*/ 116 w 120"/>
                <a:gd name="T59" fmla="*/ 4 h 626"/>
                <a:gd name="T60" fmla="*/ 112 w 120"/>
                <a:gd name="T61" fmla="*/ 0 h 626"/>
                <a:gd name="T62" fmla="*/ 106 w 120"/>
                <a:gd name="T63" fmla="*/ 0 h 626"/>
                <a:gd name="T64" fmla="*/ 106 w 120"/>
                <a:gd name="T65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" h="626">
                  <a:moveTo>
                    <a:pt x="106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4"/>
                  </a:lnTo>
                  <a:lnTo>
                    <a:pt x="0" y="614"/>
                  </a:lnTo>
                  <a:lnTo>
                    <a:pt x="0" y="618"/>
                  </a:lnTo>
                  <a:lnTo>
                    <a:pt x="4" y="622"/>
                  </a:lnTo>
                  <a:lnTo>
                    <a:pt x="8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6" y="626"/>
                  </a:lnTo>
                  <a:lnTo>
                    <a:pt x="16" y="626"/>
                  </a:lnTo>
                  <a:lnTo>
                    <a:pt x="44" y="622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16" y="606"/>
                  </a:lnTo>
                  <a:lnTo>
                    <a:pt x="120" y="600"/>
                  </a:lnTo>
                  <a:lnTo>
                    <a:pt x="120" y="14"/>
                  </a:lnTo>
                  <a:lnTo>
                    <a:pt x="120" y="14"/>
                  </a:lnTo>
                  <a:lnTo>
                    <a:pt x="118" y="8"/>
                  </a:lnTo>
                  <a:lnTo>
                    <a:pt x="116" y="4"/>
                  </a:lnTo>
                  <a:lnTo>
                    <a:pt x="112" y="0"/>
                  </a:lnTo>
                  <a:lnTo>
                    <a:pt x="106" y="0"/>
                  </a:lnTo>
                  <a:lnTo>
                    <a:pt x="106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 userDrawn="1"/>
        </p:nvSpPr>
        <p:spPr>
          <a:xfrm>
            <a:off x="0" y="0"/>
            <a:ext cx="428595" cy="8032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grpSp>
        <p:nvGrpSpPr>
          <p:cNvPr id="6" name="그룹 5"/>
          <p:cNvGrpSpPr/>
          <p:nvPr userDrawn="1"/>
        </p:nvGrpSpPr>
        <p:grpSpPr>
          <a:xfrm>
            <a:off x="8429652" y="410674"/>
            <a:ext cx="450098" cy="195867"/>
            <a:chOff x="9480550" y="2420888"/>
            <a:chExt cx="2889250" cy="1257300"/>
          </a:xfrm>
          <a:solidFill>
            <a:srgbClr val="FFFFFF"/>
          </a:solidFill>
        </p:grpSpPr>
        <p:sp>
          <p:nvSpPr>
            <p:cNvPr id="8" name="Freeform 5"/>
            <p:cNvSpPr>
              <a:spLocks noEditPoints="1"/>
            </p:cNvSpPr>
            <p:nvPr/>
          </p:nvSpPr>
          <p:spPr bwMode="auto">
            <a:xfrm>
              <a:off x="11664950" y="2684413"/>
              <a:ext cx="704850" cy="730250"/>
            </a:xfrm>
            <a:custGeom>
              <a:avLst/>
              <a:gdLst>
                <a:gd name="T0" fmla="*/ 186 w 444"/>
                <a:gd name="T1" fmla="*/ 0 h 460"/>
                <a:gd name="T2" fmla="*/ 104 w 444"/>
                <a:gd name="T3" fmla="*/ 18 h 460"/>
                <a:gd name="T4" fmla="*/ 50 w 444"/>
                <a:gd name="T5" fmla="*/ 52 h 460"/>
                <a:gd name="T6" fmla="*/ 18 w 444"/>
                <a:gd name="T7" fmla="*/ 100 h 460"/>
                <a:gd name="T8" fmla="*/ 2 w 444"/>
                <a:gd name="T9" fmla="*/ 162 h 460"/>
                <a:gd name="T10" fmla="*/ 0 w 444"/>
                <a:gd name="T11" fmla="*/ 230 h 460"/>
                <a:gd name="T12" fmla="*/ 6 w 444"/>
                <a:gd name="T13" fmla="*/ 320 h 460"/>
                <a:gd name="T14" fmla="*/ 26 w 444"/>
                <a:gd name="T15" fmla="*/ 378 h 460"/>
                <a:gd name="T16" fmla="*/ 64 w 444"/>
                <a:gd name="T17" fmla="*/ 422 h 460"/>
                <a:gd name="T18" fmla="*/ 128 w 444"/>
                <a:gd name="T19" fmla="*/ 450 h 460"/>
                <a:gd name="T20" fmla="*/ 222 w 444"/>
                <a:gd name="T21" fmla="*/ 460 h 460"/>
                <a:gd name="T22" fmla="*/ 222 w 444"/>
                <a:gd name="T23" fmla="*/ 460 h 460"/>
                <a:gd name="T24" fmla="*/ 258 w 444"/>
                <a:gd name="T25" fmla="*/ 460 h 460"/>
                <a:gd name="T26" fmla="*/ 340 w 444"/>
                <a:gd name="T27" fmla="*/ 442 h 460"/>
                <a:gd name="T28" fmla="*/ 394 w 444"/>
                <a:gd name="T29" fmla="*/ 408 h 460"/>
                <a:gd name="T30" fmla="*/ 426 w 444"/>
                <a:gd name="T31" fmla="*/ 360 h 460"/>
                <a:gd name="T32" fmla="*/ 440 w 444"/>
                <a:gd name="T33" fmla="*/ 300 h 460"/>
                <a:gd name="T34" fmla="*/ 444 w 444"/>
                <a:gd name="T35" fmla="*/ 230 h 460"/>
                <a:gd name="T36" fmla="*/ 438 w 444"/>
                <a:gd name="T37" fmla="*/ 140 h 460"/>
                <a:gd name="T38" fmla="*/ 418 w 444"/>
                <a:gd name="T39" fmla="*/ 82 h 460"/>
                <a:gd name="T40" fmla="*/ 378 w 444"/>
                <a:gd name="T41" fmla="*/ 38 h 460"/>
                <a:gd name="T42" fmla="*/ 316 w 444"/>
                <a:gd name="T43" fmla="*/ 10 h 460"/>
                <a:gd name="T44" fmla="*/ 222 w 444"/>
                <a:gd name="T45" fmla="*/ 0 h 460"/>
                <a:gd name="T46" fmla="*/ 222 w 444"/>
                <a:gd name="T47" fmla="*/ 420 h 460"/>
                <a:gd name="T48" fmla="*/ 222 w 444"/>
                <a:gd name="T49" fmla="*/ 420 h 460"/>
                <a:gd name="T50" fmla="*/ 190 w 444"/>
                <a:gd name="T51" fmla="*/ 416 h 460"/>
                <a:gd name="T52" fmla="*/ 156 w 444"/>
                <a:gd name="T53" fmla="*/ 396 h 460"/>
                <a:gd name="T54" fmla="*/ 136 w 444"/>
                <a:gd name="T55" fmla="*/ 362 h 460"/>
                <a:gd name="T56" fmla="*/ 124 w 444"/>
                <a:gd name="T57" fmla="*/ 302 h 460"/>
                <a:gd name="T58" fmla="*/ 122 w 444"/>
                <a:gd name="T59" fmla="*/ 230 h 460"/>
                <a:gd name="T60" fmla="*/ 128 w 444"/>
                <a:gd name="T61" fmla="*/ 126 h 460"/>
                <a:gd name="T62" fmla="*/ 142 w 444"/>
                <a:gd name="T63" fmla="*/ 86 h 460"/>
                <a:gd name="T64" fmla="*/ 166 w 444"/>
                <a:gd name="T65" fmla="*/ 56 h 460"/>
                <a:gd name="T66" fmla="*/ 204 w 444"/>
                <a:gd name="T67" fmla="*/ 42 h 460"/>
                <a:gd name="T68" fmla="*/ 222 w 444"/>
                <a:gd name="T69" fmla="*/ 40 h 460"/>
                <a:gd name="T70" fmla="*/ 222 w 444"/>
                <a:gd name="T71" fmla="*/ 40 h 460"/>
                <a:gd name="T72" fmla="*/ 266 w 444"/>
                <a:gd name="T73" fmla="*/ 50 h 460"/>
                <a:gd name="T74" fmla="*/ 296 w 444"/>
                <a:gd name="T75" fmla="*/ 74 h 460"/>
                <a:gd name="T76" fmla="*/ 312 w 444"/>
                <a:gd name="T77" fmla="*/ 112 h 460"/>
                <a:gd name="T78" fmla="*/ 320 w 444"/>
                <a:gd name="T79" fmla="*/ 194 h 460"/>
                <a:gd name="T80" fmla="*/ 320 w 444"/>
                <a:gd name="T81" fmla="*/ 268 h 460"/>
                <a:gd name="T82" fmla="*/ 312 w 444"/>
                <a:gd name="T83" fmla="*/ 348 h 460"/>
                <a:gd name="T84" fmla="*/ 296 w 444"/>
                <a:gd name="T85" fmla="*/ 386 h 460"/>
                <a:gd name="T86" fmla="*/ 266 w 444"/>
                <a:gd name="T87" fmla="*/ 410 h 460"/>
                <a:gd name="T88" fmla="*/ 222 w 444"/>
                <a:gd name="T89" fmla="*/ 42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44" h="460">
                  <a:moveTo>
                    <a:pt x="222" y="0"/>
                  </a:moveTo>
                  <a:lnTo>
                    <a:pt x="222" y="0"/>
                  </a:lnTo>
                  <a:lnTo>
                    <a:pt x="186" y="0"/>
                  </a:lnTo>
                  <a:lnTo>
                    <a:pt x="156" y="4"/>
                  </a:lnTo>
                  <a:lnTo>
                    <a:pt x="128" y="10"/>
                  </a:lnTo>
                  <a:lnTo>
                    <a:pt x="104" y="18"/>
                  </a:lnTo>
                  <a:lnTo>
                    <a:pt x="82" y="28"/>
                  </a:lnTo>
                  <a:lnTo>
                    <a:pt x="64" y="38"/>
                  </a:lnTo>
                  <a:lnTo>
                    <a:pt x="50" y="52"/>
                  </a:lnTo>
                  <a:lnTo>
                    <a:pt x="36" y="66"/>
                  </a:lnTo>
                  <a:lnTo>
                    <a:pt x="26" y="82"/>
                  </a:lnTo>
                  <a:lnTo>
                    <a:pt x="18" y="100"/>
                  </a:lnTo>
                  <a:lnTo>
                    <a:pt x="12" y="120"/>
                  </a:lnTo>
                  <a:lnTo>
                    <a:pt x="6" y="140"/>
                  </a:lnTo>
                  <a:lnTo>
                    <a:pt x="2" y="162"/>
                  </a:lnTo>
                  <a:lnTo>
                    <a:pt x="0" y="184"/>
                  </a:lnTo>
                  <a:lnTo>
                    <a:pt x="0" y="230"/>
                  </a:lnTo>
                  <a:lnTo>
                    <a:pt x="0" y="230"/>
                  </a:lnTo>
                  <a:lnTo>
                    <a:pt x="0" y="278"/>
                  </a:lnTo>
                  <a:lnTo>
                    <a:pt x="2" y="300"/>
                  </a:lnTo>
                  <a:lnTo>
                    <a:pt x="6" y="320"/>
                  </a:lnTo>
                  <a:lnTo>
                    <a:pt x="10" y="340"/>
                  </a:lnTo>
                  <a:lnTo>
                    <a:pt x="18" y="360"/>
                  </a:lnTo>
                  <a:lnTo>
                    <a:pt x="26" y="378"/>
                  </a:lnTo>
                  <a:lnTo>
                    <a:pt x="36" y="394"/>
                  </a:lnTo>
                  <a:lnTo>
                    <a:pt x="50" y="408"/>
                  </a:lnTo>
                  <a:lnTo>
                    <a:pt x="64" y="422"/>
                  </a:lnTo>
                  <a:lnTo>
                    <a:pt x="82" y="434"/>
                  </a:lnTo>
                  <a:lnTo>
                    <a:pt x="104" y="442"/>
                  </a:lnTo>
                  <a:lnTo>
                    <a:pt x="128" y="450"/>
                  </a:lnTo>
                  <a:lnTo>
                    <a:pt x="156" y="456"/>
                  </a:lnTo>
                  <a:lnTo>
                    <a:pt x="186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58" y="460"/>
                  </a:lnTo>
                  <a:lnTo>
                    <a:pt x="288" y="456"/>
                  </a:lnTo>
                  <a:lnTo>
                    <a:pt x="316" y="450"/>
                  </a:lnTo>
                  <a:lnTo>
                    <a:pt x="340" y="442"/>
                  </a:lnTo>
                  <a:lnTo>
                    <a:pt x="362" y="434"/>
                  </a:lnTo>
                  <a:lnTo>
                    <a:pt x="380" y="422"/>
                  </a:lnTo>
                  <a:lnTo>
                    <a:pt x="394" y="408"/>
                  </a:lnTo>
                  <a:lnTo>
                    <a:pt x="408" y="394"/>
                  </a:lnTo>
                  <a:lnTo>
                    <a:pt x="418" y="378"/>
                  </a:lnTo>
                  <a:lnTo>
                    <a:pt x="426" y="360"/>
                  </a:lnTo>
                  <a:lnTo>
                    <a:pt x="432" y="340"/>
                  </a:lnTo>
                  <a:lnTo>
                    <a:pt x="438" y="320"/>
                  </a:lnTo>
                  <a:lnTo>
                    <a:pt x="440" y="300"/>
                  </a:lnTo>
                  <a:lnTo>
                    <a:pt x="442" y="278"/>
                  </a:lnTo>
                  <a:lnTo>
                    <a:pt x="444" y="230"/>
                  </a:lnTo>
                  <a:lnTo>
                    <a:pt x="444" y="230"/>
                  </a:lnTo>
                  <a:lnTo>
                    <a:pt x="442" y="184"/>
                  </a:lnTo>
                  <a:lnTo>
                    <a:pt x="440" y="162"/>
                  </a:lnTo>
                  <a:lnTo>
                    <a:pt x="438" y="140"/>
                  </a:lnTo>
                  <a:lnTo>
                    <a:pt x="432" y="120"/>
                  </a:lnTo>
                  <a:lnTo>
                    <a:pt x="426" y="100"/>
                  </a:lnTo>
                  <a:lnTo>
                    <a:pt x="418" y="82"/>
                  </a:lnTo>
                  <a:lnTo>
                    <a:pt x="408" y="66"/>
                  </a:lnTo>
                  <a:lnTo>
                    <a:pt x="394" y="52"/>
                  </a:lnTo>
                  <a:lnTo>
                    <a:pt x="378" y="38"/>
                  </a:lnTo>
                  <a:lnTo>
                    <a:pt x="360" y="28"/>
                  </a:lnTo>
                  <a:lnTo>
                    <a:pt x="340" y="18"/>
                  </a:lnTo>
                  <a:lnTo>
                    <a:pt x="316" y="10"/>
                  </a:lnTo>
                  <a:lnTo>
                    <a:pt x="288" y="4"/>
                  </a:lnTo>
                  <a:lnTo>
                    <a:pt x="256" y="0"/>
                  </a:lnTo>
                  <a:lnTo>
                    <a:pt x="222" y="0"/>
                  </a:lnTo>
                  <a:lnTo>
                    <a:pt x="222" y="0"/>
                  </a:lnTo>
                  <a:close/>
                  <a:moveTo>
                    <a:pt x="222" y="420"/>
                  </a:move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04" y="418"/>
                  </a:lnTo>
                  <a:lnTo>
                    <a:pt x="190" y="416"/>
                  </a:lnTo>
                  <a:lnTo>
                    <a:pt x="176" y="410"/>
                  </a:lnTo>
                  <a:lnTo>
                    <a:pt x="166" y="404"/>
                  </a:lnTo>
                  <a:lnTo>
                    <a:pt x="156" y="396"/>
                  </a:lnTo>
                  <a:lnTo>
                    <a:pt x="148" y="386"/>
                  </a:lnTo>
                  <a:lnTo>
                    <a:pt x="142" y="374"/>
                  </a:lnTo>
                  <a:lnTo>
                    <a:pt x="136" y="362"/>
                  </a:lnTo>
                  <a:lnTo>
                    <a:pt x="132" y="348"/>
                  </a:lnTo>
                  <a:lnTo>
                    <a:pt x="128" y="334"/>
                  </a:lnTo>
                  <a:lnTo>
                    <a:pt x="124" y="302"/>
                  </a:lnTo>
                  <a:lnTo>
                    <a:pt x="122" y="268"/>
                  </a:lnTo>
                  <a:lnTo>
                    <a:pt x="122" y="230"/>
                  </a:lnTo>
                  <a:lnTo>
                    <a:pt x="122" y="230"/>
                  </a:lnTo>
                  <a:lnTo>
                    <a:pt x="122" y="194"/>
                  </a:lnTo>
                  <a:lnTo>
                    <a:pt x="124" y="158"/>
                  </a:lnTo>
                  <a:lnTo>
                    <a:pt x="128" y="126"/>
                  </a:lnTo>
                  <a:lnTo>
                    <a:pt x="132" y="112"/>
                  </a:lnTo>
                  <a:lnTo>
                    <a:pt x="136" y="98"/>
                  </a:lnTo>
                  <a:lnTo>
                    <a:pt x="142" y="86"/>
                  </a:lnTo>
                  <a:lnTo>
                    <a:pt x="148" y="74"/>
                  </a:lnTo>
                  <a:lnTo>
                    <a:pt x="156" y="64"/>
                  </a:lnTo>
                  <a:lnTo>
                    <a:pt x="166" y="56"/>
                  </a:lnTo>
                  <a:lnTo>
                    <a:pt x="178" y="50"/>
                  </a:lnTo>
                  <a:lnTo>
                    <a:pt x="190" y="44"/>
                  </a:lnTo>
                  <a:lnTo>
                    <a:pt x="204" y="42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38" y="42"/>
                  </a:lnTo>
                  <a:lnTo>
                    <a:pt x="254" y="44"/>
                  </a:lnTo>
                  <a:lnTo>
                    <a:pt x="266" y="50"/>
                  </a:lnTo>
                  <a:lnTo>
                    <a:pt x="278" y="56"/>
                  </a:lnTo>
                  <a:lnTo>
                    <a:pt x="288" y="64"/>
                  </a:lnTo>
                  <a:lnTo>
                    <a:pt x="296" y="74"/>
                  </a:lnTo>
                  <a:lnTo>
                    <a:pt x="302" y="86"/>
                  </a:lnTo>
                  <a:lnTo>
                    <a:pt x="308" y="98"/>
                  </a:lnTo>
                  <a:lnTo>
                    <a:pt x="312" y="112"/>
                  </a:lnTo>
                  <a:lnTo>
                    <a:pt x="314" y="126"/>
                  </a:lnTo>
                  <a:lnTo>
                    <a:pt x="320" y="158"/>
                  </a:lnTo>
                  <a:lnTo>
                    <a:pt x="320" y="194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0" y="268"/>
                  </a:lnTo>
                  <a:lnTo>
                    <a:pt x="320" y="302"/>
                  </a:lnTo>
                  <a:lnTo>
                    <a:pt x="316" y="334"/>
                  </a:lnTo>
                  <a:lnTo>
                    <a:pt x="312" y="348"/>
                  </a:lnTo>
                  <a:lnTo>
                    <a:pt x="308" y="362"/>
                  </a:lnTo>
                  <a:lnTo>
                    <a:pt x="302" y="374"/>
                  </a:lnTo>
                  <a:lnTo>
                    <a:pt x="296" y="386"/>
                  </a:lnTo>
                  <a:lnTo>
                    <a:pt x="288" y="396"/>
                  </a:lnTo>
                  <a:lnTo>
                    <a:pt x="278" y="404"/>
                  </a:lnTo>
                  <a:lnTo>
                    <a:pt x="266" y="410"/>
                  </a:lnTo>
                  <a:lnTo>
                    <a:pt x="254" y="416"/>
                  </a:lnTo>
                  <a:lnTo>
                    <a:pt x="240" y="418"/>
                  </a:lnTo>
                  <a:lnTo>
                    <a:pt x="222" y="420"/>
                  </a:lnTo>
                  <a:lnTo>
                    <a:pt x="222" y="42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 6"/>
            <p:cNvSpPr>
              <a:spLocks noEditPoints="1"/>
            </p:cNvSpPr>
            <p:nvPr/>
          </p:nvSpPr>
          <p:spPr bwMode="auto">
            <a:xfrm>
              <a:off x="10283825" y="2684413"/>
              <a:ext cx="708025" cy="730250"/>
            </a:xfrm>
            <a:custGeom>
              <a:avLst/>
              <a:gdLst>
                <a:gd name="T0" fmla="*/ 438 w 446"/>
                <a:gd name="T1" fmla="*/ 234 h 460"/>
                <a:gd name="T2" fmla="*/ 446 w 446"/>
                <a:gd name="T3" fmla="*/ 222 h 460"/>
                <a:gd name="T4" fmla="*/ 444 w 446"/>
                <a:gd name="T5" fmla="*/ 194 h 460"/>
                <a:gd name="T6" fmla="*/ 436 w 446"/>
                <a:gd name="T7" fmla="*/ 126 h 460"/>
                <a:gd name="T8" fmla="*/ 418 w 446"/>
                <a:gd name="T9" fmla="*/ 82 h 460"/>
                <a:gd name="T10" fmla="*/ 388 w 446"/>
                <a:gd name="T11" fmla="*/ 44 h 460"/>
                <a:gd name="T12" fmla="*/ 342 w 446"/>
                <a:gd name="T13" fmla="*/ 18 h 460"/>
                <a:gd name="T14" fmla="*/ 278 w 446"/>
                <a:gd name="T15" fmla="*/ 2 h 460"/>
                <a:gd name="T16" fmla="*/ 222 w 446"/>
                <a:gd name="T17" fmla="*/ 0 h 460"/>
                <a:gd name="T18" fmla="*/ 128 w 446"/>
                <a:gd name="T19" fmla="*/ 10 h 460"/>
                <a:gd name="T20" fmla="*/ 66 w 446"/>
                <a:gd name="T21" fmla="*/ 38 h 460"/>
                <a:gd name="T22" fmla="*/ 28 w 446"/>
                <a:gd name="T23" fmla="*/ 82 h 460"/>
                <a:gd name="T24" fmla="*/ 8 w 446"/>
                <a:gd name="T25" fmla="*/ 140 h 460"/>
                <a:gd name="T26" fmla="*/ 0 w 446"/>
                <a:gd name="T27" fmla="*/ 230 h 460"/>
                <a:gd name="T28" fmla="*/ 4 w 446"/>
                <a:gd name="T29" fmla="*/ 300 h 460"/>
                <a:gd name="T30" fmla="*/ 18 w 446"/>
                <a:gd name="T31" fmla="*/ 360 h 460"/>
                <a:gd name="T32" fmla="*/ 50 w 446"/>
                <a:gd name="T33" fmla="*/ 408 h 460"/>
                <a:gd name="T34" fmla="*/ 104 w 446"/>
                <a:gd name="T35" fmla="*/ 442 h 460"/>
                <a:gd name="T36" fmla="*/ 188 w 446"/>
                <a:gd name="T37" fmla="*/ 460 h 460"/>
                <a:gd name="T38" fmla="*/ 222 w 446"/>
                <a:gd name="T39" fmla="*/ 460 h 460"/>
                <a:gd name="T40" fmla="*/ 224 w 446"/>
                <a:gd name="T41" fmla="*/ 460 h 460"/>
                <a:gd name="T42" fmla="*/ 298 w 446"/>
                <a:gd name="T43" fmla="*/ 454 h 460"/>
                <a:gd name="T44" fmla="*/ 356 w 446"/>
                <a:gd name="T45" fmla="*/ 436 h 460"/>
                <a:gd name="T46" fmla="*/ 396 w 446"/>
                <a:gd name="T47" fmla="*/ 408 h 460"/>
                <a:gd name="T48" fmla="*/ 422 w 446"/>
                <a:gd name="T49" fmla="*/ 372 h 460"/>
                <a:gd name="T50" fmla="*/ 440 w 446"/>
                <a:gd name="T51" fmla="*/ 312 h 460"/>
                <a:gd name="T52" fmla="*/ 440 w 446"/>
                <a:gd name="T53" fmla="*/ 310 h 460"/>
                <a:gd name="T54" fmla="*/ 432 w 446"/>
                <a:gd name="T55" fmla="*/ 296 h 460"/>
                <a:gd name="T56" fmla="*/ 424 w 446"/>
                <a:gd name="T57" fmla="*/ 296 h 460"/>
                <a:gd name="T58" fmla="*/ 326 w 446"/>
                <a:gd name="T59" fmla="*/ 312 h 460"/>
                <a:gd name="T60" fmla="*/ 316 w 446"/>
                <a:gd name="T61" fmla="*/ 322 h 460"/>
                <a:gd name="T62" fmla="*/ 312 w 446"/>
                <a:gd name="T63" fmla="*/ 338 h 460"/>
                <a:gd name="T64" fmla="*/ 288 w 446"/>
                <a:gd name="T65" fmla="*/ 386 h 460"/>
                <a:gd name="T66" fmla="*/ 252 w 446"/>
                <a:gd name="T67" fmla="*/ 414 h 460"/>
                <a:gd name="T68" fmla="*/ 224 w 446"/>
                <a:gd name="T69" fmla="*/ 420 h 460"/>
                <a:gd name="T70" fmla="*/ 222 w 446"/>
                <a:gd name="T71" fmla="*/ 420 h 460"/>
                <a:gd name="T72" fmla="*/ 212 w 446"/>
                <a:gd name="T73" fmla="*/ 418 h 460"/>
                <a:gd name="T74" fmla="*/ 184 w 446"/>
                <a:gd name="T75" fmla="*/ 410 h 460"/>
                <a:gd name="T76" fmla="*/ 148 w 446"/>
                <a:gd name="T77" fmla="*/ 370 h 460"/>
                <a:gd name="T78" fmla="*/ 130 w 446"/>
                <a:gd name="T79" fmla="*/ 322 h 460"/>
                <a:gd name="T80" fmla="*/ 124 w 446"/>
                <a:gd name="T81" fmla="*/ 290 h 460"/>
                <a:gd name="T82" fmla="*/ 124 w 446"/>
                <a:gd name="T83" fmla="*/ 216 h 460"/>
                <a:gd name="T84" fmla="*/ 126 w 446"/>
                <a:gd name="T85" fmla="*/ 150 h 460"/>
                <a:gd name="T86" fmla="*/ 140 w 446"/>
                <a:gd name="T87" fmla="*/ 94 h 460"/>
                <a:gd name="T88" fmla="*/ 160 w 446"/>
                <a:gd name="T89" fmla="*/ 64 h 460"/>
                <a:gd name="T90" fmla="*/ 192 w 446"/>
                <a:gd name="T91" fmla="*/ 44 h 460"/>
                <a:gd name="T92" fmla="*/ 222 w 446"/>
                <a:gd name="T93" fmla="*/ 40 h 460"/>
                <a:gd name="T94" fmla="*/ 222 w 446"/>
                <a:gd name="T95" fmla="*/ 40 h 460"/>
                <a:gd name="T96" fmla="*/ 250 w 446"/>
                <a:gd name="T97" fmla="*/ 44 h 460"/>
                <a:gd name="T98" fmla="*/ 280 w 446"/>
                <a:gd name="T99" fmla="*/ 60 h 460"/>
                <a:gd name="T100" fmla="*/ 300 w 446"/>
                <a:gd name="T101" fmla="*/ 86 h 460"/>
                <a:gd name="T102" fmla="*/ 320 w 446"/>
                <a:gd name="T103" fmla="*/ 156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46" h="460">
                  <a:moveTo>
                    <a:pt x="434" y="236"/>
                  </a:moveTo>
                  <a:lnTo>
                    <a:pt x="434" y="236"/>
                  </a:lnTo>
                  <a:lnTo>
                    <a:pt x="438" y="234"/>
                  </a:lnTo>
                  <a:lnTo>
                    <a:pt x="442" y="232"/>
                  </a:lnTo>
                  <a:lnTo>
                    <a:pt x="444" y="228"/>
                  </a:lnTo>
                  <a:lnTo>
                    <a:pt x="446" y="222"/>
                  </a:lnTo>
                  <a:lnTo>
                    <a:pt x="446" y="222"/>
                  </a:lnTo>
                  <a:lnTo>
                    <a:pt x="444" y="194"/>
                  </a:lnTo>
                  <a:lnTo>
                    <a:pt x="444" y="194"/>
                  </a:lnTo>
                  <a:lnTo>
                    <a:pt x="442" y="162"/>
                  </a:lnTo>
                  <a:lnTo>
                    <a:pt x="442" y="162"/>
                  </a:lnTo>
                  <a:lnTo>
                    <a:pt x="436" y="126"/>
                  </a:lnTo>
                  <a:lnTo>
                    <a:pt x="430" y="112"/>
                  </a:lnTo>
                  <a:lnTo>
                    <a:pt x="424" y="96"/>
                  </a:lnTo>
                  <a:lnTo>
                    <a:pt x="418" y="82"/>
                  </a:lnTo>
                  <a:lnTo>
                    <a:pt x="410" y="68"/>
                  </a:lnTo>
                  <a:lnTo>
                    <a:pt x="400" y="56"/>
                  </a:lnTo>
                  <a:lnTo>
                    <a:pt x="388" y="44"/>
                  </a:lnTo>
                  <a:lnTo>
                    <a:pt x="374" y="34"/>
                  </a:lnTo>
                  <a:lnTo>
                    <a:pt x="360" y="26"/>
                  </a:lnTo>
                  <a:lnTo>
                    <a:pt x="342" y="18"/>
                  </a:lnTo>
                  <a:lnTo>
                    <a:pt x="322" y="12"/>
                  </a:lnTo>
                  <a:lnTo>
                    <a:pt x="302" y="6"/>
                  </a:lnTo>
                  <a:lnTo>
                    <a:pt x="278" y="2"/>
                  </a:lnTo>
                  <a:lnTo>
                    <a:pt x="252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188" y="0"/>
                  </a:lnTo>
                  <a:lnTo>
                    <a:pt x="156" y="4"/>
                  </a:lnTo>
                  <a:lnTo>
                    <a:pt x="128" y="10"/>
                  </a:lnTo>
                  <a:lnTo>
                    <a:pt x="104" y="18"/>
                  </a:lnTo>
                  <a:lnTo>
                    <a:pt x="84" y="28"/>
                  </a:lnTo>
                  <a:lnTo>
                    <a:pt x="66" y="38"/>
                  </a:lnTo>
                  <a:lnTo>
                    <a:pt x="50" y="52"/>
                  </a:lnTo>
                  <a:lnTo>
                    <a:pt x="38" y="66"/>
                  </a:lnTo>
                  <a:lnTo>
                    <a:pt x="28" y="82"/>
                  </a:lnTo>
                  <a:lnTo>
                    <a:pt x="18" y="100"/>
                  </a:lnTo>
                  <a:lnTo>
                    <a:pt x="12" y="120"/>
                  </a:lnTo>
                  <a:lnTo>
                    <a:pt x="8" y="140"/>
                  </a:lnTo>
                  <a:lnTo>
                    <a:pt x="4" y="162"/>
                  </a:lnTo>
                  <a:lnTo>
                    <a:pt x="2" y="184"/>
                  </a:lnTo>
                  <a:lnTo>
                    <a:pt x="0" y="230"/>
                  </a:lnTo>
                  <a:lnTo>
                    <a:pt x="0" y="230"/>
                  </a:lnTo>
                  <a:lnTo>
                    <a:pt x="2" y="278"/>
                  </a:lnTo>
                  <a:lnTo>
                    <a:pt x="4" y="300"/>
                  </a:lnTo>
                  <a:lnTo>
                    <a:pt x="8" y="320"/>
                  </a:lnTo>
                  <a:lnTo>
                    <a:pt x="12" y="340"/>
                  </a:lnTo>
                  <a:lnTo>
                    <a:pt x="18" y="360"/>
                  </a:lnTo>
                  <a:lnTo>
                    <a:pt x="26" y="378"/>
                  </a:lnTo>
                  <a:lnTo>
                    <a:pt x="38" y="394"/>
                  </a:lnTo>
                  <a:lnTo>
                    <a:pt x="50" y="408"/>
                  </a:lnTo>
                  <a:lnTo>
                    <a:pt x="66" y="422"/>
                  </a:lnTo>
                  <a:lnTo>
                    <a:pt x="84" y="434"/>
                  </a:lnTo>
                  <a:lnTo>
                    <a:pt x="104" y="442"/>
                  </a:lnTo>
                  <a:lnTo>
                    <a:pt x="128" y="450"/>
                  </a:lnTo>
                  <a:lnTo>
                    <a:pt x="156" y="456"/>
                  </a:lnTo>
                  <a:lnTo>
                    <a:pt x="188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4" y="460"/>
                  </a:lnTo>
                  <a:lnTo>
                    <a:pt x="224" y="460"/>
                  </a:lnTo>
                  <a:lnTo>
                    <a:pt x="250" y="460"/>
                  </a:lnTo>
                  <a:lnTo>
                    <a:pt x="276" y="458"/>
                  </a:lnTo>
                  <a:lnTo>
                    <a:pt x="298" y="454"/>
                  </a:lnTo>
                  <a:lnTo>
                    <a:pt x="320" y="450"/>
                  </a:lnTo>
                  <a:lnTo>
                    <a:pt x="338" y="444"/>
                  </a:lnTo>
                  <a:lnTo>
                    <a:pt x="356" y="436"/>
                  </a:lnTo>
                  <a:lnTo>
                    <a:pt x="370" y="428"/>
                  </a:lnTo>
                  <a:lnTo>
                    <a:pt x="384" y="420"/>
                  </a:lnTo>
                  <a:lnTo>
                    <a:pt x="396" y="408"/>
                  </a:lnTo>
                  <a:lnTo>
                    <a:pt x="406" y="398"/>
                  </a:lnTo>
                  <a:lnTo>
                    <a:pt x="414" y="386"/>
                  </a:lnTo>
                  <a:lnTo>
                    <a:pt x="422" y="372"/>
                  </a:lnTo>
                  <a:lnTo>
                    <a:pt x="428" y="358"/>
                  </a:lnTo>
                  <a:lnTo>
                    <a:pt x="432" y="344"/>
                  </a:lnTo>
                  <a:lnTo>
                    <a:pt x="440" y="312"/>
                  </a:lnTo>
                  <a:lnTo>
                    <a:pt x="440" y="312"/>
                  </a:lnTo>
                  <a:lnTo>
                    <a:pt x="440" y="310"/>
                  </a:lnTo>
                  <a:lnTo>
                    <a:pt x="440" y="310"/>
                  </a:lnTo>
                  <a:lnTo>
                    <a:pt x="440" y="304"/>
                  </a:lnTo>
                  <a:lnTo>
                    <a:pt x="436" y="300"/>
                  </a:lnTo>
                  <a:lnTo>
                    <a:pt x="432" y="296"/>
                  </a:lnTo>
                  <a:lnTo>
                    <a:pt x="426" y="296"/>
                  </a:lnTo>
                  <a:lnTo>
                    <a:pt x="426" y="296"/>
                  </a:lnTo>
                  <a:lnTo>
                    <a:pt x="424" y="296"/>
                  </a:lnTo>
                  <a:lnTo>
                    <a:pt x="424" y="296"/>
                  </a:lnTo>
                  <a:lnTo>
                    <a:pt x="326" y="312"/>
                  </a:lnTo>
                  <a:lnTo>
                    <a:pt x="326" y="312"/>
                  </a:lnTo>
                  <a:lnTo>
                    <a:pt x="320" y="316"/>
                  </a:lnTo>
                  <a:lnTo>
                    <a:pt x="316" y="322"/>
                  </a:lnTo>
                  <a:lnTo>
                    <a:pt x="316" y="322"/>
                  </a:lnTo>
                  <a:lnTo>
                    <a:pt x="316" y="324"/>
                  </a:lnTo>
                  <a:lnTo>
                    <a:pt x="316" y="324"/>
                  </a:lnTo>
                  <a:lnTo>
                    <a:pt x="312" y="338"/>
                  </a:lnTo>
                  <a:lnTo>
                    <a:pt x="306" y="354"/>
                  </a:lnTo>
                  <a:lnTo>
                    <a:pt x="298" y="370"/>
                  </a:lnTo>
                  <a:lnTo>
                    <a:pt x="288" y="386"/>
                  </a:lnTo>
                  <a:lnTo>
                    <a:pt x="276" y="400"/>
                  </a:lnTo>
                  <a:lnTo>
                    <a:pt x="262" y="410"/>
                  </a:lnTo>
                  <a:lnTo>
                    <a:pt x="252" y="414"/>
                  </a:lnTo>
                  <a:lnTo>
                    <a:pt x="244" y="418"/>
                  </a:lnTo>
                  <a:lnTo>
                    <a:pt x="234" y="418"/>
                  </a:lnTo>
                  <a:lnTo>
                    <a:pt x="224" y="420"/>
                  </a:lnTo>
                  <a:lnTo>
                    <a:pt x="224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12" y="418"/>
                  </a:lnTo>
                  <a:lnTo>
                    <a:pt x="202" y="418"/>
                  </a:lnTo>
                  <a:lnTo>
                    <a:pt x="192" y="414"/>
                  </a:lnTo>
                  <a:lnTo>
                    <a:pt x="184" y="410"/>
                  </a:lnTo>
                  <a:lnTo>
                    <a:pt x="170" y="400"/>
                  </a:lnTo>
                  <a:lnTo>
                    <a:pt x="158" y="386"/>
                  </a:lnTo>
                  <a:lnTo>
                    <a:pt x="148" y="370"/>
                  </a:lnTo>
                  <a:lnTo>
                    <a:pt x="140" y="354"/>
                  </a:lnTo>
                  <a:lnTo>
                    <a:pt x="134" y="338"/>
                  </a:lnTo>
                  <a:lnTo>
                    <a:pt x="130" y="322"/>
                  </a:lnTo>
                  <a:lnTo>
                    <a:pt x="130" y="322"/>
                  </a:lnTo>
                  <a:lnTo>
                    <a:pt x="126" y="308"/>
                  </a:lnTo>
                  <a:lnTo>
                    <a:pt x="124" y="290"/>
                  </a:lnTo>
                  <a:lnTo>
                    <a:pt x="322" y="256"/>
                  </a:lnTo>
                  <a:lnTo>
                    <a:pt x="434" y="236"/>
                  </a:lnTo>
                  <a:close/>
                  <a:moveTo>
                    <a:pt x="124" y="216"/>
                  </a:moveTo>
                  <a:lnTo>
                    <a:pt x="124" y="216"/>
                  </a:lnTo>
                  <a:lnTo>
                    <a:pt x="124" y="182"/>
                  </a:lnTo>
                  <a:lnTo>
                    <a:pt x="126" y="150"/>
                  </a:lnTo>
                  <a:lnTo>
                    <a:pt x="132" y="120"/>
                  </a:lnTo>
                  <a:lnTo>
                    <a:pt x="134" y="108"/>
                  </a:lnTo>
                  <a:lnTo>
                    <a:pt x="140" y="94"/>
                  </a:lnTo>
                  <a:lnTo>
                    <a:pt x="144" y="82"/>
                  </a:lnTo>
                  <a:lnTo>
                    <a:pt x="152" y="72"/>
                  </a:lnTo>
                  <a:lnTo>
                    <a:pt x="160" y="64"/>
                  </a:lnTo>
                  <a:lnTo>
                    <a:pt x="168" y="56"/>
                  </a:lnTo>
                  <a:lnTo>
                    <a:pt x="180" y="50"/>
                  </a:lnTo>
                  <a:lnTo>
                    <a:pt x="192" y="44"/>
                  </a:lnTo>
                  <a:lnTo>
                    <a:pt x="206" y="42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36" y="42"/>
                  </a:lnTo>
                  <a:lnTo>
                    <a:pt x="250" y="44"/>
                  </a:lnTo>
                  <a:lnTo>
                    <a:pt x="260" y="48"/>
                  </a:lnTo>
                  <a:lnTo>
                    <a:pt x="270" y="54"/>
                  </a:lnTo>
                  <a:lnTo>
                    <a:pt x="280" y="60"/>
                  </a:lnTo>
                  <a:lnTo>
                    <a:pt x="288" y="68"/>
                  </a:lnTo>
                  <a:lnTo>
                    <a:pt x="294" y="76"/>
                  </a:lnTo>
                  <a:lnTo>
                    <a:pt x="300" y="86"/>
                  </a:lnTo>
                  <a:lnTo>
                    <a:pt x="310" y="108"/>
                  </a:lnTo>
                  <a:lnTo>
                    <a:pt x="316" y="130"/>
                  </a:lnTo>
                  <a:lnTo>
                    <a:pt x="320" y="156"/>
                  </a:lnTo>
                  <a:lnTo>
                    <a:pt x="322" y="182"/>
                  </a:lnTo>
                  <a:lnTo>
                    <a:pt x="124" y="21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 7"/>
            <p:cNvSpPr>
              <a:spLocks noEditPoints="1"/>
            </p:cNvSpPr>
            <p:nvPr/>
          </p:nvSpPr>
          <p:spPr bwMode="auto">
            <a:xfrm>
              <a:off x="9480550" y="2684413"/>
              <a:ext cx="704850" cy="993775"/>
            </a:xfrm>
            <a:custGeom>
              <a:avLst/>
              <a:gdLst>
                <a:gd name="T0" fmla="*/ 224 w 444"/>
                <a:gd name="T1" fmla="*/ 0 h 626"/>
                <a:gd name="T2" fmla="*/ 168 w 444"/>
                <a:gd name="T3" fmla="*/ 2 h 626"/>
                <a:gd name="T4" fmla="*/ 116 w 444"/>
                <a:gd name="T5" fmla="*/ 10 h 626"/>
                <a:gd name="T6" fmla="*/ 56 w 444"/>
                <a:gd name="T7" fmla="*/ 26 h 626"/>
                <a:gd name="T8" fmla="*/ 20 w 444"/>
                <a:gd name="T9" fmla="*/ 40 h 626"/>
                <a:gd name="T10" fmla="*/ 2 w 444"/>
                <a:gd name="T11" fmla="*/ 66 h 626"/>
                <a:gd name="T12" fmla="*/ 0 w 444"/>
                <a:gd name="T13" fmla="*/ 612 h 626"/>
                <a:gd name="T14" fmla="*/ 0 w 444"/>
                <a:gd name="T15" fmla="*/ 612 h 626"/>
                <a:gd name="T16" fmla="*/ 0 w 444"/>
                <a:gd name="T17" fmla="*/ 612 h 626"/>
                <a:gd name="T18" fmla="*/ 4 w 444"/>
                <a:gd name="T19" fmla="*/ 622 h 626"/>
                <a:gd name="T20" fmla="*/ 14 w 444"/>
                <a:gd name="T21" fmla="*/ 626 h 626"/>
                <a:gd name="T22" fmla="*/ 116 w 444"/>
                <a:gd name="T23" fmla="*/ 606 h 626"/>
                <a:gd name="T24" fmla="*/ 120 w 444"/>
                <a:gd name="T25" fmla="*/ 448 h 626"/>
                <a:gd name="T26" fmla="*/ 192 w 444"/>
                <a:gd name="T27" fmla="*/ 460 h 626"/>
                <a:gd name="T28" fmla="*/ 222 w 444"/>
                <a:gd name="T29" fmla="*/ 462 h 626"/>
                <a:gd name="T30" fmla="*/ 222 w 444"/>
                <a:gd name="T31" fmla="*/ 462 h 626"/>
                <a:gd name="T32" fmla="*/ 316 w 444"/>
                <a:gd name="T33" fmla="*/ 450 h 626"/>
                <a:gd name="T34" fmla="*/ 380 w 444"/>
                <a:gd name="T35" fmla="*/ 422 h 626"/>
                <a:gd name="T36" fmla="*/ 418 w 444"/>
                <a:gd name="T37" fmla="*/ 378 h 626"/>
                <a:gd name="T38" fmla="*/ 438 w 444"/>
                <a:gd name="T39" fmla="*/ 320 h 626"/>
                <a:gd name="T40" fmla="*/ 444 w 444"/>
                <a:gd name="T41" fmla="*/ 230 h 626"/>
                <a:gd name="T42" fmla="*/ 440 w 444"/>
                <a:gd name="T43" fmla="*/ 162 h 626"/>
                <a:gd name="T44" fmla="*/ 426 w 444"/>
                <a:gd name="T45" fmla="*/ 102 h 626"/>
                <a:gd name="T46" fmla="*/ 394 w 444"/>
                <a:gd name="T47" fmla="*/ 52 h 626"/>
                <a:gd name="T48" fmla="*/ 340 w 444"/>
                <a:gd name="T49" fmla="*/ 18 h 626"/>
                <a:gd name="T50" fmla="*/ 258 w 444"/>
                <a:gd name="T51" fmla="*/ 2 h 626"/>
                <a:gd name="T52" fmla="*/ 222 w 444"/>
                <a:gd name="T53" fmla="*/ 420 h 626"/>
                <a:gd name="T54" fmla="*/ 222 w 444"/>
                <a:gd name="T55" fmla="*/ 420 h 626"/>
                <a:gd name="T56" fmla="*/ 204 w 444"/>
                <a:gd name="T57" fmla="*/ 418 h 626"/>
                <a:gd name="T58" fmla="*/ 166 w 444"/>
                <a:gd name="T59" fmla="*/ 404 h 626"/>
                <a:gd name="T60" fmla="*/ 142 w 444"/>
                <a:gd name="T61" fmla="*/ 376 h 626"/>
                <a:gd name="T62" fmla="*/ 128 w 444"/>
                <a:gd name="T63" fmla="*/ 334 h 626"/>
                <a:gd name="T64" fmla="*/ 122 w 444"/>
                <a:gd name="T65" fmla="*/ 230 h 626"/>
                <a:gd name="T66" fmla="*/ 124 w 444"/>
                <a:gd name="T67" fmla="*/ 158 h 626"/>
                <a:gd name="T68" fmla="*/ 136 w 444"/>
                <a:gd name="T69" fmla="*/ 98 h 626"/>
                <a:gd name="T70" fmla="*/ 156 w 444"/>
                <a:gd name="T71" fmla="*/ 64 h 626"/>
                <a:gd name="T72" fmla="*/ 190 w 444"/>
                <a:gd name="T73" fmla="*/ 46 h 626"/>
                <a:gd name="T74" fmla="*/ 222 w 444"/>
                <a:gd name="T75" fmla="*/ 42 h 626"/>
                <a:gd name="T76" fmla="*/ 222 w 444"/>
                <a:gd name="T77" fmla="*/ 42 h 626"/>
                <a:gd name="T78" fmla="*/ 254 w 444"/>
                <a:gd name="T79" fmla="*/ 46 h 626"/>
                <a:gd name="T80" fmla="*/ 288 w 444"/>
                <a:gd name="T81" fmla="*/ 64 h 626"/>
                <a:gd name="T82" fmla="*/ 308 w 444"/>
                <a:gd name="T83" fmla="*/ 98 h 626"/>
                <a:gd name="T84" fmla="*/ 320 w 444"/>
                <a:gd name="T85" fmla="*/ 158 h 626"/>
                <a:gd name="T86" fmla="*/ 322 w 444"/>
                <a:gd name="T87" fmla="*/ 230 h 626"/>
                <a:gd name="T88" fmla="*/ 316 w 444"/>
                <a:gd name="T89" fmla="*/ 334 h 626"/>
                <a:gd name="T90" fmla="*/ 302 w 444"/>
                <a:gd name="T91" fmla="*/ 376 h 626"/>
                <a:gd name="T92" fmla="*/ 278 w 444"/>
                <a:gd name="T93" fmla="*/ 404 h 626"/>
                <a:gd name="T94" fmla="*/ 240 w 444"/>
                <a:gd name="T95" fmla="*/ 418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44" h="626">
                  <a:moveTo>
                    <a:pt x="224" y="0"/>
                  </a:moveTo>
                  <a:lnTo>
                    <a:pt x="224" y="0"/>
                  </a:lnTo>
                  <a:lnTo>
                    <a:pt x="224" y="0"/>
                  </a:lnTo>
                  <a:lnTo>
                    <a:pt x="224" y="0"/>
                  </a:lnTo>
                  <a:lnTo>
                    <a:pt x="196" y="0"/>
                  </a:lnTo>
                  <a:lnTo>
                    <a:pt x="168" y="2"/>
                  </a:lnTo>
                  <a:lnTo>
                    <a:pt x="140" y="6"/>
                  </a:lnTo>
                  <a:lnTo>
                    <a:pt x="116" y="10"/>
                  </a:lnTo>
                  <a:lnTo>
                    <a:pt x="116" y="10"/>
                  </a:lnTo>
                  <a:lnTo>
                    <a:pt x="84" y="18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42" y="30"/>
                  </a:lnTo>
                  <a:lnTo>
                    <a:pt x="30" y="36"/>
                  </a:lnTo>
                  <a:lnTo>
                    <a:pt x="20" y="40"/>
                  </a:lnTo>
                  <a:lnTo>
                    <a:pt x="12" y="48"/>
                  </a:lnTo>
                  <a:lnTo>
                    <a:pt x="6" y="56"/>
                  </a:lnTo>
                  <a:lnTo>
                    <a:pt x="2" y="66"/>
                  </a:lnTo>
                  <a:lnTo>
                    <a:pt x="0" y="78"/>
                  </a:lnTo>
                  <a:lnTo>
                    <a:pt x="0" y="94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8"/>
                  </a:lnTo>
                  <a:lnTo>
                    <a:pt x="4" y="622"/>
                  </a:lnTo>
                  <a:lnTo>
                    <a:pt x="8" y="624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16" y="606"/>
                  </a:lnTo>
                  <a:lnTo>
                    <a:pt x="120" y="600"/>
                  </a:lnTo>
                  <a:lnTo>
                    <a:pt x="120" y="448"/>
                  </a:lnTo>
                  <a:lnTo>
                    <a:pt x="120" y="448"/>
                  </a:lnTo>
                  <a:lnTo>
                    <a:pt x="140" y="454"/>
                  </a:lnTo>
                  <a:lnTo>
                    <a:pt x="166" y="458"/>
                  </a:lnTo>
                  <a:lnTo>
                    <a:pt x="192" y="460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58" y="460"/>
                  </a:lnTo>
                  <a:lnTo>
                    <a:pt x="288" y="456"/>
                  </a:lnTo>
                  <a:lnTo>
                    <a:pt x="316" y="450"/>
                  </a:lnTo>
                  <a:lnTo>
                    <a:pt x="340" y="444"/>
                  </a:lnTo>
                  <a:lnTo>
                    <a:pt x="362" y="434"/>
                  </a:lnTo>
                  <a:lnTo>
                    <a:pt x="380" y="422"/>
                  </a:lnTo>
                  <a:lnTo>
                    <a:pt x="394" y="408"/>
                  </a:lnTo>
                  <a:lnTo>
                    <a:pt x="408" y="394"/>
                  </a:lnTo>
                  <a:lnTo>
                    <a:pt x="418" y="378"/>
                  </a:lnTo>
                  <a:lnTo>
                    <a:pt x="426" y="360"/>
                  </a:lnTo>
                  <a:lnTo>
                    <a:pt x="432" y="340"/>
                  </a:lnTo>
                  <a:lnTo>
                    <a:pt x="438" y="320"/>
                  </a:lnTo>
                  <a:lnTo>
                    <a:pt x="442" y="300"/>
                  </a:lnTo>
                  <a:lnTo>
                    <a:pt x="444" y="278"/>
                  </a:lnTo>
                  <a:lnTo>
                    <a:pt x="444" y="230"/>
                  </a:lnTo>
                  <a:lnTo>
                    <a:pt x="444" y="230"/>
                  </a:lnTo>
                  <a:lnTo>
                    <a:pt x="444" y="184"/>
                  </a:lnTo>
                  <a:lnTo>
                    <a:pt x="440" y="162"/>
                  </a:lnTo>
                  <a:lnTo>
                    <a:pt x="438" y="140"/>
                  </a:lnTo>
                  <a:lnTo>
                    <a:pt x="432" y="120"/>
                  </a:lnTo>
                  <a:lnTo>
                    <a:pt x="426" y="102"/>
                  </a:lnTo>
                  <a:lnTo>
                    <a:pt x="418" y="84"/>
                  </a:lnTo>
                  <a:lnTo>
                    <a:pt x="408" y="68"/>
                  </a:lnTo>
                  <a:lnTo>
                    <a:pt x="394" y="52"/>
                  </a:lnTo>
                  <a:lnTo>
                    <a:pt x="380" y="40"/>
                  </a:lnTo>
                  <a:lnTo>
                    <a:pt x="362" y="28"/>
                  </a:lnTo>
                  <a:lnTo>
                    <a:pt x="340" y="18"/>
                  </a:lnTo>
                  <a:lnTo>
                    <a:pt x="316" y="10"/>
                  </a:lnTo>
                  <a:lnTo>
                    <a:pt x="290" y="4"/>
                  </a:lnTo>
                  <a:lnTo>
                    <a:pt x="258" y="2"/>
                  </a:lnTo>
                  <a:lnTo>
                    <a:pt x="224" y="0"/>
                  </a:lnTo>
                  <a:lnTo>
                    <a:pt x="224" y="0"/>
                  </a:lnTo>
                  <a:close/>
                  <a:moveTo>
                    <a:pt x="222" y="420"/>
                  </a:move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04" y="418"/>
                  </a:lnTo>
                  <a:lnTo>
                    <a:pt x="190" y="416"/>
                  </a:lnTo>
                  <a:lnTo>
                    <a:pt x="176" y="410"/>
                  </a:lnTo>
                  <a:lnTo>
                    <a:pt x="166" y="404"/>
                  </a:lnTo>
                  <a:lnTo>
                    <a:pt x="156" y="396"/>
                  </a:lnTo>
                  <a:lnTo>
                    <a:pt x="148" y="386"/>
                  </a:lnTo>
                  <a:lnTo>
                    <a:pt x="142" y="376"/>
                  </a:lnTo>
                  <a:lnTo>
                    <a:pt x="136" y="362"/>
                  </a:lnTo>
                  <a:lnTo>
                    <a:pt x="132" y="350"/>
                  </a:lnTo>
                  <a:lnTo>
                    <a:pt x="128" y="334"/>
                  </a:lnTo>
                  <a:lnTo>
                    <a:pt x="124" y="302"/>
                  </a:lnTo>
                  <a:lnTo>
                    <a:pt x="122" y="268"/>
                  </a:lnTo>
                  <a:lnTo>
                    <a:pt x="122" y="230"/>
                  </a:lnTo>
                  <a:lnTo>
                    <a:pt x="122" y="230"/>
                  </a:lnTo>
                  <a:lnTo>
                    <a:pt x="124" y="194"/>
                  </a:lnTo>
                  <a:lnTo>
                    <a:pt x="124" y="158"/>
                  </a:lnTo>
                  <a:lnTo>
                    <a:pt x="128" y="126"/>
                  </a:lnTo>
                  <a:lnTo>
                    <a:pt x="132" y="112"/>
                  </a:lnTo>
                  <a:lnTo>
                    <a:pt x="136" y="98"/>
                  </a:lnTo>
                  <a:lnTo>
                    <a:pt x="142" y="86"/>
                  </a:lnTo>
                  <a:lnTo>
                    <a:pt x="148" y="74"/>
                  </a:lnTo>
                  <a:lnTo>
                    <a:pt x="156" y="64"/>
                  </a:lnTo>
                  <a:lnTo>
                    <a:pt x="166" y="56"/>
                  </a:lnTo>
                  <a:lnTo>
                    <a:pt x="178" y="50"/>
                  </a:lnTo>
                  <a:lnTo>
                    <a:pt x="190" y="46"/>
                  </a:lnTo>
                  <a:lnTo>
                    <a:pt x="206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38" y="42"/>
                  </a:lnTo>
                  <a:lnTo>
                    <a:pt x="254" y="46"/>
                  </a:lnTo>
                  <a:lnTo>
                    <a:pt x="266" y="50"/>
                  </a:lnTo>
                  <a:lnTo>
                    <a:pt x="278" y="56"/>
                  </a:lnTo>
                  <a:lnTo>
                    <a:pt x="288" y="64"/>
                  </a:lnTo>
                  <a:lnTo>
                    <a:pt x="296" y="74"/>
                  </a:lnTo>
                  <a:lnTo>
                    <a:pt x="302" y="86"/>
                  </a:lnTo>
                  <a:lnTo>
                    <a:pt x="308" y="98"/>
                  </a:lnTo>
                  <a:lnTo>
                    <a:pt x="312" y="112"/>
                  </a:lnTo>
                  <a:lnTo>
                    <a:pt x="316" y="126"/>
                  </a:lnTo>
                  <a:lnTo>
                    <a:pt x="320" y="158"/>
                  </a:lnTo>
                  <a:lnTo>
                    <a:pt x="322" y="194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68"/>
                  </a:lnTo>
                  <a:lnTo>
                    <a:pt x="320" y="302"/>
                  </a:lnTo>
                  <a:lnTo>
                    <a:pt x="316" y="334"/>
                  </a:lnTo>
                  <a:lnTo>
                    <a:pt x="312" y="350"/>
                  </a:lnTo>
                  <a:lnTo>
                    <a:pt x="308" y="362"/>
                  </a:lnTo>
                  <a:lnTo>
                    <a:pt x="302" y="376"/>
                  </a:lnTo>
                  <a:lnTo>
                    <a:pt x="296" y="386"/>
                  </a:lnTo>
                  <a:lnTo>
                    <a:pt x="288" y="396"/>
                  </a:lnTo>
                  <a:lnTo>
                    <a:pt x="278" y="404"/>
                  </a:lnTo>
                  <a:lnTo>
                    <a:pt x="268" y="410"/>
                  </a:lnTo>
                  <a:lnTo>
                    <a:pt x="254" y="416"/>
                  </a:lnTo>
                  <a:lnTo>
                    <a:pt x="240" y="418"/>
                  </a:lnTo>
                  <a:lnTo>
                    <a:pt x="222" y="420"/>
                  </a:lnTo>
                  <a:lnTo>
                    <a:pt x="222" y="42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11090275" y="2420888"/>
              <a:ext cx="190500" cy="993775"/>
            </a:xfrm>
            <a:custGeom>
              <a:avLst/>
              <a:gdLst>
                <a:gd name="T0" fmla="*/ 104 w 120"/>
                <a:gd name="T1" fmla="*/ 0 h 626"/>
                <a:gd name="T2" fmla="*/ 14 w 120"/>
                <a:gd name="T3" fmla="*/ 0 h 626"/>
                <a:gd name="T4" fmla="*/ 14 w 120"/>
                <a:gd name="T5" fmla="*/ 0 h 626"/>
                <a:gd name="T6" fmla="*/ 8 w 120"/>
                <a:gd name="T7" fmla="*/ 0 h 626"/>
                <a:gd name="T8" fmla="*/ 4 w 120"/>
                <a:gd name="T9" fmla="*/ 4 h 626"/>
                <a:gd name="T10" fmla="*/ 0 w 120"/>
                <a:gd name="T11" fmla="*/ 8 h 626"/>
                <a:gd name="T12" fmla="*/ 0 w 120"/>
                <a:gd name="T13" fmla="*/ 14 h 626"/>
                <a:gd name="T14" fmla="*/ 0 w 120"/>
                <a:gd name="T15" fmla="*/ 14 h 626"/>
                <a:gd name="T16" fmla="*/ 0 w 120"/>
                <a:gd name="T17" fmla="*/ 14 h 626"/>
                <a:gd name="T18" fmla="*/ 0 w 120"/>
                <a:gd name="T19" fmla="*/ 14 h 626"/>
                <a:gd name="T20" fmla="*/ 0 w 120"/>
                <a:gd name="T21" fmla="*/ 612 h 626"/>
                <a:gd name="T22" fmla="*/ 0 w 120"/>
                <a:gd name="T23" fmla="*/ 612 h 626"/>
                <a:gd name="T24" fmla="*/ 0 w 120"/>
                <a:gd name="T25" fmla="*/ 614 h 626"/>
                <a:gd name="T26" fmla="*/ 0 w 120"/>
                <a:gd name="T27" fmla="*/ 614 h 626"/>
                <a:gd name="T28" fmla="*/ 0 w 120"/>
                <a:gd name="T29" fmla="*/ 618 h 626"/>
                <a:gd name="T30" fmla="*/ 4 w 120"/>
                <a:gd name="T31" fmla="*/ 622 h 626"/>
                <a:gd name="T32" fmla="*/ 8 w 120"/>
                <a:gd name="T33" fmla="*/ 626 h 626"/>
                <a:gd name="T34" fmla="*/ 14 w 120"/>
                <a:gd name="T35" fmla="*/ 626 h 626"/>
                <a:gd name="T36" fmla="*/ 14 w 120"/>
                <a:gd name="T37" fmla="*/ 626 h 626"/>
                <a:gd name="T38" fmla="*/ 14 w 120"/>
                <a:gd name="T39" fmla="*/ 626 h 626"/>
                <a:gd name="T40" fmla="*/ 14 w 120"/>
                <a:gd name="T41" fmla="*/ 626 h 626"/>
                <a:gd name="T42" fmla="*/ 42 w 120"/>
                <a:gd name="T43" fmla="*/ 622 h 626"/>
                <a:gd name="T44" fmla="*/ 108 w 120"/>
                <a:gd name="T45" fmla="*/ 610 h 626"/>
                <a:gd name="T46" fmla="*/ 108 w 120"/>
                <a:gd name="T47" fmla="*/ 610 h 626"/>
                <a:gd name="T48" fmla="*/ 116 w 120"/>
                <a:gd name="T49" fmla="*/ 606 h 626"/>
                <a:gd name="T50" fmla="*/ 120 w 120"/>
                <a:gd name="T51" fmla="*/ 600 h 626"/>
                <a:gd name="T52" fmla="*/ 120 w 120"/>
                <a:gd name="T53" fmla="*/ 14 h 626"/>
                <a:gd name="T54" fmla="*/ 120 w 120"/>
                <a:gd name="T55" fmla="*/ 14 h 626"/>
                <a:gd name="T56" fmla="*/ 118 w 120"/>
                <a:gd name="T57" fmla="*/ 8 h 626"/>
                <a:gd name="T58" fmla="*/ 116 w 120"/>
                <a:gd name="T59" fmla="*/ 4 h 626"/>
                <a:gd name="T60" fmla="*/ 110 w 120"/>
                <a:gd name="T61" fmla="*/ 0 h 626"/>
                <a:gd name="T62" fmla="*/ 104 w 120"/>
                <a:gd name="T63" fmla="*/ 0 h 626"/>
                <a:gd name="T64" fmla="*/ 104 w 120"/>
                <a:gd name="T65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" h="626">
                  <a:moveTo>
                    <a:pt x="104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4"/>
                  </a:lnTo>
                  <a:lnTo>
                    <a:pt x="0" y="614"/>
                  </a:lnTo>
                  <a:lnTo>
                    <a:pt x="0" y="618"/>
                  </a:lnTo>
                  <a:lnTo>
                    <a:pt x="4" y="622"/>
                  </a:lnTo>
                  <a:lnTo>
                    <a:pt x="8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42" y="622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16" y="606"/>
                  </a:lnTo>
                  <a:lnTo>
                    <a:pt x="120" y="600"/>
                  </a:lnTo>
                  <a:lnTo>
                    <a:pt x="120" y="14"/>
                  </a:lnTo>
                  <a:lnTo>
                    <a:pt x="120" y="14"/>
                  </a:lnTo>
                  <a:lnTo>
                    <a:pt x="118" y="8"/>
                  </a:lnTo>
                  <a:lnTo>
                    <a:pt x="116" y="4"/>
                  </a:lnTo>
                  <a:lnTo>
                    <a:pt x="110" y="0"/>
                  </a:lnTo>
                  <a:lnTo>
                    <a:pt x="104" y="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11382375" y="2420888"/>
              <a:ext cx="190500" cy="993775"/>
            </a:xfrm>
            <a:custGeom>
              <a:avLst/>
              <a:gdLst>
                <a:gd name="T0" fmla="*/ 106 w 120"/>
                <a:gd name="T1" fmla="*/ 0 h 626"/>
                <a:gd name="T2" fmla="*/ 14 w 120"/>
                <a:gd name="T3" fmla="*/ 0 h 626"/>
                <a:gd name="T4" fmla="*/ 14 w 120"/>
                <a:gd name="T5" fmla="*/ 0 h 626"/>
                <a:gd name="T6" fmla="*/ 8 w 120"/>
                <a:gd name="T7" fmla="*/ 0 h 626"/>
                <a:gd name="T8" fmla="*/ 4 w 120"/>
                <a:gd name="T9" fmla="*/ 4 h 626"/>
                <a:gd name="T10" fmla="*/ 0 w 120"/>
                <a:gd name="T11" fmla="*/ 8 h 626"/>
                <a:gd name="T12" fmla="*/ 0 w 120"/>
                <a:gd name="T13" fmla="*/ 14 h 626"/>
                <a:gd name="T14" fmla="*/ 0 w 120"/>
                <a:gd name="T15" fmla="*/ 14 h 626"/>
                <a:gd name="T16" fmla="*/ 0 w 120"/>
                <a:gd name="T17" fmla="*/ 14 h 626"/>
                <a:gd name="T18" fmla="*/ 0 w 120"/>
                <a:gd name="T19" fmla="*/ 14 h 626"/>
                <a:gd name="T20" fmla="*/ 0 w 120"/>
                <a:gd name="T21" fmla="*/ 612 h 626"/>
                <a:gd name="T22" fmla="*/ 0 w 120"/>
                <a:gd name="T23" fmla="*/ 612 h 626"/>
                <a:gd name="T24" fmla="*/ 0 w 120"/>
                <a:gd name="T25" fmla="*/ 614 h 626"/>
                <a:gd name="T26" fmla="*/ 0 w 120"/>
                <a:gd name="T27" fmla="*/ 614 h 626"/>
                <a:gd name="T28" fmla="*/ 0 w 120"/>
                <a:gd name="T29" fmla="*/ 618 h 626"/>
                <a:gd name="T30" fmla="*/ 4 w 120"/>
                <a:gd name="T31" fmla="*/ 622 h 626"/>
                <a:gd name="T32" fmla="*/ 8 w 120"/>
                <a:gd name="T33" fmla="*/ 626 h 626"/>
                <a:gd name="T34" fmla="*/ 14 w 120"/>
                <a:gd name="T35" fmla="*/ 626 h 626"/>
                <a:gd name="T36" fmla="*/ 14 w 120"/>
                <a:gd name="T37" fmla="*/ 626 h 626"/>
                <a:gd name="T38" fmla="*/ 16 w 120"/>
                <a:gd name="T39" fmla="*/ 626 h 626"/>
                <a:gd name="T40" fmla="*/ 16 w 120"/>
                <a:gd name="T41" fmla="*/ 626 h 626"/>
                <a:gd name="T42" fmla="*/ 44 w 120"/>
                <a:gd name="T43" fmla="*/ 622 h 626"/>
                <a:gd name="T44" fmla="*/ 108 w 120"/>
                <a:gd name="T45" fmla="*/ 610 h 626"/>
                <a:gd name="T46" fmla="*/ 108 w 120"/>
                <a:gd name="T47" fmla="*/ 610 h 626"/>
                <a:gd name="T48" fmla="*/ 116 w 120"/>
                <a:gd name="T49" fmla="*/ 606 h 626"/>
                <a:gd name="T50" fmla="*/ 120 w 120"/>
                <a:gd name="T51" fmla="*/ 600 h 626"/>
                <a:gd name="T52" fmla="*/ 120 w 120"/>
                <a:gd name="T53" fmla="*/ 14 h 626"/>
                <a:gd name="T54" fmla="*/ 120 w 120"/>
                <a:gd name="T55" fmla="*/ 14 h 626"/>
                <a:gd name="T56" fmla="*/ 118 w 120"/>
                <a:gd name="T57" fmla="*/ 8 h 626"/>
                <a:gd name="T58" fmla="*/ 116 w 120"/>
                <a:gd name="T59" fmla="*/ 4 h 626"/>
                <a:gd name="T60" fmla="*/ 112 w 120"/>
                <a:gd name="T61" fmla="*/ 0 h 626"/>
                <a:gd name="T62" fmla="*/ 106 w 120"/>
                <a:gd name="T63" fmla="*/ 0 h 626"/>
                <a:gd name="T64" fmla="*/ 106 w 120"/>
                <a:gd name="T65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" h="626">
                  <a:moveTo>
                    <a:pt x="106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4"/>
                  </a:lnTo>
                  <a:lnTo>
                    <a:pt x="0" y="614"/>
                  </a:lnTo>
                  <a:lnTo>
                    <a:pt x="0" y="618"/>
                  </a:lnTo>
                  <a:lnTo>
                    <a:pt x="4" y="622"/>
                  </a:lnTo>
                  <a:lnTo>
                    <a:pt x="8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6" y="626"/>
                  </a:lnTo>
                  <a:lnTo>
                    <a:pt x="16" y="626"/>
                  </a:lnTo>
                  <a:lnTo>
                    <a:pt x="44" y="622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16" y="606"/>
                  </a:lnTo>
                  <a:lnTo>
                    <a:pt x="120" y="600"/>
                  </a:lnTo>
                  <a:lnTo>
                    <a:pt x="120" y="14"/>
                  </a:lnTo>
                  <a:lnTo>
                    <a:pt x="120" y="14"/>
                  </a:lnTo>
                  <a:lnTo>
                    <a:pt x="118" y="8"/>
                  </a:lnTo>
                  <a:lnTo>
                    <a:pt x="116" y="4"/>
                  </a:lnTo>
                  <a:lnTo>
                    <a:pt x="112" y="0"/>
                  </a:lnTo>
                  <a:lnTo>
                    <a:pt x="106" y="0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3" name="텍스트 개체 틀 3"/>
          <p:cNvSpPr>
            <a:spLocks noGrp="1"/>
          </p:cNvSpPr>
          <p:nvPr>
            <p:ph type="body" sz="quarter" idx="10" hasCustomPrompt="1"/>
          </p:nvPr>
        </p:nvSpPr>
        <p:spPr>
          <a:xfrm>
            <a:off x="428625" y="240906"/>
            <a:ext cx="6572250" cy="500063"/>
          </a:xfrm>
          <a:prstGeom prst="rect">
            <a:avLst/>
          </a:prstGeom>
        </p:spPr>
        <p:txBody>
          <a:bodyPr/>
          <a:lstStyle>
            <a:lvl1pPr>
              <a:buNone/>
              <a:defRPr sz="2500" b="1" baseline="0">
                <a:solidFill>
                  <a:schemeClr val="tx1"/>
                </a:solidFill>
                <a:latin typeface="Microsoft Sans Serif" pitchFamily="34" charset="0"/>
                <a:cs typeface="Microsoft Sans Serif" pitchFamily="34" charset="0"/>
              </a:defRPr>
            </a:lvl1pPr>
          </a:lstStyle>
          <a:p>
            <a:pPr lvl="0"/>
            <a:r>
              <a:rPr lang="en-US" altLang="ko-KR" dirty="0" smtClean="0"/>
              <a:t>Premium Template Design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12994375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직사각형 5"/>
          <p:cNvSpPr/>
          <p:nvPr userDrawn="1"/>
        </p:nvSpPr>
        <p:spPr>
          <a:xfrm>
            <a:off x="0" y="0"/>
            <a:ext cx="428596" cy="8032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5" name="텍스트 개체 틀 3"/>
          <p:cNvSpPr>
            <a:spLocks noGrp="1"/>
          </p:cNvSpPr>
          <p:nvPr>
            <p:ph type="body" sz="quarter" idx="10" hasCustomPrompt="1"/>
          </p:nvPr>
        </p:nvSpPr>
        <p:spPr>
          <a:xfrm>
            <a:off x="428625" y="240906"/>
            <a:ext cx="6572250" cy="500063"/>
          </a:xfrm>
          <a:prstGeom prst="rect">
            <a:avLst/>
          </a:prstGeom>
        </p:spPr>
        <p:txBody>
          <a:bodyPr/>
          <a:lstStyle>
            <a:lvl1pPr>
              <a:buNone/>
              <a:defRPr sz="2500" baseline="0">
                <a:solidFill>
                  <a:schemeClr val="bg1"/>
                </a:solidFill>
                <a:latin typeface="Microsoft Sans Serif" pitchFamily="34" charset="0"/>
                <a:cs typeface="Microsoft Sans Serif" pitchFamily="34" charset="0"/>
              </a:defRPr>
            </a:lvl1pPr>
          </a:lstStyle>
          <a:p>
            <a:pPr lvl="0"/>
            <a:r>
              <a:rPr lang="en-US" altLang="ko-KR" dirty="0" smtClean="0"/>
              <a:t>Premium Template Design</a:t>
            </a:r>
            <a:endParaRPr lang="ko-KR" altLang="en-US" dirty="0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8429652" y="410674"/>
            <a:ext cx="450098" cy="195867"/>
            <a:chOff x="9480550" y="2420888"/>
            <a:chExt cx="2889250" cy="1257300"/>
          </a:xfrm>
          <a:solidFill>
            <a:srgbClr val="FFFFFF"/>
          </a:solidFill>
        </p:grpSpPr>
        <p:sp>
          <p:nvSpPr>
            <p:cNvPr id="17" name="Freeform 5"/>
            <p:cNvSpPr>
              <a:spLocks noEditPoints="1"/>
            </p:cNvSpPr>
            <p:nvPr/>
          </p:nvSpPr>
          <p:spPr bwMode="auto">
            <a:xfrm>
              <a:off x="11664950" y="2684413"/>
              <a:ext cx="704850" cy="730250"/>
            </a:xfrm>
            <a:custGeom>
              <a:avLst/>
              <a:gdLst>
                <a:gd name="T0" fmla="*/ 186 w 444"/>
                <a:gd name="T1" fmla="*/ 0 h 460"/>
                <a:gd name="T2" fmla="*/ 104 w 444"/>
                <a:gd name="T3" fmla="*/ 18 h 460"/>
                <a:gd name="T4" fmla="*/ 50 w 444"/>
                <a:gd name="T5" fmla="*/ 52 h 460"/>
                <a:gd name="T6" fmla="*/ 18 w 444"/>
                <a:gd name="T7" fmla="*/ 100 h 460"/>
                <a:gd name="T8" fmla="*/ 2 w 444"/>
                <a:gd name="T9" fmla="*/ 162 h 460"/>
                <a:gd name="T10" fmla="*/ 0 w 444"/>
                <a:gd name="T11" fmla="*/ 230 h 460"/>
                <a:gd name="T12" fmla="*/ 6 w 444"/>
                <a:gd name="T13" fmla="*/ 320 h 460"/>
                <a:gd name="T14" fmla="*/ 26 w 444"/>
                <a:gd name="T15" fmla="*/ 378 h 460"/>
                <a:gd name="T16" fmla="*/ 64 w 444"/>
                <a:gd name="T17" fmla="*/ 422 h 460"/>
                <a:gd name="T18" fmla="*/ 128 w 444"/>
                <a:gd name="T19" fmla="*/ 450 h 460"/>
                <a:gd name="T20" fmla="*/ 222 w 444"/>
                <a:gd name="T21" fmla="*/ 460 h 460"/>
                <a:gd name="T22" fmla="*/ 222 w 444"/>
                <a:gd name="T23" fmla="*/ 460 h 460"/>
                <a:gd name="T24" fmla="*/ 258 w 444"/>
                <a:gd name="T25" fmla="*/ 460 h 460"/>
                <a:gd name="T26" fmla="*/ 340 w 444"/>
                <a:gd name="T27" fmla="*/ 442 h 460"/>
                <a:gd name="T28" fmla="*/ 394 w 444"/>
                <a:gd name="T29" fmla="*/ 408 h 460"/>
                <a:gd name="T30" fmla="*/ 426 w 444"/>
                <a:gd name="T31" fmla="*/ 360 h 460"/>
                <a:gd name="T32" fmla="*/ 440 w 444"/>
                <a:gd name="T33" fmla="*/ 300 h 460"/>
                <a:gd name="T34" fmla="*/ 444 w 444"/>
                <a:gd name="T35" fmla="*/ 230 h 460"/>
                <a:gd name="T36" fmla="*/ 438 w 444"/>
                <a:gd name="T37" fmla="*/ 140 h 460"/>
                <a:gd name="T38" fmla="*/ 418 w 444"/>
                <a:gd name="T39" fmla="*/ 82 h 460"/>
                <a:gd name="T40" fmla="*/ 378 w 444"/>
                <a:gd name="T41" fmla="*/ 38 h 460"/>
                <a:gd name="T42" fmla="*/ 316 w 444"/>
                <a:gd name="T43" fmla="*/ 10 h 460"/>
                <a:gd name="T44" fmla="*/ 222 w 444"/>
                <a:gd name="T45" fmla="*/ 0 h 460"/>
                <a:gd name="T46" fmla="*/ 222 w 444"/>
                <a:gd name="T47" fmla="*/ 420 h 460"/>
                <a:gd name="T48" fmla="*/ 222 w 444"/>
                <a:gd name="T49" fmla="*/ 420 h 460"/>
                <a:gd name="T50" fmla="*/ 190 w 444"/>
                <a:gd name="T51" fmla="*/ 416 h 460"/>
                <a:gd name="T52" fmla="*/ 156 w 444"/>
                <a:gd name="T53" fmla="*/ 396 h 460"/>
                <a:gd name="T54" fmla="*/ 136 w 444"/>
                <a:gd name="T55" fmla="*/ 362 h 460"/>
                <a:gd name="T56" fmla="*/ 124 w 444"/>
                <a:gd name="T57" fmla="*/ 302 h 460"/>
                <a:gd name="T58" fmla="*/ 122 w 444"/>
                <a:gd name="T59" fmla="*/ 230 h 460"/>
                <a:gd name="T60" fmla="*/ 128 w 444"/>
                <a:gd name="T61" fmla="*/ 126 h 460"/>
                <a:gd name="T62" fmla="*/ 142 w 444"/>
                <a:gd name="T63" fmla="*/ 86 h 460"/>
                <a:gd name="T64" fmla="*/ 166 w 444"/>
                <a:gd name="T65" fmla="*/ 56 h 460"/>
                <a:gd name="T66" fmla="*/ 204 w 444"/>
                <a:gd name="T67" fmla="*/ 42 h 460"/>
                <a:gd name="T68" fmla="*/ 222 w 444"/>
                <a:gd name="T69" fmla="*/ 40 h 460"/>
                <a:gd name="T70" fmla="*/ 222 w 444"/>
                <a:gd name="T71" fmla="*/ 40 h 460"/>
                <a:gd name="T72" fmla="*/ 266 w 444"/>
                <a:gd name="T73" fmla="*/ 50 h 460"/>
                <a:gd name="T74" fmla="*/ 296 w 444"/>
                <a:gd name="T75" fmla="*/ 74 h 460"/>
                <a:gd name="T76" fmla="*/ 312 w 444"/>
                <a:gd name="T77" fmla="*/ 112 h 460"/>
                <a:gd name="T78" fmla="*/ 320 w 444"/>
                <a:gd name="T79" fmla="*/ 194 h 460"/>
                <a:gd name="T80" fmla="*/ 320 w 444"/>
                <a:gd name="T81" fmla="*/ 268 h 460"/>
                <a:gd name="T82" fmla="*/ 312 w 444"/>
                <a:gd name="T83" fmla="*/ 348 h 460"/>
                <a:gd name="T84" fmla="*/ 296 w 444"/>
                <a:gd name="T85" fmla="*/ 386 h 460"/>
                <a:gd name="T86" fmla="*/ 266 w 444"/>
                <a:gd name="T87" fmla="*/ 410 h 460"/>
                <a:gd name="T88" fmla="*/ 222 w 444"/>
                <a:gd name="T89" fmla="*/ 42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44" h="460">
                  <a:moveTo>
                    <a:pt x="222" y="0"/>
                  </a:moveTo>
                  <a:lnTo>
                    <a:pt x="222" y="0"/>
                  </a:lnTo>
                  <a:lnTo>
                    <a:pt x="186" y="0"/>
                  </a:lnTo>
                  <a:lnTo>
                    <a:pt x="156" y="4"/>
                  </a:lnTo>
                  <a:lnTo>
                    <a:pt x="128" y="10"/>
                  </a:lnTo>
                  <a:lnTo>
                    <a:pt x="104" y="18"/>
                  </a:lnTo>
                  <a:lnTo>
                    <a:pt x="82" y="28"/>
                  </a:lnTo>
                  <a:lnTo>
                    <a:pt x="64" y="38"/>
                  </a:lnTo>
                  <a:lnTo>
                    <a:pt x="50" y="52"/>
                  </a:lnTo>
                  <a:lnTo>
                    <a:pt x="36" y="66"/>
                  </a:lnTo>
                  <a:lnTo>
                    <a:pt x="26" y="82"/>
                  </a:lnTo>
                  <a:lnTo>
                    <a:pt x="18" y="100"/>
                  </a:lnTo>
                  <a:lnTo>
                    <a:pt x="12" y="120"/>
                  </a:lnTo>
                  <a:lnTo>
                    <a:pt x="6" y="140"/>
                  </a:lnTo>
                  <a:lnTo>
                    <a:pt x="2" y="162"/>
                  </a:lnTo>
                  <a:lnTo>
                    <a:pt x="0" y="184"/>
                  </a:lnTo>
                  <a:lnTo>
                    <a:pt x="0" y="230"/>
                  </a:lnTo>
                  <a:lnTo>
                    <a:pt x="0" y="230"/>
                  </a:lnTo>
                  <a:lnTo>
                    <a:pt x="0" y="278"/>
                  </a:lnTo>
                  <a:lnTo>
                    <a:pt x="2" y="300"/>
                  </a:lnTo>
                  <a:lnTo>
                    <a:pt x="6" y="320"/>
                  </a:lnTo>
                  <a:lnTo>
                    <a:pt x="10" y="340"/>
                  </a:lnTo>
                  <a:lnTo>
                    <a:pt x="18" y="360"/>
                  </a:lnTo>
                  <a:lnTo>
                    <a:pt x="26" y="378"/>
                  </a:lnTo>
                  <a:lnTo>
                    <a:pt x="36" y="394"/>
                  </a:lnTo>
                  <a:lnTo>
                    <a:pt x="50" y="408"/>
                  </a:lnTo>
                  <a:lnTo>
                    <a:pt x="64" y="422"/>
                  </a:lnTo>
                  <a:lnTo>
                    <a:pt x="82" y="434"/>
                  </a:lnTo>
                  <a:lnTo>
                    <a:pt x="104" y="442"/>
                  </a:lnTo>
                  <a:lnTo>
                    <a:pt x="128" y="450"/>
                  </a:lnTo>
                  <a:lnTo>
                    <a:pt x="156" y="456"/>
                  </a:lnTo>
                  <a:lnTo>
                    <a:pt x="186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58" y="460"/>
                  </a:lnTo>
                  <a:lnTo>
                    <a:pt x="288" y="456"/>
                  </a:lnTo>
                  <a:lnTo>
                    <a:pt x="316" y="450"/>
                  </a:lnTo>
                  <a:lnTo>
                    <a:pt x="340" y="442"/>
                  </a:lnTo>
                  <a:lnTo>
                    <a:pt x="362" y="434"/>
                  </a:lnTo>
                  <a:lnTo>
                    <a:pt x="380" y="422"/>
                  </a:lnTo>
                  <a:lnTo>
                    <a:pt x="394" y="408"/>
                  </a:lnTo>
                  <a:lnTo>
                    <a:pt x="408" y="394"/>
                  </a:lnTo>
                  <a:lnTo>
                    <a:pt x="418" y="378"/>
                  </a:lnTo>
                  <a:lnTo>
                    <a:pt x="426" y="360"/>
                  </a:lnTo>
                  <a:lnTo>
                    <a:pt x="432" y="340"/>
                  </a:lnTo>
                  <a:lnTo>
                    <a:pt x="438" y="320"/>
                  </a:lnTo>
                  <a:lnTo>
                    <a:pt x="440" y="300"/>
                  </a:lnTo>
                  <a:lnTo>
                    <a:pt x="442" y="278"/>
                  </a:lnTo>
                  <a:lnTo>
                    <a:pt x="444" y="230"/>
                  </a:lnTo>
                  <a:lnTo>
                    <a:pt x="444" y="230"/>
                  </a:lnTo>
                  <a:lnTo>
                    <a:pt x="442" y="184"/>
                  </a:lnTo>
                  <a:lnTo>
                    <a:pt x="440" y="162"/>
                  </a:lnTo>
                  <a:lnTo>
                    <a:pt x="438" y="140"/>
                  </a:lnTo>
                  <a:lnTo>
                    <a:pt x="432" y="120"/>
                  </a:lnTo>
                  <a:lnTo>
                    <a:pt x="426" y="100"/>
                  </a:lnTo>
                  <a:lnTo>
                    <a:pt x="418" y="82"/>
                  </a:lnTo>
                  <a:lnTo>
                    <a:pt x="408" y="66"/>
                  </a:lnTo>
                  <a:lnTo>
                    <a:pt x="394" y="52"/>
                  </a:lnTo>
                  <a:lnTo>
                    <a:pt x="378" y="38"/>
                  </a:lnTo>
                  <a:lnTo>
                    <a:pt x="360" y="28"/>
                  </a:lnTo>
                  <a:lnTo>
                    <a:pt x="340" y="18"/>
                  </a:lnTo>
                  <a:lnTo>
                    <a:pt x="316" y="10"/>
                  </a:lnTo>
                  <a:lnTo>
                    <a:pt x="288" y="4"/>
                  </a:lnTo>
                  <a:lnTo>
                    <a:pt x="256" y="0"/>
                  </a:lnTo>
                  <a:lnTo>
                    <a:pt x="222" y="0"/>
                  </a:lnTo>
                  <a:lnTo>
                    <a:pt x="222" y="0"/>
                  </a:lnTo>
                  <a:close/>
                  <a:moveTo>
                    <a:pt x="222" y="420"/>
                  </a:move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04" y="418"/>
                  </a:lnTo>
                  <a:lnTo>
                    <a:pt x="190" y="416"/>
                  </a:lnTo>
                  <a:lnTo>
                    <a:pt x="176" y="410"/>
                  </a:lnTo>
                  <a:lnTo>
                    <a:pt x="166" y="404"/>
                  </a:lnTo>
                  <a:lnTo>
                    <a:pt x="156" y="396"/>
                  </a:lnTo>
                  <a:lnTo>
                    <a:pt x="148" y="386"/>
                  </a:lnTo>
                  <a:lnTo>
                    <a:pt x="142" y="374"/>
                  </a:lnTo>
                  <a:lnTo>
                    <a:pt x="136" y="362"/>
                  </a:lnTo>
                  <a:lnTo>
                    <a:pt x="132" y="348"/>
                  </a:lnTo>
                  <a:lnTo>
                    <a:pt x="128" y="334"/>
                  </a:lnTo>
                  <a:lnTo>
                    <a:pt x="124" y="302"/>
                  </a:lnTo>
                  <a:lnTo>
                    <a:pt x="122" y="268"/>
                  </a:lnTo>
                  <a:lnTo>
                    <a:pt x="122" y="230"/>
                  </a:lnTo>
                  <a:lnTo>
                    <a:pt x="122" y="230"/>
                  </a:lnTo>
                  <a:lnTo>
                    <a:pt x="122" y="194"/>
                  </a:lnTo>
                  <a:lnTo>
                    <a:pt x="124" y="158"/>
                  </a:lnTo>
                  <a:lnTo>
                    <a:pt x="128" y="126"/>
                  </a:lnTo>
                  <a:lnTo>
                    <a:pt x="132" y="112"/>
                  </a:lnTo>
                  <a:lnTo>
                    <a:pt x="136" y="98"/>
                  </a:lnTo>
                  <a:lnTo>
                    <a:pt x="142" y="86"/>
                  </a:lnTo>
                  <a:lnTo>
                    <a:pt x="148" y="74"/>
                  </a:lnTo>
                  <a:lnTo>
                    <a:pt x="156" y="64"/>
                  </a:lnTo>
                  <a:lnTo>
                    <a:pt x="166" y="56"/>
                  </a:lnTo>
                  <a:lnTo>
                    <a:pt x="178" y="50"/>
                  </a:lnTo>
                  <a:lnTo>
                    <a:pt x="190" y="44"/>
                  </a:lnTo>
                  <a:lnTo>
                    <a:pt x="204" y="42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38" y="42"/>
                  </a:lnTo>
                  <a:lnTo>
                    <a:pt x="254" y="44"/>
                  </a:lnTo>
                  <a:lnTo>
                    <a:pt x="266" y="50"/>
                  </a:lnTo>
                  <a:lnTo>
                    <a:pt x="278" y="56"/>
                  </a:lnTo>
                  <a:lnTo>
                    <a:pt x="288" y="64"/>
                  </a:lnTo>
                  <a:lnTo>
                    <a:pt x="296" y="74"/>
                  </a:lnTo>
                  <a:lnTo>
                    <a:pt x="302" y="86"/>
                  </a:lnTo>
                  <a:lnTo>
                    <a:pt x="308" y="98"/>
                  </a:lnTo>
                  <a:lnTo>
                    <a:pt x="312" y="112"/>
                  </a:lnTo>
                  <a:lnTo>
                    <a:pt x="314" y="126"/>
                  </a:lnTo>
                  <a:lnTo>
                    <a:pt x="320" y="158"/>
                  </a:lnTo>
                  <a:lnTo>
                    <a:pt x="320" y="194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0" y="268"/>
                  </a:lnTo>
                  <a:lnTo>
                    <a:pt x="320" y="302"/>
                  </a:lnTo>
                  <a:lnTo>
                    <a:pt x="316" y="334"/>
                  </a:lnTo>
                  <a:lnTo>
                    <a:pt x="312" y="348"/>
                  </a:lnTo>
                  <a:lnTo>
                    <a:pt x="308" y="362"/>
                  </a:lnTo>
                  <a:lnTo>
                    <a:pt x="302" y="374"/>
                  </a:lnTo>
                  <a:lnTo>
                    <a:pt x="296" y="386"/>
                  </a:lnTo>
                  <a:lnTo>
                    <a:pt x="288" y="396"/>
                  </a:lnTo>
                  <a:lnTo>
                    <a:pt x="278" y="404"/>
                  </a:lnTo>
                  <a:lnTo>
                    <a:pt x="266" y="410"/>
                  </a:lnTo>
                  <a:lnTo>
                    <a:pt x="254" y="416"/>
                  </a:lnTo>
                  <a:lnTo>
                    <a:pt x="240" y="418"/>
                  </a:lnTo>
                  <a:lnTo>
                    <a:pt x="222" y="420"/>
                  </a:lnTo>
                  <a:lnTo>
                    <a:pt x="222" y="4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6"/>
            <p:cNvSpPr>
              <a:spLocks noEditPoints="1"/>
            </p:cNvSpPr>
            <p:nvPr/>
          </p:nvSpPr>
          <p:spPr bwMode="auto">
            <a:xfrm>
              <a:off x="10283825" y="2684413"/>
              <a:ext cx="708025" cy="730250"/>
            </a:xfrm>
            <a:custGeom>
              <a:avLst/>
              <a:gdLst>
                <a:gd name="T0" fmla="*/ 438 w 446"/>
                <a:gd name="T1" fmla="*/ 234 h 460"/>
                <a:gd name="T2" fmla="*/ 446 w 446"/>
                <a:gd name="T3" fmla="*/ 222 h 460"/>
                <a:gd name="T4" fmla="*/ 444 w 446"/>
                <a:gd name="T5" fmla="*/ 194 h 460"/>
                <a:gd name="T6" fmla="*/ 436 w 446"/>
                <a:gd name="T7" fmla="*/ 126 h 460"/>
                <a:gd name="T8" fmla="*/ 418 w 446"/>
                <a:gd name="T9" fmla="*/ 82 h 460"/>
                <a:gd name="T10" fmla="*/ 388 w 446"/>
                <a:gd name="T11" fmla="*/ 44 h 460"/>
                <a:gd name="T12" fmla="*/ 342 w 446"/>
                <a:gd name="T13" fmla="*/ 18 h 460"/>
                <a:gd name="T14" fmla="*/ 278 w 446"/>
                <a:gd name="T15" fmla="*/ 2 h 460"/>
                <a:gd name="T16" fmla="*/ 222 w 446"/>
                <a:gd name="T17" fmla="*/ 0 h 460"/>
                <a:gd name="T18" fmla="*/ 128 w 446"/>
                <a:gd name="T19" fmla="*/ 10 h 460"/>
                <a:gd name="T20" fmla="*/ 66 w 446"/>
                <a:gd name="T21" fmla="*/ 38 h 460"/>
                <a:gd name="T22" fmla="*/ 28 w 446"/>
                <a:gd name="T23" fmla="*/ 82 h 460"/>
                <a:gd name="T24" fmla="*/ 8 w 446"/>
                <a:gd name="T25" fmla="*/ 140 h 460"/>
                <a:gd name="T26" fmla="*/ 0 w 446"/>
                <a:gd name="T27" fmla="*/ 230 h 460"/>
                <a:gd name="T28" fmla="*/ 4 w 446"/>
                <a:gd name="T29" fmla="*/ 300 h 460"/>
                <a:gd name="T30" fmla="*/ 18 w 446"/>
                <a:gd name="T31" fmla="*/ 360 h 460"/>
                <a:gd name="T32" fmla="*/ 50 w 446"/>
                <a:gd name="T33" fmla="*/ 408 h 460"/>
                <a:gd name="T34" fmla="*/ 104 w 446"/>
                <a:gd name="T35" fmla="*/ 442 h 460"/>
                <a:gd name="T36" fmla="*/ 188 w 446"/>
                <a:gd name="T37" fmla="*/ 460 h 460"/>
                <a:gd name="T38" fmla="*/ 222 w 446"/>
                <a:gd name="T39" fmla="*/ 460 h 460"/>
                <a:gd name="T40" fmla="*/ 224 w 446"/>
                <a:gd name="T41" fmla="*/ 460 h 460"/>
                <a:gd name="T42" fmla="*/ 298 w 446"/>
                <a:gd name="T43" fmla="*/ 454 h 460"/>
                <a:gd name="T44" fmla="*/ 356 w 446"/>
                <a:gd name="T45" fmla="*/ 436 h 460"/>
                <a:gd name="T46" fmla="*/ 396 w 446"/>
                <a:gd name="T47" fmla="*/ 408 h 460"/>
                <a:gd name="T48" fmla="*/ 422 w 446"/>
                <a:gd name="T49" fmla="*/ 372 h 460"/>
                <a:gd name="T50" fmla="*/ 440 w 446"/>
                <a:gd name="T51" fmla="*/ 312 h 460"/>
                <a:gd name="T52" fmla="*/ 440 w 446"/>
                <a:gd name="T53" fmla="*/ 310 h 460"/>
                <a:gd name="T54" fmla="*/ 432 w 446"/>
                <a:gd name="T55" fmla="*/ 296 h 460"/>
                <a:gd name="T56" fmla="*/ 424 w 446"/>
                <a:gd name="T57" fmla="*/ 296 h 460"/>
                <a:gd name="T58" fmla="*/ 326 w 446"/>
                <a:gd name="T59" fmla="*/ 312 h 460"/>
                <a:gd name="T60" fmla="*/ 316 w 446"/>
                <a:gd name="T61" fmla="*/ 322 h 460"/>
                <a:gd name="T62" fmla="*/ 312 w 446"/>
                <a:gd name="T63" fmla="*/ 338 h 460"/>
                <a:gd name="T64" fmla="*/ 288 w 446"/>
                <a:gd name="T65" fmla="*/ 386 h 460"/>
                <a:gd name="T66" fmla="*/ 252 w 446"/>
                <a:gd name="T67" fmla="*/ 414 h 460"/>
                <a:gd name="T68" fmla="*/ 224 w 446"/>
                <a:gd name="T69" fmla="*/ 420 h 460"/>
                <a:gd name="T70" fmla="*/ 222 w 446"/>
                <a:gd name="T71" fmla="*/ 420 h 460"/>
                <a:gd name="T72" fmla="*/ 212 w 446"/>
                <a:gd name="T73" fmla="*/ 418 h 460"/>
                <a:gd name="T74" fmla="*/ 184 w 446"/>
                <a:gd name="T75" fmla="*/ 410 h 460"/>
                <a:gd name="T76" fmla="*/ 148 w 446"/>
                <a:gd name="T77" fmla="*/ 370 h 460"/>
                <a:gd name="T78" fmla="*/ 130 w 446"/>
                <a:gd name="T79" fmla="*/ 322 h 460"/>
                <a:gd name="T80" fmla="*/ 124 w 446"/>
                <a:gd name="T81" fmla="*/ 290 h 460"/>
                <a:gd name="T82" fmla="*/ 124 w 446"/>
                <a:gd name="T83" fmla="*/ 216 h 460"/>
                <a:gd name="T84" fmla="*/ 126 w 446"/>
                <a:gd name="T85" fmla="*/ 150 h 460"/>
                <a:gd name="T86" fmla="*/ 140 w 446"/>
                <a:gd name="T87" fmla="*/ 94 h 460"/>
                <a:gd name="T88" fmla="*/ 160 w 446"/>
                <a:gd name="T89" fmla="*/ 64 h 460"/>
                <a:gd name="T90" fmla="*/ 192 w 446"/>
                <a:gd name="T91" fmla="*/ 44 h 460"/>
                <a:gd name="T92" fmla="*/ 222 w 446"/>
                <a:gd name="T93" fmla="*/ 40 h 460"/>
                <a:gd name="T94" fmla="*/ 222 w 446"/>
                <a:gd name="T95" fmla="*/ 40 h 460"/>
                <a:gd name="T96" fmla="*/ 250 w 446"/>
                <a:gd name="T97" fmla="*/ 44 h 460"/>
                <a:gd name="T98" fmla="*/ 280 w 446"/>
                <a:gd name="T99" fmla="*/ 60 h 460"/>
                <a:gd name="T100" fmla="*/ 300 w 446"/>
                <a:gd name="T101" fmla="*/ 86 h 460"/>
                <a:gd name="T102" fmla="*/ 320 w 446"/>
                <a:gd name="T103" fmla="*/ 156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46" h="460">
                  <a:moveTo>
                    <a:pt x="434" y="236"/>
                  </a:moveTo>
                  <a:lnTo>
                    <a:pt x="434" y="236"/>
                  </a:lnTo>
                  <a:lnTo>
                    <a:pt x="438" y="234"/>
                  </a:lnTo>
                  <a:lnTo>
                    <a:pt x="442" y="232"/>
                  </a:lnTo>
                  <a:lnTo>
                    <a:pt x="444" y="228"/>
                  </a:lnTo>
                  <a:lnTo>
                    <a:pt x="446" y="222"/>
                  </a:lnTo>
                  <a:lnTo>
                    <a:pt x="446" y="222"/>
                  </a:lnTo>
                  <a:lnTo>
                    <a:pt x="444" y="194"/>
                  </a:lnTo>
                  <a:lnTo>
                    <a:pt x="444" y="194"/>
                  </a:lnTo>
                  <a:lnTo>
                    <a:pt x="442" y="162"/>
                  </a:lnTo>
                  <a:lnTo>
                    <a:pt x="442" y="162"/>
                  </a:lnTo>
                  <a:lnTo>
                    <a:pt x="436" y="126"/>
                  </a:lnTo>
                  <a:lnTo>
                    <a:pt x="430" y="112"/>
                  </a:lnTo>
                  <a:lnTo>
                    <a:pt x="424" y="96"/>
                  </a:lnTo>
                  <a:lnTo>
                    <a:pt x="418" y="82"/>
                  </a:lnTo>
                  <a:lnTo>
                    <a:pt x="410" y="68"/>
                  </a:lnTo>
                  <a:lnTo>
                    <a:pt x="400" y="56"/>
                  </a:lnTo>
                  <a:lnTo>
                    <a:pt x="388" y="44"/>
                  </a:lnTo>
                  <a:lnTo>
                    <a:pt x="374" y="34"/>
                  </a:lnTo>
                  <a:lnTo>
                    <a:pt x="360" y="26"/>
                  </a:lnTo>
                  <a:lnTo>
                    <a:pt x="342" y="18"/>
                  </a:lnTo>
                  <a:lnTo>
                    <a:pt x="322" y="12"/>
                  </a:lnTo>
                  <a:lnTo>
                    <a:pt x="302" y="6"/>
                  </a:lnTo>
                  <a:lnTo>
                    <a:pt x="278" y="2"/>
                  </a:lnTo>
                  <a:lnTo>
                    <a:pt x="252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188" y="0"/>
                  </a:lnTo>
                  <a:lnTo>
                    <a:pt x="156" y="4"/>
                  </a:lnTo>
                  <a:lnTo>
                    <a:pt x="128" y="10"/>
                  </a:lnTo>
                  <a:lnTo>
                    <a:pt x="104" y="18"/>
                  </a:lnTo>
                  <a:lnTo>
                    <a:pt x="84" y="28"/>
                  </a:lnTo>
                  <a:lnTo>
                    <a:pt x="66" y="38"/>
                  </a:lnTo>
                  <a:lnTo>
                    <a:pt x="50" y="52"/>
                  </a:lnTo>
                  <a:lnTo>
                    <a:pt x="38" y="66"/>
                  </a:lnTo>
                  <a:lnTo>
                    <a:pt x="28" y="82"/>
                  </a:lnTo>
                  <a:lnTo>
                    <a:pt x="18" y="100"/>
                  </a:lnTo>
                  <a:lnTo>
                    <a:pt x="12" y="120"/>
                  </a:lnTo>
                  <a:lnTo>
                    <a:pt x="8" y="140"/>
                  </a:lnTo>
                  <a:lnTo>
                    <a:pt x="4" y="162"/>
                  </a:lnTo>
                  <a:lnTo>
                    <a:pt x="2" y="184"/>
                  </a:lnTo>
                  <a:lnTo>
                    <a:pt x="0" y="230"/>
                  </a:lnTo>
                  <a:lnTo>
                    <a:pt x="0" y="230"/>
                  </a:lnTo>
                  <a:lnTo>
                    <a:pt x="2" y="278"/>
                  </a:lnTo>
                  <a:lnTo>
                    <a:pt x="4" y="300"/>
                  </a:lnTo>
                  <a:lnTo>
                    <a:pt x="8" y="320"/>
                  </a:lnTo>
                  <a:lnTo>
                    <a:pt x="12" y="340"/>
                  </a:lnTo>
                  <a:lnTo>
                    <a:pt x="18" y="360"/>
                  </a:lnTo>
                  <a:lnTo>
                    <a:pt x="26" y="378"/>
                  </a:lnTo>
                  <a:lnTo>
                    <a:pt x="38" y="394"/>
                  </a:lnTo>
                  <a:lnTo>
                    <a:pt x="50" y="408"/>
                  </a:lnTo>
                  <a:lnTo>
                    <a:pt x="66" y="422"/>
                  </a:lnTo>
                  <a:lnTo>
                    <a:pt x="84" y="434"/>
                  </a:lnTo>
                  <a:lnTo>
                    <a:pt x="104" y="442"/>
                  </a:lnTo>
                  <a:lnTo>
                    <a:pt x="128" y="450"/>
                  </a:lnTo>
                  <a:lnTo>
                    <a:pt x="156" y="456"/>
                  </a:lnTo>
                  <a:lnTo>
                    <a:pt x="188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4" y="460"/>
                  </a:lnTo>
                  <a:lnTo>
                    <a:pt x="224" y="460"/>
                  </a:lnTo>
                  <a:lnTo>
                    <a:pt x="250" y="460"/>
                  </a:lnTo>
                  <a:lnTo>
                    <a:pt x="276" y="458"/>
                  </a:lnTo>
                  <a:lnTo>
                    <a:pt x="298" y="454"/>
                  </a:lnTo>
                  <a:lnTo>
                    <a:pt x="320" y="450"/>
                  </a:lnTo>
                  <a:lnTo>
                    <a:pt x="338" y="444"/>
                  </a:lnTo>
                  <a:lnTo>
                    <a:pt x="356" y="436"/>
                  </a:lnTo>
                  <a:lnTo>
                    <a:pt x="370" y="428"/>
                  </a:lnTo>
                  <a:lnTo>
                    <a:pt x="384" y="420"/>
                  </a:lnTo>
                  <a:lnTo>
                    <a:pt x="396" y="408"/>
                  </a:lnTo>
                  <a:lnTo>
                    <a:pt x="406" y="398"/>
                  </a:lnTo>
                  <a:lnTo>
                    <a:pt x="414" y="386"/>
                  </a:lnTo>
                  <a:lnTo>
                    <a:pt x="422" y="372"/>
                  </a:lnTo>
                  <a:lnTo>
                    <a:pt x="428" y="358"/>
                  </a:lnTo>
                  <a:lnTo>
                    <a:pt x="432" y="344"/>
                  </a:lnTo>
                  <a:lnTo>
                    <a:pt x="440" y="312"/>
                  </a:lnTo>
                  <a:lnTo>
                    <a:pt x="440" y="312"/>
                  </a:lnTo>
                  <a:lnTo>
                    <a:pt x="440" y="310"/>
                  </a:lnTo>
                  <a:lnTo>
                    <a:pt x="440" y="310"/>
                  </a:lnTo>
                  <a:lnTo>
                    <a:pt x="440" y="304"/>
                  </a:lnTo>
                  <a:lnTo>
                    <a:pt x="436" y="300"/>
                  </a:lnTo>
                  <a:lnTo>
                    <a:pt x="432" y="296"/>
                  </a:lnTo>
                  <a:lnTo>
                    <a:pt x="426" y="296"/>
                  </a:lnTo>
                  <a:lnTo>
                    <a:pt x="426" y="296"/>
                  </a:lnTo>
                  <a:lnTo>
                    <a:pt x="424" y="296"/>
                  </a:lnTo>
                  <a:lnTo>
                    <a:pt x="424" y="296"/>
                  </a:lnTo>
                  <a:lnTo>
                    <a:pt x="326" y="312"/>
                  </a:lnTo>
                  <a:lnTo>
                    <a:pt x="326" y="312"/>
                  </a:lnTo>
                  <a:lnTo>
                    <a:pt x="320" y="316"/>
                  </a:lnTo>
                  <a:lnTo>
                    <a:pt x="316" y="322"/>
                  </a:lnTo>
                  <a:lnTo>
                    <a:pt x="316" y="322"/>
                  </a:lnTo>
                  <a:lnTo>
                    <a:pt x="316" y="324"/>
                  </a:lnTo>
                  <a:lnTo>
                    <a:pt x="316" y="324"/>
                  </a:lnTo>
                  <a:lnTo>
                    <a:pt x="312" y="338"/>
                  </a:lnTo>
                  <a:lnTo>
                    <a:pt x="306" y="354"/>
                  </a:lnTo>
                  <a:lnTo>
                    <a:pt x="298" y="370"/>
                  </a:lnTo>
                  <a:lnTo>
                    <a:pt x="288" y="386"/>
                  </a:lnTo>
                  <a:lnTo>
                    <a:pt x="276" y="400"/>
                  </a:lnTo>
                  <a:lnTo>
                    <a:pt x="262" y="410"/>
                  </a:lnTo>
                  <a:lnTo>
                    <a:pt x="252" y="414"/>
                  </a:lnTo>
                  <a:lnTo>
                    <a:pt x="244" y="418"/>
                  </a:lnTo>
                  <a:lnTo>
                    <a:pt x="234" y="418"/>
                  </a:lnTo>
                  <a:lnTo>
                    <a:pt x="224" y="420"/>
                  </a:lnTo>
                  <a:lnTo>
                    <a:pt x="224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12" y="418"/>
                  </a:lnTo>
                  <a:lnTo>
                    <a:pt x="202" y="418"/>
                  </a:lnTo>
                  <a:lnTo>
                    <a:pt x="192" y="414"/>
                  </a:lnTo>
                  <a:lnTo>
                    <a:pt x="184" y="410"/>
                  </a:lnTo>
                  <a:lnTo>
                    <a:pt x="170" y="400"/>
                  </a:lnTo>
                  <a:lnTo>
                    <a:pt x="158" y="386"/>
                  </a:lnTo>
                  <a:lnTo>
                    <a:pt x="148" y="370"/>
                  </a:lnTo>
                  <a:lnTo>
                    <a:pt x="140" y="354"/>
                  </a:lnTo>
                  <a:lnTo>
                    <a:pt x="134" y="338"/>
                  </a:lnTo>
                  <a:lnTo>
                    <a:pt x="130" y="322"/>
                  </a:lnTo>
                  <a:lnTo>
                    <a:pt x="130" y="322"/>
                  </a:lnTo>
                  <a:lnTo>
                    <a:pt x="126" y="308"/>
                  </a:lnTo>
                  <a:lnTo>
                    <a:pt x="124" y="290"/>
                  </a:lnTo>
                  <a:lnTo>
                    <a:pt x="322" y="256"/>
                  </a:lnTo>
                  <a:lnTo>
                    <a:pt x="434" y="236"/>
                  </a:lnTo>
                  <a:close/>
                  <a:moveTo>
                    <a:pt x="124" y="216"/>
                  </a:moveTo>
                  <a:lnTo>
                    <a:pt x="124" y="216"/>
                  </a:lnTo>
                  <a:lnTo>
                    <a:pt x="124" y="182"/>
                  </a:lnTo>
                  <a:lnTo>
                    <a:pt x="126" y="150"/>
                  </a:lnTo>
                  <a:lnTo>
                    <a:pt x="132" y="120"/>
                  </a:lnTo>
                  <a:lnTo>
                    <a:pt x="134" y="108"/>
                  </a:lnTo>
                  <a:lnTo>
                    <a:pt x="140" y="94"/>
                  </a:lnTo>
                  <a:lnTo>
                    <a:pt x="144" y="82"/>
                  </a:lnTo>
                  <a:lnTo>
                    <a:pt x="152" y="72"/>
                  </a:lnTo>
                  <a:lnTo>
                    <a:pt x="160" y="64"/>
                  </a:lnTo>
                  <a:lnTo>
                    <a:pt x="168" y="56"/>
                  </a:lnTo>
                  <a:lnTo>
                    <a:pt x="180" y="50"/>
                  </a:lnTo>
                  <a:lnTo>
                    <a:pt x="192" y="44"/>
                  </a:lnTo>
                  <a:lnTo>
                    <a:pt x="206" y="42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36" y="42"/>
                  </a:lnTo>
                  <a:lnTo>
                    <a:pt x="250" y="44"/>
                  </a:lnTo>
                  <a:lnTo>
                    <a:pt x="260" y="48"/>
                  </a:lnTo>
                  <a:lnTo>
                    <a:pt x="270" y="54"/>
                  </a:lnTo>
                  <a:lnTo>
                    <a:pt x="280" y="60"/>
                  </a:lnTo>
                  <a:lnTo>
                    <a:pt x="288" y="68"/>
                  </a:lnTo>
                  <a:lnTo>
                    <a:pt x="294" y="76"/>
                  </a:lnTo>
                  <a:lnTo>
                    <a:pt x="300" y="86"/>
                  </a:lnTo>
                  <a:lnTo>
                    <a:pt x="310" y="108"/>
                  </a:lnTo>
                  <a:lnTo>
                    <a:pt x="316" y="130"/>
                  </a:lnTo>
                  <a:lnTo>
                    <a:pt x="320" y="156"/>
                  </a:lnTo>
                  <a:lnTo>
                    <a:pt x="322" y="182"/>
                  </a:lnTo>
                  <a:lnTo>
                    <a:pt x="124" y="2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7"/>
            <p:cNvSpPr>
              <a:spLocks noEditPoints="1"/>
            </p:cNvSpPr>
            <p:nvPr/>
          </p:nvSpPr>
          <p:spPr bwMode="auto">
            <a:xfrm>
              <a:off x="9480550" y="2684413"/>
              <a:ext cx="704850" cy="993775"/>
            </a:xfrm>
            <a:custGeom>
              <a:avLst/>
              <a:gdLst>
                <a:gd name="T0" fmla="*/ 224 w 444"/>
                <a:gd name="T1" fmla="*/ 0 h 626"/>
                <a:gd name="T2" fmla="*/ 168 w 444"/>
                <a:gd name="T3" fmla="*/ 2 h 626"/>
                <a:gd name="T4" fmla="*/ 116 w 444"/>
                <a:gd name="T5" fmla="*/ 10 h 626"/>
                <a:gd name="T6" fmla="*/ 56 w 444"/>
                <a:gd name="T7" fmla="*/ 26 h 626"/>
                <a:gd name="T8" fmla="*/ 20 w 444"/>
                <a:gd name="T9" fmla="*/ 40 h 626"/>
                <a:gd name="T10" fmla="*/ 2 w 444"/>
                <a:gd name="T11" fmla="*/ 66 h 626"/>
                <a:gd name="T12" fmla="*/ 0 w 444"/>
                <a:gd name="T13" fmla="*/ 612 h 626"/>
                <a:gd name="T14" fmla="*/ 0 w 444"/>
                <a:gd name="T15" fmla="*/ 612 h 626"/>
                <a:gd name="T16" fmla="*/ 0 w 444"/>
                <a:gd name="T17" fmla="*/ 612 h 626"/>
                <a:gd name="T18" fmla="*/ 4 w 444"/>
                <a:gd name="T19" fmla="*/ 622 h 626"/>
                <a:gd name="T20" fmla="*/ 14 w 444"/>
                <a:gd name="T21" fmla="*/ 626 h 626"/>
                <a:gd name="T22" fmla="*/ 116 w 444"/>
                <a:gd name="T23" fmla="*/ 606 h 626"/>
                <a:gd name="T24" fmla="*/ 120 w 444"/>
                <a:gd name="T25" fmla="*/ 448 h 626"/>
                <a:gd name="T26" fmla="*/ 192 w 444"/>
                <a:gd name="T27" fmla="*/ 460 h 626"/>
                <a:gd name="T28" fmla="*/ 222 w 444"/>
                <a:gd name="T29" fmla="*/ 462 h 626"/>
                <a:gd name="T30" fmla="*/ 222 w 444"/>
                <a:gd name="T31" fmla="*/ 462 h 626"/>
                <a:gd name="T32" fmla="*/ 316 w 444"/>
                <a:gd name="T33" fmla="*/ 450 h 626"/>
                <a:gd name="T34" fmla="*/ 380 w 444"/>
                <a:gd name="T35" fmla="*/ 422 h 626"/>
                <a:gd name="T36" fmla="*/ 418 w 444"/>
                <a:gd name="T37" fmla="*/ 378 h 626"/>
                <a:gd name="T38" fmla="*/ 438 w 444"/>
                <a:gd name="T39" fmla="*/ 320 h 626"/>
                <a:gd name="T40" fmla="*/ 444 w 444"/>
                <a:gd name="T41" fmla="*/ 230 h 626"/>
                <a:gd name="T42" fmla="*/ 440 w 444"/>
                <a:gd name="T43" fmla="*/ 162 h 626"/>
                <a:gd name="T44" fmla="*/ 426 w 444"/>
                <a:gd name="T45" fmla="*/ 102 h 626"/>
                <a:gd name="T46" fmla="*/ 394 w 444"/>
                <a:gd name="T47" fmla="*/ 52 h 626"/>
                <a:gd name="T48" fmla="*/ 340 w 444"/>
                <a:gd name="T49" fmla="*/ 18 h 626"/>
                <a:gd name="T50" fmla="*/ 258 w 444"/>
                <a:gd name="T51" fmla="*/ 2 h 626"/>
                <a:gd name="T52" fmla="*/ 222 w 444"/>
                <a:gd name="T53" fmla="*/ 420 h 626"/>
                <a:gd name="T54" fmla="*/ 222 w 444"/>
                <a:gd name="T55" fmla="*/ 420 h 626"/>
                <a:gd name="T56" fmla="*/ 204 w 444"/>
                <a:gd name="T57" fmla="*/ 418 h 626"/>
                <a:gd name="T58" fmla="*/ 166 w 444"/>
                <a:gd name="T59" fmla="*/ 404 h 626"/>
                <a:gd name="T60" fmla="*/ 142 w 444"/>
                <a:gd name="T61" fmla="*/ 376 h 626"/>
                <a:gd name="T62" fmla="*/ 128 w 444"/>
                <a:gd name="T63" fmla="*/ 334 h 626"/>
                <a:gd name="T64" fmla="*/ 122 w 444"/>
                <a:gd name="T65" fmla="*/ 230 h 626"/>
                <a:gd name="T66" fmla="*/ 124 w 444"/>
                <a:gd name="T67" fmla="*/ 158 h 626"/>
                <a:gd name="T68" fmla="*/ 136 w 444"/>
                <a:gd name="T69" fmla="*/ 98 h 626"/>
                <a:gd name="T70" fmla="*/ 156 w 444"/>
                <a:gd name="T71" fmla="*/ 64 h 626"/>
                <a:gd name="T72" fmla="*/ 190 w 444"/>
                <a:gd name="T73" fmla="*/ 46 h 626"/>
                <a:gd name="T74" fmla="*/ 222 w 444"/>
                <a:gd name="T75" fmla="*/ 42 h 626"/>
                <a:gd name="T76" fmla="*/ 222 w 444"/>
                <a:gd name="T77" fmla="*/ 42 h 626"/>
                <a:gd name="T78" fmla="*/ 254 w 444"/>
                <a:gd name="T79" fmla="*/ 46 h 626"/>
                <a:gd name="T80" fmla="*/ 288 w 444"/>
                <a:gd name="T81" fmla="*/ 64 h 626"/>
                <a:gd name="T82" fmla="*/ 308 w 444"/>
                <a:gd name="T83" fmla="*/ 98 h 626"/>
                <a:gd name="T84" fmla="*/ 320 w 444"/>
                <a:gd name="T85" fmla="*/ 158 h 626"/>
                <a:gd name="T86" fmla="*/ 322 w 444"/>
                <a:gd name="T87" fmla="*/ 230 h 626"/>
                <a:gd name="T88" fmla="*/ 316 w 444"/>
                <a:gd name="T89" fmla="*/ 334 h 626"/>
                <a:gd name="T90" fmla="*/ 302 w 444"/>
                <a:gd name="T91" fmla="*/ 376 h 626"/>
                <a:gd name="T92" fmla="*/ 278 w 444"/>
                <a:gd name="T93" fmla="*/ 404 h 626"/>
                <a:gd name="T94" fmla="*/ 240 w 444"/>
                <a:gd name="T95" fmla="*/ 418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44" h="626">
                  <a:moveTo>
                    <a:pt x="224" y="0"/>
                  </a:moveTo>
                  <a:lnTo>
                    <a:pt x="224" y="0"/>
                  </a:lnTo>
                  <a:lnTo>
                    <a:pt x="224" y="0"/>
                  </a:lnTo>
                  <a:lnTo>
                    <a:pt x="224" y="0"/>
                  </a:lnTo>
                  <a:lnTo>
                    <a:pt x="196" y="0"/>
                  </a:lnTo>
                  <a:lnTo>
                    <a:pt x="168" y="2"/>
                  </a:lnTo>
                  <a:lnTo>
                    <a:pt x="140" y="6"/>
                  </a:lnTo>
                  <a:lnTo>
                    <a:pt x="116" y="10"/>
                  </a:lnTo>
                  <a:lnTo>
                    <a:pt x="116" y="10"/>
                  </a:lnTo>
                  <a:lnTo>
                    <a:pt x="84" y="18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42" y="30"/>
                  </a:lnTo>
                  <a:lnTo>
                    <a:pt x="30" y="36"/>
                  </a:lnTo>
                  <a:lnTo>
                    <a:pt x="20" y="40"/>
                  </a:lnTo>
                  <a:lnTo>
                    <a:pt x="12" y="48"/>
                  </a:lnTo>
                  <a:lnTo>
                    <a:pt x="6" y="56"/>
                  </a:lnTo>
                  <a:lnTo>
                    <a:pt x="2" y="66"/>
                  </a:lnTo>
                  <a:lnTo>
                    <a:pt x="0" y="78"/>
                  </a:lnTo>
                  <a:lnTo>
                    <a:pt x="0" y="94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8"/>
                  </a:lnTo>
                  <a:lnTo>
                    <a:pt x="4" y="622"/>
                  </a:lnTo>
                  <a:lnTo>
                    <a:pt x="8" y="624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16" y="606"/>
                  </a:lnTo>
                  <a:lnTo>
                    <a:pt x="120" y="600"/>
                  </a:lnTo>
                  <a:lnTo>
                    <a:pt x="120" y="448"/>
                  </a:lnTo>
                  <a:lnTo>
                    <a:pt x="120" y="448"/>
                  </a:lnTo>
                  <a:lnTo>
                    <a:pt x="140" y="454"/>
                  </a:lnTo>
                  <a:lnTo>
                    <a:pt x="166" y="458"/>
                  </a:lnTo>
                  <a:lnTo>
                    <a:pt x="192" y="460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58" y="460"/>
                  </a:lnTo>
                  <a:lnTo>
                    <a:pt x="288" y="456"/>
                  </a:lnTo>
                  <a:lnTo>
                    <a:pt x="316" y="450"/>
                  </a:lnTo>
                  <a:lnTo>
                    <a:pt x="340" y="444"/>
                  </a:lnTo>
                  <a:lnTo>
                    <a:pt x="362" y="434"/>
                  </a:lnTo>
                  <a:lnTo>
                    <a:pt x="380" y="422"/>
                  </a:lnTo>
                  <a:lnTo>
                    <a:pt x="394" y="408"/>
                  </a:lnTo>
                  <a:lnTo>
                    <a:pt x="408" y="394"/>
                  </a:lnTo>
                  <a:lnTo>
                    <a:pt x="418" y="378"/>
                  </a:lnTo>
                  <a:lnTo>
                    <a:pt x="426" y="360"/>
                  </a:lnTo>
                  <a:lnTo>
                    <a:pt x="432" y="340"/>
                  </a:lnTo>
                  <a:lnTo>
                    <a:pt x="438" y="320"/>
                  </a:lnTo>
                  <a:lnTo>
                    <a:pt x="442" y="300"/>
                  </a:lnTo>
                  <a:lnTo>
                    <a:pt x="444" y="278"/>
                  </a:lnTo>
                  <a:lnTo>
                    <a:pt x="444" y="230"/>
                  </a:lnTo>
                  <a:lnTo>
                    <a:pt x="444" y="230"/>
                  </a:lnTo>
                  <a:lnTo>
                    <a:pt x="444" y="184"/>
                  </a:lnTo>
                  <a:lnTo>
                    <a:pt x="440" y="162"/>
                  </a:lnTo>
                  <a:lnTo>
                    <a:pt x="438" y="140"/>
                  </a:lnTo>
                  <a:lnTo>
                    <a:pt x="432" y="120"/>
                  </a:lnTo>
                  <a:lnTo>
                    <a:pt x="426" y="102"/>
                  </a:lnTo>
                  <a:lnTo>
                    <a:pt x="418" y="84"/>
                  </a:lnTo>
                  <a:lnTo>
                    <a:pt x="408" y="68"/>
                  </a:lnTo>
                  <a:lnTo>
                    <a:pt x="394" y="52"/>
                  </a:lnTo>
                  <a:lnTo>
                    <a:pt x="380" y="40"/>
                  </a:lnTo>
                  <a:lnTo>
                    <a:pt x="362" y="28"/>
                  </a:lnTo>
                  <a:lnTo>
                    <a:pt x="340" y="18"/>
                  </a:lnTo>
                  <a:lnTo>
                    <a:pt x="316" y="10"/>
                  </a:lnTo>
                  <a:lnTo>
                    <a:pt x="290" y="4"/>
                  </a:lnTo>
                  <a:lnTo>
                    <a:pt x="258" y="2"/>
                  </a:lnTo>
                  <a:lnTo>
                    <a:pt x="224" y="0"/>
                  </a:lnTo>
                  <a:lnTo>
                    <a:pt x="224" y="0"/>
                  </a:lnTo>
                  <a:close/>
                  <a:moveTo>
                    <a:pt x="222" y="420"/>
                  </a:move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04" y="418"/>
                  </a:lnTo>
                  <a:lnTo>
                    <a:pt x="190" y="416"/>
                  </a:lnTo>
                  <a:lnTo>
                    <a:pt x="176" y="410"/>
                  </a:lnTo>
                  <a:lnTo>
                    <a:pt x="166" y="404"/>
                  </a:lnTo>
                  <a:lnTo>
                    <a:pt x="156" y="396"/>
                  </a:lnTo>
                  <a:lnTo>
                    <a:pt x="148" y="386"/>
                  </a:lnTo>
                  <a:lnTo>
                    <a:pt x="142" y="376"/>
                  </a:lnTo>
                  <a:lnTo>
                    <a:pt x="136" y="362"/>
                  </a:lnTo>
                  <a:lnTo>
                    <a:pt x="132" y="350"/>
                  </a:lnTo>
                  <a:lnTo>
                    <a:pt x="128" y="334"/>
                  </a:lnTo>
                  <a:lnTo>
                    <a:pt x="124" y="302"/>
                  </a:lnTo>
                  <a:lnTo>
                    <a:pt x="122" y="268"/>
                  </a:lnTo>
                  <a:lnTo>
                    <a:pt x="122" y="230"/>
                  </a:lnTo>
                  <a:lnTo>
                    <a:pt x="122" y="230"/>
                  </a:lnTo>
                  <a:lnTo>
                    <a:pt x="124" y="194"/>
                  </a:lnTo>
                  <a:lnTo>
                    <a:pt x="124" y="158"/>
                  </a:lnTo>
                  <a:lnTo>
                    <a:pt x="128" y="126"/>
                  </a:lnTo>
                  <a:lnTo>
                    <a:pt x="132" y="112"/>
                  </a:lnTo>
                  <a:lnTo>
                    <a:pt x="136" y="98"/>
                  </a:lnTo>
                  <a:lnTo>
                    <a:pt x="142" y="86"/>
                  </a:lnTo>
                  <a:lnTo>
                    <a:pt x="148" y="74"/>
                  </a:lnTo>
                  <a:lnTo>
                    <a:pt x="156" y="64"/>
                  </a:lnTo>
                  <a:lnTo>
                    <a:pt x="166" y="56"/>
                  </a:lnTo>
                  <a:lnTo>
                    <a:pt x="178" y="50"/>
                  </a:lnTo>
                  <a:lnTo>
                    <a:pt x="190" y="46"/>
                  </a:lnTo>
                  <a:lnTo>
                    <a:pt x="206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38" y="42"/>
                  </a:lnTo>
                  <a:lnTo>
                    <a:pt x="254" y="46"/>
                  </a:lnTo>
                  <a:lnTo>
                    <a:pt x="266" y="50"/>
                  </a:lnTo>
                  <a:lnTo>
                    <a:pt x="278" y="56"/>
                  </a:lnTo>
                  <a:lnTo>
                    <a:pt x="288" y="64"/>
                  </a:lnTo>
                  <a:lnTo>
                    <a:pt x="296" y="74"/>
                  </a:lnTo>
                  <a:lnTo>
                    <a:pt x="302" y="86"/>
                  </a:lnTo>
                  <a:lnTo>
                    <a:pt x="308" y="98"/>
                  </a:lnTo>
                  <a:lnTo>
                    <a:pt x="312" y="112"/>
                  </a:lnTo>
                  <a:lnTo>
                    <a:pt x="316" y="126"/>
                  </a:lnTo>
                  <a:lnTo>
                    <a:pt x="320" y="158"/>
                  </a:lnTo>
                  <a:lnTo>
                    <a:pt x="322" y="194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68"/>
                  </a:lnTo>
                  <a:lnTo>
                    <a:pt x="320" y="302"/>
                  </a:lnTo>
                  <a:lnTo>
                    <a:pt x="316" y="334"/>
                  </a:lnTo>
                  <a:lnTo>
                    <a:pt x="312" y="350"/>
                  </a:lnTo>
                  <a:lnTo>
                    <a:pt x="308" y="362"/>
                  </a:lnTo>
                  <a:lnTo>
                    <a:pt x="302" y="376"/>
                  </a:lnTo>
                  <a:lnTo>
                    <a:pt x="296" y="386"/>
                  </a:lnTo>
                  <a:lnTo>
                    <a:pt x="288" y="396"/>
                  </a:lnTo>
                  <a:lnTo>
                    <a:pt x="278" y="404"/>
                  </a:lnTo>
                  <a:lnTo>
                    <a:pt x="268" y="410"/>
                  </a:lnTo>
                  <a:lnTo>
                    <a:pt x="254" y="416"/>
                  </a:lnTo>
                  <a:lnTo>
                    <a:pt x="240" y="418"/>
                  </a:lnTo>
                  <a:lnTo>
                    <a:pt x="222" y="420"/>
                  </a:lnTo>
                  <a:lnTo>
                    <a:pt x="222" y="4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8"/>
            <p:cNvSpPr>
              <a:spLocks/>
            </p:cNvSpPr>
            <p:nvPr/>
          </p:nvSpPr>
          <p:spPr bwMode="auto">
            <a:xfrm>
              <a:off x="11090275" y="2420888"/>
              <a:ext cx="190500" cy="993775"/>
            </a:xfrm>
            <a:custGeom>
              <a:avLst/>
              <a:gdLst>
                <a:gd name="T0" fmla="*/ 104 w 120"/>
                <a:gd name="T1" fmla="*/ 0 h 626"/>
                <a:gd name="T2" fmla="*/ 14 w 120"/>
                <a:gd name="T3" fmla="*/ 0 h 626"/>
                <a:gd name="T4" fmla="*/ 14 w 120"/>
                <a:gd name="T5" fmla="*/ 0 h 626"/>
                <a:gd name="T6" fmla="*/ 8 w 120"/>
                <a:gd name="T7" fmla="*/ 0 h 626"/>
                <a:gd name="T8" fmla="*/ 4 w 120"/>
                <a:gd name="T9" fmla="*/ 4 h 626"/>
                <a:gd name="T10" fmla="*/ 0 w 120"/>
                <a:gd name="T11" fmla="*/ 8 h 626"/>
                <a:gd name="T12" fmla="*/ 0 w 120"/>
                <a:gd name="T13" fmla="*/ 14 h 626"/>
                <a:gd name="T14" fmla="*/ 0 w 120"/>
                <a:gd name="T15" fmla="*/ 14 h 626"/>
                <a:gd name="T16" fmla="*/ 0 w 120"/>
                <a:gd name="T17" fmla="*/ 14 h 626"/>
                <a:gd name="T18" fmla="*/ 0 w 120"/>
                <a:gd name="T19" fmla="*/ 14 h 626"/>
                <a:gd name="T20" fmla="*/ 0 w 120"/>
                <a:gd name="T21" fmla="*/ 612 h 626"/>
                <a:gd name="T22" fmla="*/ 0 w 120"/>
                <a:gd name="T23" fmla="*/ 612 h 626"/>
                <a:gd name="T24" fmla="*/ 0 w 120"/>
                <a:gd name="T25" fmla="*/ 614 h 626"/>
                <a:gd name="T26" fmla="*/ 0 w 120"/>
                <a:gd name="T27" fmla="*/ 614 h 626"/>
                <a:gd name="T28" fmla="*/ 0 w 120"/>
                <a:gd name="T29" fmla="*/ 618 h 626"/>
                <a:gd name="T30" fmla="*/ 4 w 120"/>
                <a:gd name="T31" fmla="*/ 622 h 626"/>
                <a:gd name="T32" fmla="*/ 8 w 120"/>
                <a:gd name="T33" fmla="*/ 626 h 626"/>
                <a:gd name="T34" fmla="*/ 14 w 120"/>
                <a:gd name="T35" fmla="*/ 626 h 626"/>
                <a:gd name="T36" fmla="*/ 14 w 120"/>
                <a:gd name="T37" fmla="*/ 626 h 626"/>
                <a:gd name="T38" fmla="*/ 14 w 120"/>
                <a:gd name="T39" fmla="*/ 626 h 626"/>
                <a:gd name="T40" fmla="*/ 14 w 120"/>
                <a:gd name="T41" fmla="*/ 626 h 626"/>
                <a:gd name="T42" fmla="*/ 42 w 120"/>
                <a:gd name="T43" fmla="*/ 622 h 626"/>
                <a:gd name="T44" fmla="*/ 108 w 120"/>
                <a:gd name="T45" fmla="*/ 610 h 626"/>
                <a:gd name="T46" fmla="*/ 108 w 120"/>
                <a:gd name="T47" fmla="*/ 610 h 626"/>
                <a:gd name="T48" fmla="*/ 116 w 120"/>
                <a:gd name="T49" fmla="*/ 606 h 626"/>
                <a:gd name="T50" fmla="*/ 120 w 120"/>
                <a:gd name="T51" fmla="*/ 600 h 626"/>
                <a:gd name="T52" fmla="*/ 120 w 120"/>
                <a:gd name="T53" fmla="*/ 14 h 626"/>
                <a:gd name="T54" fmla="*/ 120 w 120"/>
                <a:gd name="T55" fmla="*/ 14 h 626"/>
                <a:gd name="T56" fmla="*/ 118 w 120"/>
                <a:gd name="T57" fmla="*/ 8 h 626"/>
                <a:gd name="T58" fmla="*/ 116 w 120"/>
                <a:gd name="T59" fmla="*/ 4 h 626"/>
                <a:gd name="T60" fmla="*/ 110 w 120"/>
                <a:gd name="T61" fmla="*/ 0 h 626"/>
                <a:gd name="T62" fmla="*/ 104 w 120"/>
                <a:gd name="T63" fmla="*/ 0 h 626"/>
                <a:gd name="T64" fmla="*/ 104 w 120"/>
                <a:gd name="T65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" h="626">
                  <a:moveTo>
                    <a:pt x="104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4"/>
                  </a:lnTo>
                  <a:lnTo>
                    <a:pt x="0" y="614"/>
                  </a:lnTo>
                  <a:lnTo>
                    <a:pt x="0" y="618"/>
                  </a:lnTo>
                  <a:lnTo>
                    <a:pt x="4" y="622"/>
                  </a:lnTo>
                  <a:lnTo>
                    <a:pt x="8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42" y="622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16" y="606"/>
                  </a:lnTo>
                  <a:lnTo>
                    <a:pt x="120" y="600"/>
                  </a:lnTo>
                  <a:lnTo>
                    <a:pt x="120" y="14"/>
                  </a:lnTo>
                  <a:lnTo>
                    <a:pt x="120" y="14"/>
                  </a:lnTo>
                  <a:lnTo>
                    <a:pt x="118" y="8"/>
                  </a:lnTo>
                  <a:lnTo>
                    <a:pt x="116" y="4"/>
                  </a:lnTo>
                  <a:lnTo>
                    <a:pt x="110" y="0"/>
                  </a:lnTo>
                  <a:lnTo>
                    <a:pt x="104" y="0"/>
                  </a:lnTo>
                  <a:lnTo>
                    <a:pt x="10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9"/>
            <p:cNvSpPr>
              <a:spLocks/>
            </p:cNvSpPr>
            <p:nvPr/>
          </p:nvSpPr>
          <p:spPr bwMode="auto">
            <a:xfrm>
              <a:off x="11382375" y="2420888"/>
              <a:ext cx="190500" cy="993775"/>
            </a:xfrm>
            <a:custGeom>
              <a:avLst/>
              <a:gdLst>
                <a:gd name="T0" fmla="*/ 106 w 120"/>
                <a:gd name="T1" fmla="*/ 0 h 626"/>
                <a:gd name="T2" fmla="*/ 14 w 120"/>
                <a:gd name="T3" fmla="*/ 0 h 626"/>
                <a:gd name="T4" fmla="*/ 14 w 120"/>
                <a:gd name="T5" fmla="*/ 0 h 626"/>
                <a:gd name="T6" fmla="*/ 8 w 120"/>
                <a:gd name="T7" fmla="*/ 0 h 626"/>
                <a:gd name="T8" fmla="*/ 4 w 120"/>
                <a:gd name="T9" fmla="*/ 4 h 626"/>
                <a:gd name="T10" fmla="*/ 0 w 120"/>
                <a:gd name="T11" fmla="*/ 8 h 626"/>
                <a:gd name="T12" fmla="*/ 0 w 120"/>
                <a:gd name="T13" fmla="*/ 14 h 626"/>
                <a:gd name="T14" fmla="*/ 0 w 120"/>
                <a:gd name="T15" fmla="*/ 14 h 626"/>
                <a:gd name="T16" fmla="*/ 0 w 120"/>
                <a:gd name="T17" fmla="*/ 14 h 626"/>
                <a:gd name="T18" fmla="*/ 0 w 120"/>
                <a:gd name="T19" fmla="*/ 14 h 626"/>
                <a:gd name="T20" fmla="*/ 0 w 120"/>
                <a:gd name="T21" fmla="*/ 612 h 626"/>
                <a:gd name="T22" fmla="*/ 0 w 120"/>
                <a:gd name="T23" fmla="*/ 612 h 626"/>
                <a:gd name="T24" fmla="*/ 0 w 120"/>
                <a:gd name="T25" fmla="*/ 614 h 626"/>
                <a:gd name="T26" fmla="*/ 0 w 120"/>
                <a:gd name="T27" fmla="*/ 614 h 626"/>
                <a:gd name="T28" fmla="*/ 0 w 120"/>
                <a:gd name="T29" fmla="*/ 618 h 626"/>
                <a:gd name="T30" fmla="*/ 4 w 120"/>
                <a:gd name="T31" fmla="*/ 622 h 626"/>
                <a:gd name="T32" fmla="*/ 8 w 120"/>
                <a:gd name="T33" fmla="*/ 626 h 626"/>
                <a:gd name="T34" fmla="*/ 14 w 120"/>
                <a:gd name="T35" fmla="*/ 626 h 626"/>
                <a:gd name="T36" fmla="*/ 14 w 120"/>
                <a:gd name="T37" fmla="*/ 626 h 626"/>
                <a:gd name="T38" fmla="*/ 16 w 120"/>
                <a:gd name="T39" fmla="*/ 626 h 626"/>
                <a:gd name="T40" fmla="*/ 16 w 120"/>
                <a:gd name="T41" fmla="*/ 626 h 626"/>
                <a:gd name="T42" fmla="*/ 44 w 120"/>
                <a:gd name="T43" fmla="*/ 622 h 626"/>
                <a:gd name="T44" fmla="*/ 108 w 120"/>
                <a:gd name="T45" fmla="*/ 610 h 626"/>
                <a:gd name="T46" fmla="*/ 108 w 120"/>
                <a:gd name="T47" fmla="*/ 610 h 626"/>
                <a:gd name="T48" fmla="*/ 116 w 120"/>
                <a:gd name="T49" fmla="*/ 606 h 626"/>
                <a:gd name="T50" fmla="*/ 120 w 120"/>
                <a:gd name="T51" fmla="*/ 600 h 626"/>
                <a:gd name="T52" fmla="*/ 120 w 120"/>
                <a:gd name="T53" fmla="*/ 14 h 626"/>
                <a:gd name="T54" fmla="*/ 120 w 120"/>
                <a:gd name="T55" fmla="*/ 14 h 626"/>
                <a:gd name="T56" fmla="*/ 118 w 120"/>
                <a:gd name="T57" fmla="*/ 8 h 626"/>
                <a:gd name="T58" fmla="*/ 116 w 120"/>
                <a:gd name="T59" fmla="*/ 4 h 626"/>
                <a:gd name="T60" fmla="*/ 112 w 120"/>
                <a:gd name="T61" fmla="*/ 0 h 626"/>
                <a:gd name="T62" fmla="*/ 106 w 120"/>
                <a:gd name="T63" fmla="*/ 0 h 626"/>
                <a:gd name="T64" fmla="*/ 106 w 120"/>
                <a:gd name="T65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" h="626">
                  <a:moveTo>
                    <a:pt x="106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4"/>
                  </a:lnTo>
                  <a:lnTo>
                    <a:pt x="0" y="614"/>
                  </a:lnTo>
                  <a:lnTo>
                    <a:pt x="0" y="618"/>
                  </a:lnTo>
                  <a:lnTo>
                    <a:pt x="4" y="622"/>
                  </a:lnTo>
                  <a:lnTo>
                    <a:pt x="8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6" y="626"/>
                  </a:lnTo>
                  <a:lnTo>
                    <a:pt x="16" y="626"/>
                  </a:lnTo>
                  <a:lnTo>
                    <a:pt x="44" y="622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16" y="606"/>
                  </a:lnTo>
                  <a:lnTo>
                    <a:pt x="120" y="600"/>
                  </a:lnTo>
                  <a:lnTo>
                    <a:pt x="120" y="14"/>
                  </a:lnTo>
                  <a:lnTo>
                    <a:pt x="120" y="14"/>
                  </a:lnTo>
                  <a:lnTo>
                    <a:pt x="118" y="8"/>
                  </a:lnTo>
                  <a:lnTo>
                    <a:pt x="116" y="4"/>
                  </a:lnTo>
                  <a:lnTo>
                    <a:pt x="112" y="0"/>
                  </a:lnTo>
                  <a:lnTo>
                    <a:pt x="106" y="0"/>
                  </a:lnTo>
                  <a:lnTo>
                    <a:pt x="10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21671087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제목 슬라이드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2729093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150509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6"/>
          <p:cNvGrpSpPr/>
          <p:nvPr userDrawn="1"/>
        </p:nvGrpSpPr>
        <p:grpSpPr>
          <a:xfrm>
            <a:off x="8396372" y="260350"/>
            <a:ext cx="496803" cy="216191"/>
            <a:chOff x="9023350" y="3032967"/>
            <a:chExt cx="2889250" cy="1257300"/>
          </a:xfrm>
          <a:solidFill>
            <a:schemeClr val="tx1"/>
          </a:solidFill>
        </p:grpSpPr>
        <p:sp>
          <p:nvSpPr>
            <p:cNvPr id="8" name="Freeform 5"/>
            <p:cNvSpPr>
              <a:spLocks noEditPoints="1"/>
            </p:cNvSpPr>
            <p:nvPr userDrawn="1"/>
          </p:nvSpPr>
          <p:spPr bwMode="auto">
            <a:xfrm>
              <a:off x="11207750" y="3296492"/>
              <a:ext cx="704850" cy="730250"/>
            </a:xfrm>
            <a:custGeom>
              <a:avLst/>
              <a:gdLst>
                <a:gd name="T0" fmla="*/ 186 w 444"/>
                <a:gd name="T1" fmla="*/ 0 h 460"/>
                <a:gd name="T2" fmla="*/ 104 w 444"/>
                <a:gd name="T3" fmla="*/ 18 h 460"/>
                <a:gd name="T4" fmla="*/ 50 w 444"/>
                <a:gd name="T5" fmla="*/ 52 h 460"/>
                <a:gd name="T6" fmla="*/ 18 w 444"/>
                <a:gd name="T7" fmla="*/ 100 h 460"/>
                <a:gd name="T8" fmla="*/ 2 w 444"/>
                <a:gd name="T9" fmla="*/ 162 h 460"/>
                <a:gd name="T10" fmla="*/ 0 w 444"/>
                <a:gd name="T11" fmla="*/ 230 h 460"/>
                <a:gd name="T12" fmla="*/ 6 w 444"/>
                <a:gd name="T13" fmla="*/ 320 h 460"/>
                <a:gd name="T14" fmla="*/ 26 w 444"/>
                <a:gd name="T15" fmla="*/ 378 h 460"/>
                <a:gd name="T16" fmla="*/ 64 w 444"/>
                <a:gd name="T17" fmla="*/ 422 h 460"/>
                <a:gd name="T18" fmla="*/ 128 w 444"/>
                <a:gd name="T19" fmla="*/ 450 h 460"/>
                <a:gd name="T20" fmla="*/ 222 w 444"/>
                <a:gd name="T21" fmla="*/ 460 h 460"/>
                <a:gd name="T22" fmla="*/ 222 w 444"/>
                <a:gd name="T23" fmla="*/ 460 h 460"/>
                <a:gd name="T24" fmla="*/ 258 w 444"/>
                <a:gd name="T25" fmla="*/ 460 h 460"/>
                <a:gd name="T26" fmla="*/ 340 w 444"/>
                <a:gd name="T27" fmla="*/ 442 h 460"/>
                <a:gd name="T28" fmla="*/ 394 w 444"/>
                <a:gd name="T29" fmla="*/ 408 h 460"/>
                <a:gd name="T30" fmla="*/ 426 w 444"/>
                <a:gd name="T31" fmla="*/ 360 h 460"/>
                <a:gd name="T32" fmla="*/ 440 w 444"/>
                <a:gd name="T33" fmla="*/ 300 h 460"/>
                <a:gd name="T34" fmla="*/ 444 w 444"/>
                <a:gd name="T35" fmla="*/ 230 h 460"/>
                <a:gd name="T36" fmla="*/ 438 w 444"/>
                <a:gd name="T37" fmla="*/ 140 h 460"/>
                <a:gd name="T38" fmla="*/ 418 w 444"/>
                <a:gd name="T39" fmla="*/ 82 h 460"/>
                <a:gd name="T40" fmla="*/ 378 w 444"/>
                <a:gd name="T41" fmla="*/ 38 h 460"/>
                <a:gd name="T42" fmla="*/ 316 w 444"/>
                <a:gd name="T43" fmla="*/ 10 h 460"/>
                <a:gd name="T44" fmla="*/ 222 w 444"/>
                <a:gd name="T45" fmla="*/ 0 h 460"/>
                <a:gd name="T46" fmla="*/ 222 w 444"/>
                <a:gd name="T47" fmla="*/ 420 h 460"/>
                <a:gd name="T48" fmla="*/ 222 w 444"/>
                <a:gd name="T49" fmla="*/ 420 h 460"/>
                <a:gd name="T50" fmla="*/ 190 w 444"/>
                <a:gd name="T51" fmla="*/ 416 h 460"/>
                <a:gd name="T52" fmla="*/ 156 w 444"/>
                <a:gd name="T53" fmla="*/ 396 h 460"/>
                <a:gd name="T54" fmla="*/ 136 w 444"/>
                <a:gd name="T55" fmla="*/ 362 h 460"/>
                <a:gd name="T56" fmla="*/ 124 w 444"/>
                <a:gd name="T57" fmla="*/ 302 h 460"/>
                <a:gd name="T58" fmla="*/ 122 w 444"/>
                <a:gd name="T59" fmla="*/ 230 h 460"/>
                <a:gd name="T60" fmla="*/ 128 w 444"/>
                <a:gd name="T61" fmla="*/ 126 h 460"/>
                <a:gd name="T62" fmla="*/ 142 w 444"/>
                <a:gd name="T63" fmla="*/ 86 h 460"/>
                <a:gd name="T64" fmla="*/ 166 w 444"/>
                <a:gd name="T65" fmla="*/ 56 h 460"/>
                <a:gd name="T66" fmla="*/ 204 w 444"/>
                <a:gd name="T67" fmla="*/ 42 h 460"/>
                <a:gd name="T68" fmla="*/ 222 w 444"/>
                <a:gd name="T69" fmla="*/ 40 h 460"/>
                <a:gd name="T70" fmla="*/ 222 w 444"/>
                <a:gd name="T71" fmla="*/ 40 h 460"/>
                <a:gd name="T72" fmla="*/ 266 w 444"/>
                <a:gd name="T73" fmla="*/ 50 h 460"/>
                <a:gd name="T74" fmla="*/ 296 w 444"/>
                <a:gd name="T75" fmla="*/ 74 h 460"/>
                <a:gd name="T76" fmla="*/ 312 w 444"/>
                <a:gd name="T77" fmla="*/ 112 h 460"/>
                <a:gd name="T78" fmla="*/ 320 w 444"/>
                <a:gd name="T79" fmla="*/ 194 h 460"/>
                <a:gd name="T80" fmla="*/ 320 w 444"/>
                <a:gd name="T81" fmla="*/ 268 h 460"/>
                <a:gd name="T82" fmla="*/ 312 w 444"/>
                <a:gd name="T83" fmla="*/ 348 h 460"/>
                <a:gd name="T84" fmla="*/ 296 w 444"/>
                <a:gd name="T85" fmla="*/ 386 h 460"/>
                <a:gd name="T86" fmla="*/ 266 w 444"/>
                <a:gd name="T87" fmla="*/ 410 h 460"/>
                <a:gd name="T88" fmla="*/ 222 w 444"/>
                <a:gd name="T89" fmla="*/ 42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44" h="460">
                  <a:moveTo>
                    <a:pt x="222" y="0"/>
                  </a:moveTo>
                  <a:lnTo>
                    <a:pt x="222" y="0"/>
                  </a:lnTo>
                  <a:lnTo>
                    <a:pt x="186" y="0"/>
                  </a:lnTo>
                  <a:lnTo>
                    <a:pt x="156" y="4"/>
                  </a:lnTo>
                  <a:lnTo>
                    <a:pt x="128" y="10"/>
                  </a:lnTo>
                  <a:lnTo>
                    <a:pt x="104" y="18"/>
                  </a:lnTo>
                  <a:lnTo>
                    <a:pt x="82" y="28"/>
                  </a:lnTo>
                  <a:lnTo>
                    <a:pt x="64" y="38"/>
                  </a:lnTo>
                  <a:lnTo>
                    <a:pt x="50" y="52"/>
                  </a:lnTo>
                  <a:lnTo>
                    <a:pt x="36" y="66"/>
                  </a:lnTo>
                  <a:lnTo>
                    <a:pt x="26" y="82"/>
                  </a:lnTo>
                  <a:lnTo>
                    <a:pt x="18" y="100"/>
                  </a:lnTo>
                  <a:lnTo>
                    <a:pt x="12" y="120"/>
                  </a:lnTo>
                  <a:lnTo>
                    <a:pt x="6" y="140"/>
                  </a:lnTo>
                  <a:lnTo>
                    <a:pt x="2" y="162"/>
                  </a:lnTo>
                  <a:lnTo>
                    <a:pt x="0" y="184"/>
                  </a:lnTo>
                  <a:lnTo>
                    <a:pt x="0" y="230"/>
                  </a:lnTo>
                  <a:lnTo>
                    <a:pt x="0" y="230"/>
                  </a:lnTo>
                  <a:lnTo>
                    <a:pt x="0" y="278"/>
                  </a:lnTo>
                  <a:lnTo>
                    <a:pt x="2" y="300"/>
                  </a:lnTo>
                  <a:lnTo>
                    <a:pt x="6" y="320"/>
                  </a:lnTo>
                  <a:lnTo>
                    <a:pt x="10" y="340"/>
                  </a:lnTo>
                  <a:lnTo>
                    <a:pt x="18" y="360"/>
                  </a:lnTo>
                  <a:lnTo>
                    <a:pt x="26" y="378"/>
                  </a:lnTo>
                  <a:lnTo>
                    <a:pt x="36" y="394"/>
                  </a:lnTo>
                  <a:lnTo>
                    <a:pt x="50" y="408"/>
                  </a:lnTo>
                  <a:lnTo>
                    <a:pt x="64" y="422"/>
                  </a:lnTo>
                  <a:lnTo>
                    <a:pt x="82" y="434"/>
                  </a:lnTo>
                  <a:lnTo>
                    <a:pt x="104" y="442"/>
                  </a:lnTo>
                  <a:lnTo>
                    <a:pt x="128" y="450"/>
                  </a:lnTo>
                  <a:lnTo>
                    <a:pt x="156" y="456"/>
                  </a:lnTo>
                  <a:lnTo>
                    <a:pt x="186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58" y="460"/>
                  </a:lnTo>
                  <a:lnTo>
                    <a:pt x="288" y="456"/>
                  </a:lnTo>
                  <a:lnTo>
                    <a:pt x="316" y="450"/>
                  </a:lnTo>
                  <a:lnTo>
                    <a:pt x="340" y="442"/>
                  </a:lnTo>
                  <a:lnTo>
                    <a:pt x="362" y="434"/>
                  </a:lnTo>
                  <a:lnTo>
                    <a:pt x="380" y="422"/>
                  </a:lnTo>
                  <a:lnTo>
                    <a:pt x="394" y="408"/>
                  </a:lnTo>
                  <a:lnTo>
                    <a:pt x="408" y="394"/>
                  </a:lnTo>
                  <a:lnTo>
                    <a:pt x="418" y="378"/>
                  </a:lnTo>
                  <a:lnTo>
                    <a:pt x="426" y="360"/>
                  </a:lnTo>
                  <a:lnTo>
                    <a:pt x="432" y="340"/>
                  </a:lnTo>
                  <a:lnTo>
                    <a:pt x="438" y="320"/>
                  </a:lnTo>
                  <a:lnTo>
                    <a:pt x="440" y="300"/>
                  </a:lnTo>
                  <a:lnTo>
                    <a:pt x="442" y="278"/>
                  </a:lnTo>
                  <a:lnTo>
                    <a:pt x="444" y="230"/>
                  </a:lnTo>
                  <a:lnTo>
                    <a:pt x="444" y="230"/>
                  </a:lnTo>
                  <a:lnTo>
                    <a:pt x="442" y="184"/>
                  </a:lnTo>
                  <a:lnTo>
                    <a:pt x="440" y="162"/>
                  </a:lnTo>
                  <a:lnTo>
                    <a:pt x="438" y="140"/>
                  </a:lnTo>
                  <a:lnTo>
                    <a:pt x="432" y="120"/>
                  </a:lnTo>
                  <a:lnTo>
                    <a:pt x="426" y="100"/>
                  </a:lnTo>
                  <a:lnTo>
                    <a:pt x="418" y="82"/>
                  </a:lnTo>
                  <a:lnTo>
                    <a:pt x="408" y="66"/>
                  </a:lnTo>
                  <a:lnTo>
                    <a:pt x="394" y="52"/>
                  </a:lnTo>
                  <a:lnTo>
                    <a:pt x="378" y="38"/>
                  </a:lnTo>
                  <a:lnTo>
                    <a:pt x="360" y="28"/>
                  </a:lnTo>
                  <a:lnTo>
                    <a:pt x="340" y="18"/>
                  </a:lnTo>
                  <a:lnTo>
                    <a:pt x="316" y="10"/>
                  </a:lnTo>
                  <a:lnTo>
                    <a:pt x="288" y="4"/>
                  </a:lnTo>
                  <a:lnTo>
                    <a:pt x="256" y="0"/>
                  </a:lnTo>
                  <a:lnTo>
                    <a:pt x="222" y="0"/>
                  </a:lnTo>
                  <a:lnTo>
                    <a:pt x="222" y="0"/>
                  </a:lnTo>
                  <a:close/>
                  <a:moveTo>
                    <a:pt x="222" y="420"/>
                  </a:move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04" y="418"/>
                  </a:lnTo>
                  <a:lnTo>
                    <a:pt x="190" y="416"/>
                  </a:lnTo>
                  <a:lnTo>
                    <a:pt x="176" y="410"/>
                  </a:lnTo>
                  <a:lnTo>
                    <a:pt x="166" y="404"/>
                  </a:lnTo>
                  <a:lnTo>
                    <a:pt x="156" y="396"/>
                  </a:lnTo>
                  <a:lnTo>
                    <a:pt x="148" y="386"/>
                  </a:lnTo>
                  <a:lnTo>
                    <a:pt x="142" y="374"/>
                  </a:lnTo>
                  <a:lnTo>
                    <a:pt x="136" y="362"/>
                  </a:lnTo>
                  <a:lnTo>
                    <a:pt x="132" y="348"/>
                  </a:lnTo>
                  <a:lnTo>
                    <a:pt x="128" y="334"/>
                  </a:lnTo>
                  <a:lnTo>
                    <a:pt x="124" y="302"/>
                  </a:lnTo>
                  <a:lnTo>
                    <a:pt x="122" y="268"/>
                  </a:lnTo>
                  <a:lnTo>
                    <a:pt x="122" y="230"/>
                  </a:lnTo>
                  <a:lnTo>
                    <a:pt x="122" y="230"/>
                  </a:lnTo>
                  <a:lnTo>
                    <a:pt x="122" y="194"/>
                  </a:lnTo>
                  <a:lnTo>
                    <a:pt x="124" y="158"/>
                  </a:lnTo>
                  <a:lnTo>
                    <a:pt x="128" y="126"/>
                  </a:lnTo>
                  <a:lnTo>
                    <a:pt x="132" y="112"/>
                  </a:lnTo>
                  <a:lnTo>
                    <a:pt x="136" y="98"/>
                  </a:lnTo>
                  <a:lnTo>
                    <a:pt x="142" y="86"/>
                  </a:lnTo>
                  <a:lnTo>
                    <a:pt x="148" y="74"/>
                  </a:lnTo>
                  <a:lnTo>
                    <a:pt x="156" y="64"/>
                  </a:lnTo>
                  <a:lnTo>
                    <a:pt x="166" y="56"/>
                  </a:lnTo>
                  <a:lnTo>
                    <a:pt x="178" y="50"/>
                  </a:lnTo>
                  <a:lnTo>
                    <a:pt x="190" y="44"/>
                  </a:lnTo>
                  <a:lnTo>
                    <a:pt x="204" y="42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38" y="42"/>
                  </a:lnTo>
                  <a:lnTo>
                    <a:pt x="254" y="44"/>
                  </a:lnTo>
                  <a:lnTo>
                    <a:pt x="266" y="50"/>
                  </a:lnTo>
                  <a:lnTo>
                    <a:pt x="278" y="56"/>
                  </a:lnTo>
                  <a:lnTo>
                    <a:pt x="288" y="64"/>
                  </a:lnTo>
                  <a:lnTo>
                    <a:pt x="296" y="74"/>
                  </a:lnTo>
                  <a:lnTo>
                    <a:pt x="302" y="86"/>
                  </a:lnTo>
                  <a:lnTo>
                    <a:pt x="308" y="98"/>
                  </a:lnTo>
                  <a:lnTo>
                    <a:pt x="312" y="112"/>
                  </a:lnTo>
                  <a:lnTo>
                    <a:pt x="314" y="126"/>
                  </a:lnTo>
                  <a:lnTo>
                    <a:pt x="320" y="158"/>
                  </a:lnTo>
                  <a:lnTo>
                    <a:pt x="320" y="194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0" y="268"/>
                  </a:lnTo>
                  <a:lnTo>
                    <a:pt x="320" y="302"/>
                  </a:lnTo>
                  <a:lnTo>
                    <a:pt x="316" y="334"/>
                  </a:lnTo>
                  <a:lnTo>
                    <a:pt x="312" y="348"/>
                  </a:lnTo>
                  <a:lnTo>
                    <a:pt x="308" y="362"/>
                  </a:lnTo>
                  <a:lnTo>
                    <a:pt x="302" y="374"/>
                  </a:lnTo>
                  <a:lnTo>
                    <a:pt x="296" y="386"/>
                  </a:lnTo>
                  <a:lnTo>
                    <a:pt x="288" y="396"/>
                  </a:lnTo>
                  <a:lnTo>
                    <a:pt x="278" y="404"/>
                  </a:lnTo>
                  <a:lnTo>
                    <a:pt x="266" y="410"/>
                  </a:lnTo>
                  <a:lnTo>
                    <a:pt x="254" y="416"/>
                  </a:lnTo>
                  <a:lnTo>
                    <a:pt x="240" y="418"/>
                  </a:lnTo>
                  <a:lnTo>
                    <a:pt x="222" y="420"/>
                  </a:lnTo>
                  <a:lnTo>
                    <a:pt x="222" y="42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9" name="Freeform 6"/>
            <p:cNvSpPr>
              <a:spLocks noEditPoints="1"/>
            </p:cNvSpPr>
            <p:nvPr userDrawn="1"/>
          </p:nvSpPr>
          <p:spPr bwMode="auto">
            <a:xfrm>
              <a:off x="9826625" y="3296492"/>
              <a:ext cx="708025" cy="730250"/>
            </a:xfrm>
            <a:custGeom>
              <a:avLst/>
              <a:gdLst>
                <a:gd name="T0" fmla="*/ 438 w 446"/>
                <a:gd name="T1" fmla="*/ 234 h 460"/>
                <a:gd name="T2" fmla="*/ 446 w 446"/>
                <a:gd name="T3" fmla="*/ 222 h 460"/>
                <a:gd name="T4" fmla="*/ 444 w 446"/>
                <a:gd name="T5" fmla="*/ 194 h 460"/>
                <a:gd name="T6" fmla="*/ 436 w 446"/>
                <a:gd name="T7" fmla="*/ 126 h 460"/>
                <a:gd name="T8" fmla="*/ 418 w 446"/>
                <a:gd name="T9" fmla="*/ 82 h 460"/>
                <a:gd name="T10" fmla="*/ 388 w 446"/>
                <a:gd name="T11" fmla="*/ 44 h 460"/>
                <a:gd name="T12" fmla="*/ 342 w 446"/>
                <a:gd name="T13" fmla="*/ 18 h 460"/>
                <a:gd name="T14" fmla="*/ 278 w 446"/>
                <a:gd name="T15" fmla="*/ 2 h 460"/>
                <a:gd name="T16" fmla="*/ 222 w 446"/>
                <a:gd name="T17" fmla="*/ 0 h 460"/>
                <a:gd name="T18" fmla="*/ 128 w 446"/>
                <a:gd name="T19" fmla="*/ 10 h 460"/>
                <a:gd name="T20" fmla="*/ 66 w 446"/>
                <a:gd name="T21" fmla="*/ 38 h 460"/>
                <a:gd name="T22" fmla="*/ 28 w 446"/>
                <a:gd name="T23" fmla="*/ 82 h 460"/>
                <a:gd name="T24" fmla="*/ 8 w 446"/>
                <a:gd name="T25" fmla="*/ 140 h 460"/>
                <a:gd name="T26" fmla="*/ 0 w 446"/>
                <a:gd name="T27" fmla="*/ 230 h 460"/>
                <a:gd name="T28" fmla="*/ 4 w 446"/>
                <a:gd name="T29" fmla="*/ 300 h 460"/>
                <a:gd name="T30" fmla="*/ 18 w 446"/>
                <a:gd name="T31" fmla="*/ 360 h 460"/>
                <a:gd name="T32" fmla="*/ 50 w 446"/>
                <a:gd name="T33" fmla="*/ 408 h 460"/>
                <a:gd name="T34" fmla="*/ 104 w 446"/>
                <a:gd name="T35" fmla="*/ 442 h 460"/>
                <a:gd name="T36" fmla="*/ 188 w 446"/>
                <a:gd name="T37" fmla="*/ 460 h 460"/>
                <a:gd name="T38" fmla="*/ 222 w 446"/>
                <a:gd name="T39" fmla="*/ 460 h 460"/>
                <a:gd name="T40" fmla="*/ 224 w 446"/>
                <a:gd name="T41" fmla="*/ 460 h 460"/>
                <a:gd name="T42" fmla="*/ 298 w 446"/>
                <a:gd name="T43" fmla="*/ 454 h 460"/>
                <a:gd name="T44" fmla="*/ 356 w 446"/>
                <a:gd name="T45" fmla="*/ 436 h 460"/>
                <a:gd name="T46" fmla="*/ 396 w 446"/>
                <a:gd name="T47" fmla="*/ 408 h 460"/>
                <a:gd name="T48" fmla="*/ 422 w 446"/>
                <a:gd name="T49" fmla="*/ 372 h 460"/>
                <a:gd name="T50" fmla="*/ 440 w 446"/>
                <a:gd name="T51" fmla="*/ 312 h 460"/>
                <a:gd name="T52" fmla="*/ 440 w 446"/>
                <a:gd name="T53" fmla="*/ 310 h 460"/>
                <a:gd name="T54" fmla="*/ 432 w 446"/>
                <a:gd name="T55" fmla="*/ 296 h 460"/>
                <a:gd name="T56" fmla="*/ 424 w 446"/>
                <a:gd name="T57" fmla="*/ 296 h 460"/>
                <a:gd name="T58" fmla="*/ 326 w 446"/>
                <a:gd name="T59" fmla="*/ 312 h 460"/>
                <a:gd name="T60" fmla="*/ 316 w 446"/>
                <a:gd name="T61" fmla="*/ 322 h 460"/>
                <a:gd name="T62" fmla="*/ 312 w 446"/>
                <a:gd name="T63" fmla="*/ 338 h 460"/>
                <a:gd name="T64" fmla="*/ 288 w 446"/>
                <a:gd name="T65" fmla="*/ 386 h 460"/>
                <a:gd name="T66" fmla="*/ 252 w 446"/>
                <a:gd name="T67" fmla="*/ 414 h 460"/>
                <a:gd name="T68" fmla="*/ 224 w 446"/>
                <a:gd name="T69" fmla="*/ 420 h 460"/>
                <a:gd name="T70" fmla="*/ 222 w 446"/>
                <a:gd name="T71" fmla="*/ 420 h 460"/>
                <a:gd name="T72" fmla="*/ 212 w 446"/>
                <a:gd name="T73" fmla="*/ 418 h 460"/>
                <a:gd name="T74" fmla="*/ 184 w 446"/>
                <a:gd name="T75" fmla="*/ 410 h 460"/>
                <a:gd name="T76" fmla="*/ 148 w 446"/>
                <a:gd name="T77" fmla="*/ 370 h 460"/>
                <a:gd name="T78" fmla="*/ 130 w 446"/>
                <a:gd name="T79" fmla="*/ 322 h 460"/>
                <a:gd name="T80" fmla="*/ 124 w 446"/>
                <a:gd name="T81" fmla="*/ 290 h 460"/>
                <a:gd name="T82" fmla="*/ 124 w 446"/>
                <a:gd name="T83" fmla="*/ 216 h 460"/>
                <a:gd name="T84" fmla="*/ 126 w 446"/>
                <a:gd name="T85" fmla="*/ 150 h 460"/>
                <a:gd name="T86" fmla="*/ 140 w 446"/>
                <a:gd name="T87" fmla="*/ 94 h 460"/>
                <a:gd name="T88" fmla="*/ 160 w 446"/>
                <a:gd name="T89" fmla="*/ 64 h 460"/>
                <a:gd name="T90" fmla="*/ 192 w 446"/>
                <a:gd name="T91" fmla="*/ 44 h 460"/>
                <a:gd name="T92" fmla="*/ 222 w 446"/>
                <a:gd name="T93" fmla="*/ 40 h 460"/>
                <a:gd name="T94" fmla="*/ 222 w 446"/>
                <a:gd name="T95" fmla="*/ 40 h 460"/>
                <a:gd name="T96" fmla="*/ 250 w 446"/>
                <a:gd name="T97" fmla="*/ 44 h 460"/>
                <a:gd name="T98" fmla="*/ 280 w 446"/>
                <a:gd name="T99" fmla="*/ 60 h 460"/>
                <a:gd name="T100" fmla="*/ 300 w 446"/>
                <a:gd name="T101" fmla="*/ 86 h 460"/>
                <a:gd name="T102" fmla="*/ 320 w 446"/>
                <a:gd name="T103" fmla="*/ 156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46" h="460">
                  <a:moveTo>
                    <a:pt x="434" y="236"/>
                  </a:moveTo>
                  <a:lnTo>
                    <a:pt x="434" y="236"/>
                  </a:lnTo>
                  <a:lnTo>
                    <a:pt x="438" y="234"/>
                  </a:lnTo>
                  <a:lnTo>
                    <a:pt x="442" y="232"/>
                  </a:lnTo>
                  <a:lnTo>
                    <a:pt x="444" y="228"/>
                  </a:lnTo>
                  <a:lnTo>
                    <a:pt x="446" y="222"/>
                  </a:lnTo>
                  <a:lnTo>
                    <a:pt x="446" y="222"/>
                  </a:lnTo>
                  <a:lnTo>
                    <a:pt x="444" y="194"/>
                  </a:lnTo>
                  <a:lnTo>
                    <a:pt x="444" y="194"/>
                  </a:lnTo>
                  <a:lnTo>
                    <a:pt x="442" y="162"/>
                  </a:lnTo>
                  <a:lnTo>
                    <a:pt x="442" y="162"/>
                  </a:lnTo>
                  <a:lnTo>
                    <a:pt x="436" y="126"/>
                  </a:lnTo>
                  <a:lnTo>
                    <a:pt x="430" y="112"/>
                  </a:lnTo>
                  <a:lnTo>
                    <a:pt x="424" y="96"/>
                  </a:lnTo>
                  <a:lnTo>
                    <a:pt x="418" y="82"/>
                  </a:lnTo>
                  <a:lnTo>
                    <a:pt x="410" y="68"/>
                  </a:lnTo>
                  <a:lnTo>
                    <a:pt x="400" y="56"/>
                  </a:lnTo>
                  <a:lnTo>
                    <a:pt x="388" y="44"/>
                  </a:lnTo>
                  <a:lnTo>
                    <a:pt x="374" y="34"/>
                  </a:lnTo>
                  <a:lnTo>
                    <a:pt x="360" y="26"/>
                  </a:lnTo>
                  <a:lnTo>
                    <a:pt x="342" y="18"/>
                  </a:lnTo>
                  <a:lnTo>
                    <a:pt x="322" y="12"/>
                  </a:lnTo>
                  <a:lnTo>
                    <a:pt x="302" y="6"/>
                  </a:lnTo>
                  <a:lnTo>
                    <a:pt x="278" y="2"/>
                  </a:lnTo>
                  <a:lnTo>
                    <a:pt x="252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188" y="0"/>
                  </a:lnTo>
                  <a:lnTo>
                    <a:pt x="156" y="4"/>
                  </a:lnTo>
                  <a:lnTo>
                    <a:pt x="128" y="10"/>
                  </a:lnTo>
                  <a:lnTo>
                    <a:pt x="104" y="18"/>
                  </a:lnTo>
                  <a:lnTo>
                    <a:pt x="84" y="28"/>
                  </a:lnTo>
                  <a:lnTo>
                    <a:pt x="66" y="38"/>
                  </a:lnTo>
                  <a:lnTo>
                    <a:pt x="50" y="52"/>
                  </a:lnTo>
                  <a:lnTo>
                    <a:pt x="38" y="66"/>
                  </a:lnTo>
                  <a:lnTo>
                    <a:pt x="28" y="82"/>
                  </a:lnTo>
                  <a:lnTo>
                    <a:pt x="18" y="100"/>
                  </a:lnTo>
                  <a:lnTo>
                    <a:pt x="12" y="120"/>
                  </a:lnTo>
                  <a:lnTo>
                    <a:pt x="8" y="140"/>
                  </a:lnTo>
                  <a:lnTo>
                    <a:pt x="4" y="162"/>
                  </a:lnTo>
                  <a:lnTo>
                    <a:pt x="2" y="184"/>
                  </a:lnTo>
                  <a:lnTo>
                    <a:pt x="0" y="230"/>
                  </a:lnTo>
                  <a:lnTo>
                    <a:pt x="0" y="230"/>
                  </a:lnTo>
                  <a:lnTo>
                    <a:pt x="2" y="278"/>
                  </a:lnTo>
                  <a:lnTo>
                    <a:pt x="4" y="300"/>
                  </a:lnTo>
                  <a:lnTo>
                    <a:pt x="8" y="320"/>
                  </a:lnTo>
                  <a:lnTo>
                    <a:pt x="12" y="340"/>
                  </a:lnTo>
                  <a:lnTo>
                    <a:pt x="18" y="360"/>
                  </a:lnTo>
                  <a:lnTo>
                    <a:pt x="26" y="378"/>
                  </a:lnTo>
                  <a:lnTo>
                    <a:pt x="38" y="394"/>
                  </a:lnTo>
                  <a:lnTo>
                    <a:pt x="50" y="408"/>
                  </a:lnTo>
                  <a:lnTo>
                    <a:pt x="66" y="422"/>
                  </a:lnTo>
                  <a:lnTo>
                    <a:pt x="84" y="434"/>
                  </a:lnTo>
                  <a:lnTo>
                    <a:pt x="104" y="442"/>
                  </a:lnTo>
                  <a:lnTo>
                    <a:pt x="128" y="450"/>
                  </a:lnTo>
                  <a:lnTo>
                    <a:pt x="156" y="456"/>
                  </a:lnTo>
                  <a:lnTo>
                    <a:pt x="188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4" y="460"/>
                  </a:lnTo>
                  <a:lnTo>
                    <a:pt x="224" y="460"/>
                  </a:lnTo>
                  <a:lnTo>
                    <a:pt x="250" y="460"/>
                  </a:lnTo>
                  <a:lnTo>
                    <a:pt x="276" y="458"/>
                  </a:lnTo>
                  <a:lnTo>
                    <a:pt x="298" y="454"/>
                  </a:lnTo>
                  <a:lnTo>
                    <a:pt x="320" y="450"/>
                  </a:lnTo>
                  <a:lnTo>
                    <a:pt x="338" y="444"/>
                  </a:lnTo>
                  <a:lnTo>
                    <a:pt x="356" y="436"/>
                  </a:lnTo>
                  <a:lnTo>
                    <a:pt x="370" y="428"/>
                  </a:lnTo>
                  <a:lnTo>
                    <a:pt x="384" y="420"/>
                  </a:lnTo>
                  <a:lnTo>
                    <a:pt x="396" y="408"/>
                  </a:lnTo>
                  <a:lnTo>
                    <a:pt x="406" y="398"/>
                  </a:lnTo>
                  <a:lnTo>
                    <a:pt x="414" y="386"/>
                  </a:lnTo>
                  <a:lnTo>
                    <a:pt x="422" y="372"/>
                  </a:lnTo>
                  <a:lnTo>
                    <a:pt x="428" y="358"/>
                  </a:lnTo>
                  <a:lnTo>
                    <a:pt x="432" y="344"/>
                  </a:lnTo>
                  <a:lnTo>
                    <a:pt x="440" y="312"/>
                  </a:lnTo>
                  <a:lnTo>
                    <a:pt x="440" y="312"/>
                  </a:lnTo>
                  <a:lnTo>
                    <a:pt x="440" y="310"/>
                  </a:lnTo>
                  <a:lnTo>
                    <a:pt x="440" y="310"/>
                  </a:lnTo>
                  <a:lnTo>
                    <a:pt x="440" y="304"/>
                  </a:lnTo>
                  <a:lnTo>
                    <a:pt x="436" y="300"/>
                  </a:lnTo>
                  <a:lnTo>
                    <a:pt x="432" y="296"/>
                  </a:lnTo>
                  <a:lnTo>
                    <a:pt x="426" y="296"/>
                  </a:lnTo>
                  <a:lnTo>
                    <a:pt x="426" y="296"/>
                  </a:lnTo>
                  <a:lnTo>
                    <a:pt x="424" y="296"/>
                  </a:lnTo>
                  <a:lnTo>
                    <a:pt x="424" y="296"/>
                  </a:lnTo>
                  <a:lnTo>
                    <a:pt x="326" y="312"/>
                  </a:lnTo>
                  <a:lnTo>
                    <a:pt x="326" y="312"/>
                  </a:lnTo>
                  <a:lnTo>
                    <a:pt x="320" y="316"/>
                  </a:lnTo>
                  <a:lnTo>
                    <a:pt x="316" y="322"/>
                  </a:lnTo>
                  <a:lnTo>
                    <a:pt x="316" y="322"/>
                  </a:lnTo>
                  <a:lnTo>
                    <a:pt x="316" y="324"/>
                  </a:lnTo>
                  <a:lnTo>
                    <a:pt x="316" y="324"/>
                  </a:lnTo>
                  <a:lnTo>
                    <a:pt x="312" y="338"/>
                  </a:lnTo>
                  <a:lnTo>
                    <a:pt x="306" y="354"/>
                  </a:lnTo>
                  <a:lnTo>
                    <a:pt x="298" y="370"/>
                  </a:lnTo>
                  <a:lnTo>
                    <a:pt x="288" y="386"/>
                  </a:lnTo>
                  <a:lnTo>
                    <a:pt x="276" y="400"/>
                  </a:lnTo>
                  <a:lnTo>
                    <a:pt x="262" y="410"/>
                  </a:lnTo>
                  <a:lnTo>
                    <a:pt x="252" y="414"/>
                  </a:lnTo>
                  <a:lnTo>
                    <a:pt x="244" y="418"/>
                  </a:lnTo>
                  <a:lnTo>
                    <a:pt x="234" y="418"/>
                  </a:lnTo>
                  <a:lnTo>
                    <a:pt x="224" y="420"/>
                  </a:lnTo>
                  <a:lnTo>
                    <a:pt x="224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12" y="418"/>
                  </a:lnTo>
                  <a:lnTo>
                    <a:pt x="202" y="418"/>
                  </a:lnTo>
                  <a:lnTo>
                    <a:pt x="192" y="414"/>
                  </a:lnTo>
                  <a:lnTo>
                    <a:pt x="184" y="410"/>
                  </a:lnTo>
                  <a:lnTo>
                    <a:pt x="170" y="400"/>
                  </a:lnTo>
                  <a:lnTo>
                    <a:pt x="158" y="386"/>
                  </a:lnTo>
                  <a:lnTo>
                    <a:pt x="148" y="370"/>
                  </a:lnTo>
                  <a:lnTo>
                    <a:pt x="140" y="354"/>
                  </a:lnTo>
                  <a:lnTo>
                    <a:pt x="134" y="338"/>
                  </a:lnTo>
                  <a:lnTo>
                    <a:pt x="130" y="322"/>
                  </a:lnTo>
                  <a:lnTo>
                    <a:pt x="130" y="322"/>
                  </a:lnTo>
                  <a:lnTo>
                    <a:pt x="126" y="308"/>
                  </a:lnTo>
                  <a:lnTo>
                    <a:pt x="124" y="290"/>
                  </a:lnTo>
                  <a:lnTo>
                    <a:pt x="322" y="256"/>
                  </a:lnTo>
                  <a:lnTo>
                    <a:pt x="434" y="236"/>
                  </a:lnTo>
                  <a:close/>
                  <a:moveTo>
                    <a:pt x="124" y="216"/>
                  </a:moveTo>
                  <a:lnTo>
                    <a:pt x="124" y="216"/>
                  </a:lnTo>
                  <a:lnTo>
                    <a:pt x="124" y="182"/>
                  </a:lnTo>
                  <a:lnTo>
                    <a:pt x="126" y="150"/>
                  </a:lnTo>
                  <a:lnTo>
                    <a:pt x="132" y="120"/>
                  </a:lnTo>
                  <a:lnTo>
                    <a:pt x="134" y="108"/>
                  </a:lnTo>
                  <a:lnTo>
                    <a:pt x="140" y="94"/>
                  </a:lnTo>
                  <a:lnTo>
                    <a:pt x="144" y="82"/>
                  </a:lnTo>
                  <a:lnTo>
                    <a:pt x="152" y="72"/>
                  </a:lnTo>
                  <a:lnTo>
                    <a:pt x="160" y="64"/>
                  </a:lnTo>
                  <a:lnTo>
                    <a:pt x="168" y="56"/>
                  </a:lnTo>
                  <a:lnTo>
                    <a:pt x="180" y="50"/>
                  </a:lnTo>
                  <a:lnTo>
                    <a:pt x="192" y="44"/>
                  </a:lnTo>
                  <a:lnTo>
                    <a:pt x="206" y="42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36" y="42"/>
                  </a:lnTo>
                  <a:lnTo>
                    <a:pt x="250" y="44"/>
                  </a:lnTo>
                  <a:lnTo>
                    <a:pt x="260" y="48"/>
                  </a:lnTo>
                  <a:lnTo>
                    <a:pt x="270" y="54"/>
                  </a:lnTo>
                  <a:lnTo>
                    <a:pt x="280" y="60"/>
                  </a:lnTo>
                  <a:lnTo>
                    <a:pt x="288" y="68"/>
                  </a:lnTo>
                  <a:lnTo>
                    <a:pt x="294" y="76"/>
                  </a:lnTo>
                  <a:lnTo>
                    <a:pt x="300" y="86"/>
                  </a:lnTo>
                  <a:lnTo>
                    <a:pt x="310" y="108"/>
                  </a:lnTo>
                  <a:lnTo>
                    <a:pt x="316" y="130"/>
                  </a:lnTo>
                  <a:lnTo>
                    <a:pt x="320" y="156"/>
                  </a:lnTo>
                  <a:lnTo>
                    <a:pt x="322" y="182"/>
                  </a:lnTo>
                  <a:lnTo>
                    <a:pt x="124" y="21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10" name="Freeform 7"/>
            <p:cNvSpPr>
              <a:spLocks noEditPoints="1"/>
            </p:cNvSpPr>
            <p:nvPr userDrawn="1"/>
          </p:nvSpPr>
          <p:spPr bwMode="auto">
            <a:xfrm>
              <a:off x="9023350" y="3296492"/>
              <a:ext cx="704850" cy="993775"/>
            </a:xfrm>
            <a:custGeom>
              <a:avLst/>
              <a:gdLst>
                <a:gd name="T0" fmla="*/ 224 w 444"/>
                <a:gd name="T1" fmla="*/ 0 h 626"/>
                <a:gd name="T2" fmla="*/ 168 w 444"/>
                <a:gd name="T3" fmla="*/ 2 h 626"/>
                <a:gd name="T4" fmla="*/ 116 w 444"/>
                <a:gd name="T5" fmla="*/ 10 h 626"/>
                <a:gd name="T6" fmla="*/ 56 w 444"/>
                <a:gd name="T7" fmla="*/ 26 h 626"/>
                <a:gd name="T8" fmla="*/ 20 w 444"/>
                <a:gd name="T9" fmla="*/ 40 h 626"/>
                <a:gd name="T10" fmla="*/ 2 w 444"/>
                <a:gd name="T11" fmla="*/ 66 h 626"/>
                <a:gd name="T12" fmla="*/ 0 w 444"/>
                <a:gd name="T13" fmla="*/ 612 h 626"/>
                <a:gd name="T14" fmla="*/ 0 w 444"/>
                <a:gd name="T15" fmla="*/ 612 h 626"/>
                <a:gd name="T16" fmla="*/ 0 w 444"/>
                <a:gd name="T17" fmla="*/ 612 h 626"/>
                <a:gd name="T18" fmla="*/ 4 w 444"/>
                <a:gd name="T19" fmla="*/ 622 h 626"/>
                <a:gd name="T20" fmla="*/ 14 w 444"/>
                <a:gd name="T21" fmla="*/ 626 h 626"/>
                <a:gd name="T22" fmla="*/ 116 w 444"/>
                <a:gd name="T23" fmla="*/ 606 h 626"/>
                <a:gd name="T24" fmla="*/ 120 w 444"/>
                <a:gd name="T25" fmla="*/ 448 h 626"/>
                <a:gd name="T26" fmla="*/ 192 w 444"/>
                <a:gd name="T27" fmla="*/ 460 h 626"/>
                <a:gd name="T28" fmla="*/ 222 w 444"/>
                <a:gd name="T29" fmla="*/ 462 h 626"/>
                <a:gd name="T30" fmla="*/ 222 w 444"/>
                <a:gd name="T31" fmla="*/ 462 h 626"/>
                <a:gd name="T32" fmla="*/ 316 w 444"/>
                <a:gd name="T33" fmla="*/ 450 h 626"/>
                <a:gd name="T34" fmla="*/ 380 w 444"/>
                <a:gd name="T35" fmla="*/ 422 h 626"/>
                <a:gd name="T36" fmla="*/ 418 w 444"/>
                <a:gd name="T37" fmla="*/ 378 h 626"/>
                <a:gd name="T38" fmla="*/ 438 w 444"/>
                <a:gd name="T39" fmla="*/ 320 h 626"/>
                <a:gd name="T40" fmla="*/ 444 w 444"/>
                <a:gd name="T41" fmla="*/ 230 h 626"/>
                <a:gd name="T42" fmla="*/ 440 w 444"/>
                <a:gd name="T43" fmla="*/ 162 h 626"/>
                <a:gd name="T44" fmla="*/ 426 w 444"/>
                <a:gd name="T45" fmla="*/ 102 h 626"/>
                <a:gd name="T46" fmla="*/ 394 w 444"/>
                <a:gd name="T47" fmla="*/ 52 h 626"/>
                <a:gd name="T48" fmla="*/ 340 w 444"/>
                <a:gd name="T49" fmla="*/ 18 h 626"/>
                <a:gd name="T50" fmla="*/ 258 w 444"/>
                <a:gd name="T51" fmla="*/ 2 h 626"/>
                <a:gd name="T52" fmla="*/ 222 w 444"/>
                <a:gd name="T53" fmla="*/ 420 h 626"/>
                <a:gd name="T54" fmla="*/ 222 w 444"/>
                <a:gd name="T55" fmla="*/ 420 h 626"/>
                <a:gd name="T56" fmla="*/ 204 w 444"/>
                <a:gd name="T57" fmla="*/ 418 h 626"/>
                <a:gd name="T58" fmla="*/ 166 w 444"/>
                <a:gd name="T59" fmla="*/ 404 h 626"/>
                <a:gd name="T60" fmla="*/ 142 w 444"/>
                <a:gd name="T61" fmla="*/ 376 h 626"/>
                <a:gd name="T62" fmla="*/ 128 w 444"/>
                <a:gd name="T63" fmla="*/ 334 h 626"/>
                <a:gd name="T64" fmla="*/ 122 w 444"/>
                <a:gd name="T65" fmla="*/ 230 h 626"/>
                <a:gd name="T66" fmla="*/ 124 w 444"/>
                <a:gd name="T67" fmla="*/ 158 h 626"/>
                <a:gd name="T68" fmla="*/ 136 w 444"/>
                <a:gd name="T69" fmla="*/ 98 h 626"/>
                <a:gd name="T70" fmla="*/ 156 w 444"/>
                <a:gd name="T71" fmla="*/ 64 h 626"/>
                <a:gd name="T72" fmla="*/ 190 w 444"/>
                <a:gd name="T73" fmla="*/ 46 h 626"/>
                <a:gd name="T74" fmla="*/ 222 w 444"/>
                <a:gd name="T75" fmla="*/ 42 h 626"/>
                <a:gd name="T76" fmla="*/ 222 w 444"/>
                <a:gd name="T77" fmla="*/ 42 h 626"/>
                <a:gd name="T78" fmla="*/ 254 w 444"/>
                <a:gd name="T79" fmla="*/ 46 h 626"/>
                <a:gd name="T80" fmla="*/ 288 w 444"/>
                <a:gd name="T81" fmla="*/ 64 h 626"/>
                <a:gd name="T82" fmla="*/ 308 w 444"/>
                <a:gd name="T83" fmla="*/ 98 h 626"/>
                <a:gd name="T84" fmla="*/ 320 w 444"/>
                <a:gd name="T85" fmla="*/ 158 h 626"/>
                <a:gd name="T86" fmla="*/ 322 w 444"/>
                <a:gd name="T87" fmla="*/ 230 h 626"/>
                <a:gd name="T88" fmla="*/ 316 w 444"/>
                <a:gd name="T89" fmla="*/ 334 h 626"/>
                <a:gd name="T90" fmla="*/ 302 w 444"/>
                <a:gd name="T91" fmla="*/ 376 h 626"/>
                <a:gd name="T92" fmla="*/ 278 w 444"/>
                <a:gd name="T93" fmla="*/ 404 h 626"/>
                <a:gd name="T94" fmla="*/ 240 w 444"/>
                <a:gd name="T95" fmla="*/ 418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44" h="626">
                  <a:moveTo>
                    <a:pt x="224" y="0"/>
                  </a:moveTo>
                  <a:lnTo>
                    <a:pt x="224" y="0"/>
                  </a:lnTo>
                  <a:lnTo>
                    <a:pt x="224" y="0"/>
                  </a:lnTo>
                  <a:lnTo>
                    <a:pt x="224" y="0"/>
                  </a:lnTo>
                  <a:lnTo>
                    <a:pt x="196" y="0"/>
                  </a:lnTo>
                  <a:lnTo>
                    <a:pt x="168" y="2"/>
                  </a:lnTo>
                  <a:lnTo>
                    <a:pt x="140" y="6"/>
                  </a:lnTo>
                  <a:lnTo>
                    <a:pt x="116" y="10"/>
                  </a:lnTo>
                  <a:lnTo>
                    <a:pt x="116" y="10"/>
                  </a:lnTo>
                  <a:lnTo>
                    <a:pt x="84" y="18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42" y="30"/>
                  </a:lnTo>
                  <a:lnTo>
                    <a:pt x="30" y="36"/>
                  </a:lnTo>
                  <a:lnTo>
                    <a:pt x="20" y="40"/>
                  </a:lnTo>
                  <a:lnTo>
                    <a:pt x="12" y="48"/>
                  </a:lnTo>
                  <a:lnTo>
                    <a:pt x="6" y="56"/>
                  </a:lnTo>
                  <a:lnTo>
                    <a:pt x="2" y="66"/>
                  </a:lnTo>
                  <a:lnTo>
                    <a:pt x="0" y="78"/>
                  </a:lnTo>
                  <a:lnTo>
                    <a:pt x="0" y="94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8"/>
                  </a:lnTo>
                  <a:lnTo>
                    <a:pt x="4" y="622"/>
                  </a:lnTo>
                  <a:lnTo>
                    <a:pt x="8" y="624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16" y="606"/>
                  </a:lnTo>
                  <a:lnTo>
                    <a:pt x="120" y="600"/>
                  </a:lnTo>
                  <a:lnTo>
                    <a:pt x="120" y="448"/>
                  </a:lnTo>
                  <a:lnTo>
                    <a:pt x="120" y="448"/>
                  </a:lnTo>
                  <a:lnTo>
                    <a:pt x="140" y="454"/>
                  </a:lnTo>
                  <a:lnTo>
                    <a:pt x="166" y="458"/>
                  </a:lnTo>
                  <a:lnTo>
                    <a:pt x="192" y="460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58" y="460"/>
                  </a:lnTo>
                  <a:lnTo>
                    <a:pt x="288" y="456"/>
                  </a:lnTo>
                  <a:lnTo>
                    <a:pt x="316" y="450"/>
                  </a:lnTo>
                  <a:lnTo>
                    <a:pt x="340" y="444"/>
                  </a:lnTo>
                  <a:lnTo>
                    <a:pt x="362" y="434"/>
                  </a:lnTo>
                  <a:lnTo>
                    <a:pt x="380" y="422"/>
                  </a:lnTo>
                  <a:lnTo>
                    <a:pt x="394" y="408"/>
                  </a:lnTo>
                  <a:lnTo>
                    <a:pt x="408" y="394"/>
                  </a:lnTo>
                  <a:lnTo>
                    <a:pt x="418" y="378"/>
                  </a:lnTo>
                  <a:lnTo>
                    <a:pt x="426" y="360"/>
                  </a:lnTo>
                  <a:lnTo>
                    <a:pt x="432" y="340"/>
                  </a:lnTo>
                  <a:lnTo>
                    <a:pt x="438" y="320"/>
                  </a:lnTo>
                  <a:lnTo>
                    <a:pt x="442" y="300"/>
                  </a:lnTo>
                  <a:lnTo>
                    <a:pt x="444" y="278"/>
                  </a:lnTo>
                  <a:lnTo>
                    <a:pt x="444" y="230"/>
                  </a:lnTo>
                  <a:lnTo>
                    <a:pt x="444" y="230"/>
                  </a:lnTo>
                  <a:lnTo>
                    <a:pt x="444" y="184"/>
                  </a:lnTo>
                  <a:lnTo>
                    <a:pt x="440" y="162"/>
                  </a:lnTo>
                  <a:lnTo>
                    <a:pt x="438" y="140"/>
                  </a:lnTo>
                  <a:lnTo>
                    <a:pt x="432" y="120"/>
                  </a:lnTo>
                  <a:lnTo>
                    <a:pt x="426" y="102"/>
                  </a:lnTo>
                  <a:lnTo>
                    <a:pt x="418" y="84"/>
                  </a:lnTo>
                  <a:lnTo>
                    <a:pt x="408" y="68"/>
                  </a:lnTo>
                  <a:lnTo>
                    <a:pt x="394" y="52"/>
                  </a:lnTo>
                  <a:lnTo>
                    <a:pt x="380" y="40"/>
                  </a:lnTo>
                  <a:lnTo>
                    <a:pt x="362" y="28"/>
                  </a:lnTo>
                  <a:lnTo>
                    <a:pt x="340" y="18"/>
                  </a:lnTo>
                  <a:lnTo>
                    <a:pt x="316" y="10"/>
                  </a:lnTo>
                  <a:lnTo>
                    <a:pt x="290" y="4"/>
                  </a:lnTo>
                  <a:lnTo>
                    <a:pt x="258" y="2"/>
                  </a:lnTo>
                  <a:lnTo>
                    <a:pt x="224" y="0"/>
                  </a:lnTo>
                  <a:lnTo>
                    <a:pt x="224" y="0"/>
                  </a:lnTo>
                  <a:close/>
                  <a:moveTo>
                    <a:pt x="222" y="420"/>
                  </a:move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04" y="418"/>
                  </a:lnTo>
                  <a:lnTo>
                    <a:pt x="190" y="416"/>
                  </a:lnTo>
                  <a:lnTo>
                    <a:pt x="176" y="410"/>
                  </a:lnTo>
                  <a:lnTo>
                    <a:pt x="166" y="404"/>
                  </a:lnTo>
                  <a:lnTo>
                    <a:pt x="156" y="396"/>
                  </a:lnTo>
                  <a:lnTo>
                    <a:pt x="148" y="386"/>
                  </a:lnTo>
                  <a:lnTo>
                    <a:pt x="142" y="376"/>
                  </a:lnTo>
                  <a:lnTo>
                    <a:pt x="136" y="362"/>
                  </a:lnTo>
                  <a:lnTo>
                    <a:pt x="132" y="350"/>
                  </a:lnTo>
                  <a:lnTo>
                    <a:pt x="128" y="334"/>
                  </a:lnTo>
                  <a:lnTo>
                    <a:pt x="124" y="302"/>
                  </a:lnTo>
                  <a:lnTo>
                    <a:pt x="122" y="268"/>
                  </a:lnTo>
                  <a:lnTo>
                    <a:pt x="122" y="230"/>
                  </a:lnTo>
                  <a:lnTo>
                    <a:pt x="122" y="230"/>
                  </a:lnTo>
                  <a:lnTo>
                    <a:pt x="124" y="194"/>
                  </a:lnTo>
                  <a:lnTo>
                    <a:pt x="124" y="158"/>
                  </a:lnTo>
                  <a:lnTo>
                    <a:pt x="128" y="126"/>
                  </a:lnTo>
                  <a:lnTo>
                    <a:pt x="132" y="112"/>
                  </a:lnTo>
                  <a:lnTo>
                    <a:pt x="136" y="98"/>
                  </a:lnTo>
                  <a:lnTo>
                    <a:pt x="142" y="86"/>
                  </a:lnTo>
                  <a:lnTo>
                    <a:pt x="148" y="74"/>
                  </a:lnTo>
                  <a:lnTo>
                    <a:pt x="156" y="64"/>
                  </a:lnTo>
                  <a:lnTo>
                    <a:pt x="166" y="56"/>
                  </a:lnTo>
                  <a:lnTo>
                    <a:pt x="178" y="50"/>
                  </a:lnTo>
                  <a:lnTo>
                    <a:pt x="190" y="46"/>
                  </a:lnTo>
                  <a:lnTo>
                    <a:pt x="206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38" y="42"/>
                  </a:lnTo>
                  <a:lnTo>
                    <a:pt x="254" y="46"/>
                  </a:lnTo>
                  <a:lnTo>
                    <a:pt x="266" y="50"/>
                  </a:lnTo>
                  <a:lnTo>
                    <a:pt x="278" y="56"/>
                  </a:lnTo>
                  <a:lnTo>
                    <a:pt x="288" y="64"/>
                  </a:lnTo>
                  <a:lnTo>
                    <a:pt x="296" y="74"/>
                  </a:lnTo>
                  <a:lnTo>
                    <a:pt x="302" y="86"/>
                  </a:lnTo>
                  <a:lnTo>
                    <a:pt x="308" y="98"/>
                  </a:lnTo>
                  <a:lnTo>
                    <a:pt x="312" y="112"/>
                  </a:lnTo>
                  <a:lnTo>
                    <a:pt x="316" y="126"/>
                  </a:lnTo>
                  <a:lnTo>
                    <a:pt x="320" y="158"/>
                  </a:lnTo>
                  <a:lnTo>
                    <a:pt x="322" y="194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68"/>
                  </a:lnTo>
                  <a:lnTo>
                    <a:pt x="320" y="302"/>
                  </a:lnTo>
                  <a:lnTo>
                    <a:pt x="316" y="334"/>
                  </a:lnTo>
                  <a:lnTo>
                    <a:pt x="312" y="350"/>
                  </a:lnTo>
                  <a:lnTo>
                    <a:pt x="308" y="362"/>
                  </a:lnTo>
                  <a:lnTo>
                    <a:pt x="302" y="376"/>
                  </a:lnTo>
                  <a:lnTo>
                    <a:pt x="296" y="386"/>
                  </a:lnTo>
                  <a:lnTo>
                    <a:pt x="288" y="396"/>
                  </a:lnTo>
                  <a:lnTo>
                    <a:pt x="278" y="404"/>
                  </a:lnTo>
                  <a:lnTo>
                    <a:pt x="268" y="410"/>
                  </a:lnTo>
                  <a:lnTo>
                    <a:pt x="254" y="416"/>
                  </a:lnTo>
                  <a:lnTo>
                    <a:pt x="240" y="418"/>
                  </a:lnTo>
                  <a:lnTo>
                    <a:pt x="222" y="420"/>
                  </a:lnTo>
                  <a:lnTo>
                    <a:pt x="222" y="4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11" name="Freeform 8"/>
            <p:cNvSpPr>
              <a:spLocks/>
            </p:cNvSpPr>
            <p:nvPr userDrawn="1"/>
          </p:nvSpPr>
          <p:spPr bwMode="auto">
            <a:xfrm>
              <a:off x="10633075" y="3032967"/>
              <a:ext cx="190500" cy="993775"/>
            </a:xfrm>
            <a:custGeom>
              <a:avLst/>
              <a:gdLst>
                <a:gd name="T0" fmla="*/ 104 w 120"/>
                <a:gd name="T1" fmla="*/ 0 h 626"/>
                <a:gd name="T2" fmla="*/ 14 w 120"/>
                <a:gd name="T3" fmla="*/ 0 h 626"/>
                <a:gd name="T4" fmla="*/ 14 w 120"/>
                <a:gd name="T5" fmla="*/ 0 h 626"/>
                <a:gd name="T6" fmla="*/ 8 w 120"/>
                <a:gd name="T7" fmla="*/ 0 h 626"/>
                <a:gd name="T8" fmla="*/ 4 w 120"/>
                <a:gd name="T9" fmla="*/ 4 h 626"/>
                <a:gd name="T10" fmla="*/ 0 w 120"/>
                <a:gd name="T11" fmla="*/ 8 h 626"/>
                <a:gd name="T12" fmla="*/ 0 w 120"/>
                <a:gd name="T13" fmla="*/ 14 h 626"/>
                <a:gd name="T14" fmla="*/ 0 w 120"/>
                <a:gd name="T15" fmla="*/ 14 h 626"/>
                <a:gd name="T16" fmla="*/ 0 w 120"/>
                <a:gd name="T17" fmla="*/ 14 h 626"/>
                <a:gd name="T18" fmla="*/ 0 w 120"/>
                <a:gd name="T19" fmla="*/ 14 h 626"/>
                <a:gd name="T20" fmla="*/ 0 w 120"/>
                <a:gd name="T21" fmla="*/ 612 h 626"/>
                <a:gd name="T22" fmla="*/ 0 w 120"/>
                <a:gd name="T23" fmla="*/ 612 h 626"/>
                <a:gd name="T24" fmla="*/ 0 w 120"/>
                <a:gd name="T25" fmla="*/ 614 h 626"/>
                <a:gd name="T26" fmla="*/ 0 w 120"/>
                <a:gd name="T27" fmla="*/ 614 h 626"/>
                <a:gd name="T28" fmla="*/ 0 w 120"/>
                <a:gd name="T29" fmla="*/ 618 h 626"/>
                <a:gd name="T30" fmla="*/ 4 w 120"/>
                <a:gd name="T31" fmla="*/ 622 h 626"/>
                <a:gd name="T32" fmla="*/ 8 w 120"/>
                <a:gd name="T33" fmla="*/ 626 h 626"/>
                <a:gd name="T34" fmla="*/ 14 w 120"/>
                <a:gd name="T35" fmla="*/ 626 h 626"/>
                <a:gd name="T36" fmla="*/ 14 w 120"/>
                <a:gd name="T37" fmla="*/ 626 h 626"/>
                <a:gd name="T38" fmla="*/ 14 w 120"/>
                <a:gd name="T39" fmla="*/ 626 h 626"/>
                <a:gd name="T40" fmla="*/ 14 w 120"/>
                <a:gd name="T41" fmla="*/ 626 h 626"/>
                <a:gd name="T42" fmla="*/ 42 w 120"/>
                <a:gd name="T43" fmla="*/ 622 h 626"/>
                <a:gd name="T44" fmla="*/ 108 w 120"/>
                <a:gd name="T45" fmla="*/ 610 h 626"/>
                <a:gd name="T46" fmla="*/ 108 w 120"/>
                <a:gd name="T47" fmla="*/ 610 h 626"/>
                <a:gd name="T48" fmla="*/ 116 w 120"/>
                <a:gd name="T49" fmla="*/ 606 h 626"/>
                <a:gd name="T50" fmla="*/ 120 w 120"/>
                <a:gd name="T51" fmla="*/ 600 h 626"/>
                <a:gd name="T52" fmla="*/ 120 w 120"/>
                <a:gd name="T53" fmla="*/ 14 h 626"/>
                <a:gd name="T54" fmla="*/ 120 w 120"/>
                <a:gd name="T55" fmla="*/ 14 h 626"/>
                <a:gd name="T56" fmla="*/ 118 w 120"/>
                <a:gd name="T57" fmla="*/ 8 h 626"/>
                <a:gd name="T58" fmla="*/ 116 w 120"/>
                <a:gd name="T59" fmla="*/ 4 h 626"/>
                <a:gd name="T60" fmla="*/ 110 w 120"/>
                <a:gd name="T61" fmla="*/ 0 h 626"/>
                <a:gd name="T62" fmla="*/ 104 w 120"/>
                <a:gd name="T63" fmla="*/ 0 h 626"/>
                <a:gd name="T64" fmla="*/ 104 w 120"/>
                <a:gd name="T65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" h="626">
                  <a:moveTo>
                    <a:pt x="104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4"/>
                  </a:lnTo>
                  <a:lnTo>
                    <a:pt x="0" y="614"/>
                  </a:lnTo>
                  <a:lnTo>
                    <a:pt x="0" y="618"/>
                  </a:lnTo>
                  <a:lnTo>
                    <a:pt x="4" y="622"/>
                  </a:lnTo>
                  <a:lnTo>
                    <a:pt x="8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42" y="622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16" y="606"/>
                  </a:lnTo>
                  <a:lnTo>
                    <a:pt x="120" y="600"/>
                  </a:lnTo>
                  <a:lnTo>
                    <a:pt x="120" y="14"/>
                  </a:lnTo>
                  <a:lnTo>
                    <a:pt x="120" y="14"/>
                  </a:lnTo>
                  <a:lnTo>
                    <a:pt x="118" y="8"/>
                  </a:lnTo>
                  <a:lnTo>
                    <a:pt x="116" y="4"/>
                  </a:lnTo>
                  <a:lnTo>
                    <a:pt x="110" y="0"/>
                  </a:lnTo>
                  <a:lnTo>
                    <a:pt x="104" y="0"/>
                  </a:lnTo>
                  <a:lnTo>
                    <a:pt x="10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12" name="Freeform 9"/>
            <p:cNvSpPr>
              <a:spLocks/>
            </p:cNvSpPr>
            <p:nvPr userDrawn="1"/>
          </p:nvSpPr>
          <p:spPr bwMode="auto">
            <a:xfrm>
              <a:off x="10925175" y="3032967"/>
              <a:ext cx="190500" cy="993775"/>
            </a:xfrm>
            <a:custGeom>
              <a:avLst/>
              <a:gdLst>
                <a:gd name="T0" fmla="*/ 106 w 120"/>
                <a:gd name="T1" fmla="*/ 0 h 626"/>
                <a:gd name="T2" fmla="*/ 14 w 120"/>
                <a:gd name="T3" fmla="*/ 0 h 626"/>
                <a:gd name="T4" fmla="*/ 14 w 120"/>
                <a:gd name="T5" fmla="*/ 0 h 626"/>
                <a:gd name="T6" fmla="*/ 8 w 120"/>
                <a:gd name="T7" fmla="*/ 0 h 626"/>
                <a:gd name="T8" fmla="*/ 4 w 120"/>
                <a:gd name="T9" fmla="*/ 4 h 626"/>
                <a:gd name="T10" fmla="*/ 0 w 120"/>
                <a:gd name="T11" fmla="*/ 8 h 626"/>
                <a:gd name="T12" fmla="*/ 0 w 120"/>
                <a:gd name="T13" fmla="*/ 14 h 626"/>
                <a:gd name="T14" fmla="*/ 0 w 120"/>
                <a:gd name="T15" fmla="*/ 14 h 626"/>
                <a:gd name="T16" fmla="*/ 0 w 120"/>
                <a:gd name="T17" fmla="*/ 14 h 626"/>
                <a:gd name="T18" fmla="*/ 0 w 120"/>
                <a:gd name="T19" fmla="*/ 14 h 626"/>
                <a:gd name="T20" fmla="*/ 0 w 120"/>
                <a:gd name="T21" fmla="*/ 612 h 626"/>
                <a:gd name="T22" fmla="*/ 0 w 120"/>
                <a:gd name="T23" fmla="*/ 612 h 626"/>
                <a:gd name="T24" fmla="*/ 0 w 120"/>
                <a:gd name="T25" fmla="*/ 614 h 626"/>
                <a:gd name="T26" fmla="*/ 0 w 120"/>
                <a:gd name="T27" fmla="*/ 614 h 626"/>
                <a:gd name="T28" fmla="*/ 0 w 120"/>
                <a:gd name="T29" fmla="*/ 618 h 626"/>
                <a:gd name="T30" fmla="*/ 4 w 120"/>
                <a:gd name="T31" fmla="*/ 622 h 626"/>
                <a:gd name="T32" fmla="*/ 8 w 120"/>
                <a:gd name="T33" fmla="*/ 626 h 626"/>
                <a:gd name="T34" fmla="*/ 14 w 120"/>
                <a:gd name="T35" fmla="*/ 626 h 626"/>
                <a:gd name="T36" fmla="*/ 14 w 120"/>
                <a:gd name="T37" fmla="*/ 626 h 626"/>
                <a:gd name="T38" fmla="*/ 16 w 120"/>
                <a:gd name="T39" fmla="*/ 626 h 626"/>
                <a:gd name="T40" fmla="*/ 16 w 120"/>
                <a:gd name="T41" fmla="*/ 626 h 626"/>
                <a:gd name="T42" fmla="*/ 44 w 120"/>
                <a:gd name="T43" fmla="*/ 622 h 626"/>
                <a:gd name="T44" fmla="*/ 108 w 120"/>
                <a:gd name="T45" fmla="*/ 610 h 626"/>
                <a:gd name="T46" fmla="*/ 108 w 120"/>
                <a:gd name="T47" fmla="*/ 610 h 626"/>
                <a:gd name="T48" fmla="*/ 116 w 120"/>
                <a:gd name="T49" fmla="*/ 606 h 626"/>
                <a:gd name="T50" fmla="*/ 120 w 120"/>
                <a:gd name="T51" fmla="*/ 600 h 626"/>
                <a:gd name="T52" fmla="*/ 120 w 120"/>
                <a:gd name="T53" fmla="*/ 14 h 626"/>
                <a:gd name="T54" fmla="*/ 120 w 120"/>
                <a:gd name="T55" fmla="*/ 14 h 626"/>
                <a:gd name="T56" fmla="*/ 118 w 120"/>
                <a:gd name="T57" fmla="*/ 8 h 626"/>
                <a:gd name="T58" fmla="*/ 116 w 120"/>
                <a:gd name="T59" fmla="*/ 4 h 626"/>
                <a:gd name="T60" fmla="*/ 112 w 120"/>
                <a:gd name="T61" fmla="*/ 0 h 626"/>
                <a:gd name="T62" fmla="*/ 106 w 120"/>
                <a:gd name="T63" fmla="*/ 0 h 626"/>
                <a:gd name="T64" fmla="*/ 106 w 120"/>
                <a:gd name="T65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" h="626">
                  <a:moveTo>
                    <a:pt x="106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4"/>
                  </a:lnTo>
                  <a:lnTo>
                    <a:pt x="0" y="614"/>
                  </a:lnTo>
                  <a:lnTo>
                    <a:pt x="0" y="618"/>
                  </a:lnTo>
                  <a:lnTo>
                    <a:pt x="4" y="622"/>
                  </a:lnTo>
                  <a:lnTo>
                    <a:pt x="8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6" y="626"/>
                  </a:lnTo>
                  <a:lnTo>
                    <a:pt x="16" y="626"/>
                  </a:lnTo>
                  <a:lnTo>
                    <a:pt x="44" y="622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16" y="606"/>
                  </a:lnTo>
                  <a:lnTo>
                    <a:pt x="120" y="600"/>
                  </a:lnTo>
                  <a:lnTo>
                    <a:pt x="120" y="14"/>
                  </a:lnTo>
                  <a:lnTo>
                    <a:pt x="120" y="14"/>
                  </a:lnTo>
                  <a:lnTo>
                    <a:pt x="118" y="8"/>
                  </a:lnTo>
                  <a:lnTo>
                    <a:pt x="116" y="4"/>
                  </a:lnTo>
                  <a:lnTo>
                    <a:pt x="112" y="0"/>
                  </a:lnTo>
                  <a:lnTo>
                    <a:pt x="106" y="0"/>
                  </a:lnTo>
                  <a:lnTo>
                    <a:pt x="106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6"/>
          <p:cNvGrpSpPr/>
          <p:nvPr userDrawn="1"/>
        </p:nvGrpSpPr>
        <p:grpSpPr>
          <a:xfrm>
            <a:off x="8396372" y="260350"/>
            <a:ext cx="496803" cy="216191"/>
            <a:chOff x="9023350" y="3032967"/>
            <a:chExt cx="2889250" cy="1257300"/>
          </a:xfrm>
          <a:solidFill>
            <a:schemeClr val="tx1"/>
          </a:solidFill>
        </p:grpSpPr>
        <p:sp>
          <p:nvSpPr>
            <p:cNvPr id="8" name="Freeform 5"/>
            <p:cNvSpPr>
              <a:spLocks noEditPoints="1"/>
            </p:cNvSpPr>
            <p:nvPr userDrawn="1"/>
          </p:nvSpPr>
          <p:spPr bwMode="auto">
            <a:xfrm>
              <a:off x="11207750" y="3296492"/>
              <a:ext cx="704850" cy="730250"/>
            </a:xfrm>
            <a:custGeom>
              <a:avLst/>
              <a:gdLst>
                <a:gd name="T0" fmla="*/ 186 w 444"/>
                <a:gd name="T1" fmla="*/ 0 h 460"/>
                <a:gd name="T2" fmla="*/ 104 w 444"/>
                <a:gd name="T3" fmla="*/ 18 h 460"/>
                <a:gd name="T4" fmla="*/ 50 w 444"/>
                <a:gd name="T5" fmla="*/ 52 h 460"/>
                <a:gd name="T6" fmla="*/ 18 w 444"/>
                <a:gd name="T7" fmla="*/ 100 h 460"/>
                <a:gd name="T8" fmla="*/ 2 w 444"/>
                <a:gd name="T9" fmla="*/ 162 h 460"/>
                <a:gd name="T10" fmla="*/ 0 w 444"/>
                <a:gd name="T11" fmla="*/ 230 h 460"/>
                <a:gd name="T12" fmla="*/ 6 w 444"/>
                <a:gd name="T13" fmla="*/ 320 h 460"/>
                <a:gd name="T14" fmla="*/ 26 w 444"/>
                <a:gd name="T15" fmla="*/ 378 h 460"/>
                <a:gd name="T16" fmla="*/ 64 w 444"/>
                <a:gd name="T17" fmla="*/ 422 h 460"/>
                <a:gd name="T18" fmla="*/ 128 w 444"/>
                <a:gd name="T19" fmla="*/ 450 h 460"/>
                <a:gd name="T20" fmla="*/ 222 w 444"/>
                <a:gd name="T21" fmla="*/ 460 h 460"/>
                <a:gd name="T22" fmla="*/ 222 w 444"/>
                <a:gd name="T23" fmla="*/ 460 h 460"/>
                <a:gd name="T24" fmla="*/ 258 w 444"/>
                <a:gd name="T25" fmla="*/ 460 h 460"/>
                <a:gd name="T26" fmla="*/ 340 w 444"/>
                <a:gd name="T27" fmla="*/ 442 h 460"/>
                <a:gd name="T28" fmla="*/ 394 w 444"/>
                <a:gd name="T29" fmla="*/ 408 h 460"/>
                <a:gd name="T30" fmla="*/ 426 w 444"/>
                <a:gd name="T31" fmla="*/ 360 h 460"/>
                <a:gd name="T32" fmla="*/ 440 w 444"/>
                <a:gd name="T33" fmla="*/ 300 h 460"/>
                <a:gd name="T34" fmla="*/ 444 w 444"/>
                <a:gd name="T35" fmla="*/ 230 h 460"/>
                <a:gd name="T36" fmla="*/ 438 w 444"/>
                <a:gd name="T37" fmla="*/ 140 h 460"/>
                <a:gd name="T38" fmla="*/ 418 w 444"/>
                <a:gd name="T39" fmla="*/ 82 h 460"/>
                <a:gd name="T40" fmla="*/ 378 w 444"/>
                <a:gd name="T41" fmla="*/ 38 h 460"/>
                <a:gd name="T42" fmla="*/ 316 w 444"/>
                <a:gd name="T43" fmla="*/ 10 h 460"/>
                <a:gd name="T44" fmla="*/ 222 w 444"/>
                <a:gd name="T45" fmla="*/ 0 h 460"/>
                <a:gd name="T46" fmla="*/ 222 w 444"/>
                <a:gd name="T47" fmla="*/ 420 h 460"/>
                <a:gd name="T48" fmla="*/ 222 w 444"/>
                <a:gd name="T49" fmla="*/ 420 h 460"/>
                <a:gd name="T50" fmla="*/ 190 w 444"/>
                <a:gd name="T51" fmla="*/ 416 h 460"/>
                <a:gd name="T52" fmla="*/ 156 w 444"/>
                <a:gd name="T53" fmla="*/ 396 h 460"/>
                <a:gd name="T54" fmla="*/ 136 w 444"/>
                <a:gd name="T55" fmla="*/ 362 h 460"/>
                <a:gd name="T56" fmla="*/ 124 w 444"/>
                <a:gd name="T57" fmla="*/ 302 h 460"/>
                <a:gd name="T58" fmla="*/ 122 w 444"/>
                <a:gd name="T59" fmla="*/ 230 h 460"/>
                <a:gd name="T60" fmla="*/ 128 w 444"/>
                <a:gd name="T61" fmla="*/ 126 h 460"/>
                <a:gd name="T62" fmla="*/ 142 w 444"/>
                <a:gd name="T63" fmla="*/ 86 h 460"/>
                <a:gd name="T64" fmla="*/ 166 w 444"/>
                <a:gd name="T65" fmla="*/ 56 h 460"/>
                <a:gd name="T66" fmla="*/ 204 w 444"/>
                <a:gd name="T67" fmla="*/ 42 h 460"/>
                <a:gd name="T68" fmla="*/ 222 w 444"/>
                <a:gd name="T69" fmla="*/ 40 h 460"/>
                <a:gd name="T70" fmla="*/ 222 w 444"/>
                <a:gd name="T71" fmla="*/ 40 h 460"/>
                <a:gd name="T72" fmla="*/ 266 w 444"/>
                <a:gd name="T73" fmla="*/ 50 h 460"/>
                <a:gd name="T74" fmla="*/ 296 w 444"/>
                <a:gd name="T75" fmla="*/ 74 h 460"/>
                <a:gd name="T76" fmla="*/ 312 w 444"/>
                <a:gd name="T77" fmla="*/ 112 h 460"/>
                <a:gd name="T78" fmla="*/ 320 w 444"/>
                <a:gd name="T79" fmla="*/ 194 h 460"/>
                <a:gd name="T80" fmla="*/ 320 w 444"/>
                <a:gd name="T81" fmla="*/ 268 h 460"/>
                <a:gd name="T82" fmla="*/ 312 w 444"/>
                <a:gd name="T83" fmla="*/ 348 h 460"/>
                <a:gd name="T84" fmla="*/ 296 w 444"/>
                <a:gd name="T85" fmla="*/ 386 h 460"/>
                <a:gd name="T86" fmla="*/ 266 w 444"/>
                <a:gd name="T87" fmla="*/ 410 h 460"/>
                <a:gd name="T88" fmla="*/ 222 w 444"/>
                <a:gd name="T89" fmla="*/ 42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44" h="460">
                  <a:moveTo>
                    <a:pt x="222" y="0"/>
                  </a:moveTo>
                  <a:lnTo>
                    <a:pt x="222" y="0"/>
                  </a:lnTo>
                  <a:lnTo>
                    <a:pt x="186" y="0"/>
                  </a:lnTo>
                  <a:lnTo>
                    <a:pt x="156" y="4"/>
                  </a:lnTo>
                  <a:lnTo>
                    <a:pt x="128" y="10"/>
                  </a:lnTo>
                  <a:lnTo>
                    <a:pt x="104" y="18"/>
                  </a:lnTo>
                  <a:lnTo>
                    <a:pt x="82" y="28"/>
                  </a:lnTo>
                  <a:lnTo>
                    <a:pt x="64" y="38"/>
                  </a:lnTo>
                  <a:lnTo>
                    <a:pt x="50" y="52"/>
                  </a:lnTo>
                  <a:lnTo>
                    <a:pt x="36" y="66"/>
                  </a:lnTo>
                  <a:lnTo>
                    <a:pt x="26" y="82"/>
                  </a:lnTo>
                  <a:lnTo>
                    <a:pt x="18" y="100"/>
                  </a:lnTo>
                  <a:lnTo>
                    <a:pt x="12" y="120"/>
                  </a:lnTo>
                  <a:lnTo>
                    <a:pt x="6" y="140"/>
                  </a:lnTo>
                  <a:lnTo>
                    <a:pt x="2" y="162"/>
                  </a:lnTo>
                  <a:lnTo>
                    <a:pt x="0" y="184"/>
                  </a:lnTo>
                  <a:lnTo>
                    <a:pt x="0" y="230"/>
                  </a:lnTo>
                  <a:lnTo>
                    <a:pt x="0" y="230"/>
                  </a:lnTo>
                  <a:lnTo>
                    <a:pt x="0" y="278"/>
                  </a:lnTo>
                  <a:lnTo>
                    <a:pt x="2" y="300"/>
                  </a:lnTo>
                  <a:lnTo>
                    <a:pt x="6" y="320"/>
                  </a:lnTo>
                  <a:lnTo>
                    <a:pt x="10" y="340"/>
                  </a:lnTo>
                  <a:lnTo>
                    <a:pt x="18" y="360"/>
                  </a:lnTo>
                  <a:lnTo>
                    <a:pt x="26" y="378"/>
                  </a:lnTo>
                  <a:lnTo>
                    <a:pt x="36" y="394"/>
                  </a:lnTo>
                  <a:lnTo>
                    <a:pt x="50" y="408"/>
                  </a:lnTo>
                  <a:lnTo>
                    <a:pt x="64" y="422"/>
                  </a:lnTo>
                  <a:lnTo>
                    <a:pt x="82" y="434"/>
                  </a:lnTo>
                  <a:lnTo>
                    <a:pt x="104" y="442"/>
                  </a:lnTo>
                  <a:lnTo>
                    <a:pt x="128" y="450"/>
                  </a:lnTo>
                  <a:lnTo>
                    <a:pt x="156" y="456"/>
                  </a:lnTo>
                  <a:lnTo>
                    <a:pt x="186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58" y="460"/>
                  </a:lnTo>
                  <a:lnTo>
                    <a:pt x="288" y="456"/>
                  </a:lnTo>
                  <a:lnTo>
                    <a:pt x="316" y="450"/>
                  </a:lnTo>
                  <a:lnTo>
                    <a:pt x="340" y="442"/>
                  </a:lnTo>
                  <a:lnTo>
                    <a:pt x="362" y="434"/>
                  </a:lnTo>
                  <a:lnTo>
                    <a:pt x="380" y="422"/>
                  </a:lnTo>
                  <a:lnTo>
                    <a:pt x="394" y="408"/>
                  </a:lnTo>
                  <a:lnTo>
                    <a:pt x="408" y="394"/>
                  </a:lnTo>
                  <a:lnTo>
                    <a:pt x="418" y="378"/>
                  </a:lnTo>
                  <a:lnTo>
                    <a:pt x="426" y="360"/>
                  </a:lnTo>
                  <a:lnTo>
                    <a:pt x="432" y="340"/>
                  </a:lnTo>
                  <a:lnTo>
                    <a:pt x="438" y="320"/>
                  </a:lnTo>
                  <a:lnTo>
                    <a:pt x="440" y="300"/>
                  </a:lnTo>
                  <a:lnTo>
                    <a:pt x="442" y="278"/>
                  </a:lnTo>
                  <a:lnTo>
                    <a:pt x="444" y="230"/>
                  </a:lnTo>
                  <a:lnTo>
                    <a:pt x="444" y="230"/>
                  </a:lnTo>
                  <a:lnTo>
                    <a:pt x="442" y="184"/>
                  </a:lnTo>
                  <a:lnTo>
                    <a:pt x="440" y="162"/>
                  </a:lnTo>
                  <a:lnTo>
                    <a:pt x="438" y="140"/>
                  </a:lnTo>
                  <a:lnTo>
                    <a:pt x="432" y="120"/>
                  </a:lnTo>
                  <a:lnTo>
                    <a:pt x="426" y="100"/>
                  </a:lnTo>
                  <a:lnTo>
                    <a:pt x="418" y="82"/>
                  </a:lnTo>
                  <a:lnTo>
                    <a:pt x="408" y="66"/>
                  </a:lnTo>
                  <a:lnTo>
                    <a:pt x="394" y="52"/>
                  </a:lnTo>
                  <a:lnTo>
                    <a:pt x="378" y="38"/>
                  </a:lnTo>
                  <a:lnTo>
                    <a:pt x="360" y="28"/>
                  </a:lnTo>
                  <a:lnTo>
                    <a:pt x="340" y="18"/>
                  </a:lnTo>
                  <a:lnTo>
                    <a:pt x="316" y="10"/>
                  </a:lnTo>
                  <a:lnTo>
                    <a:pt x="288" y="4"/>
                  </a:lnTo>
                  <a:lnTo>
                    <a:pt x="256" y="0"/>
                  </a:lnTo>
                  <a:lnTo>
                    <a:pt x="222" y="0"/>
                  </a:lnTo>
                  <a:lnTo>
                    <a:pt x="222" y="0"/>
                  </a:lnTo>
                  <a:close/>
                  <a:moveTo>
                    <a:pt x="222" y="420"/>
                  </a:move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04" y="418"/>
                  </a:lnTo>
                  <a:lnTo>
                    <a:pt x="190" y="416"/>
                  </a:lnTo>
                  <a:lnTo>
                    <a:pt x="176" y="410"/>
                  </a:lnTo>
                  <a:lnTo>
                    <a:pt x="166" y="404"/>
                  </a:lnTo>
                  <a:lnTo>
                    <a:pt x="156" y="396"/>
                  </a:lnTo>
                  <a:lnTo>
                    <a:pt x="148" y="386"/>
                  </a:lnTo>
                  <a:lnTo>
                    <a:pt x="142" y="374"/>
                  </a:lnTo>
                  <a:lnTo>
                    <a:pt x="136" y="362"/>
                  </a:lnTo>
                  <a:lnTo>
                    <a:pt x="132" y="348"/>
                  </a:lnTo>
                  <a:lnTo>
                    <a:pt x="128" y="334"/>
                  </a:lnTo>
                  <a:lnTo>
                    <a:pt x="124" y="302"/>
                  </a:lnTo>
                  <a:lnTo>
                    <a:pt x="122" y="268"/>
                  </a:lnTo>
                  <a:lnTo>
                    <a:pt x="122" y="230"/>
                  </a:lnTo>
                  <a:lnTo>
                    <a:pt x="122" y="230"/>
                  </a:lnTo>
                  <a:lnTo>
                    <a:pt x="122" y="194"/>
                  </a:lnTo>
                  <a:lnTo>
                    <a:pt x="124" y="158"/>
                  </a:lnTo>
                  <a:lnTo>
                    <a:pt x="128" y="126"/>
                  </a:lnTo>
                  <a:lnTo>
                    <a:pt x="132" y="112"/>
                  </a:lnTo>
                  <a:lnTo>
                    <a:pt x="136" y="98"/>
                  </a:lnTo>
                  <a:lnTo>
                    <a:pt x="142" y="86"/>
                  </a:lnTo>
                  <a:lnTo>
                    <a:pt x="148" y="74"/>
                  </a:lnTo>
                  <a:lnTo>
                    <a:pt x="156" y="64"/>
                  </a:lnTo>
                  <a:lnTo>
                    <a:pt x="166" y="56"/>
                  </a:lnTo>
                  <a:lnTo>
                    <a:pt x="178" y="50"/>
                  </a:lnTo>
                  <a:lnTo>
                    <a:pt x="190" y="44"/>
                  </a:lnTo>
                  <a:lnTo>
                    <a:pt x="204" y="42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38" y="42"/>
                  </a:lnTo>
                  <a:lnTo>
                    <a:pt x="254" y="44"/>
                  </a:lnTo>
                  <a:lnTo>
                    <a:pt x="266" y="50"/>
                  </a:lnTo>
                  <a:lnTo>
                    <a:pt x="278" y="56"/>
                  </a:lnTo>
                  <a:lnTo>
                    <a:pt x="288" y="64"/>
                  </a:lnTo>
                  <a:lnTo>
                    <a:pt x="296" y="74"/>
                  </a:lnTo>
                  <a:lnTo>
                    <a:pt x="302" y="86"/>
                  </a:lnTo>
                  <a:lnTo>
                    <a:pt x="308" y="98"/>
                  </a:lnTo>
                  <a:lnTo>
                    <a:pt x="312" y="112"/>
                  </a:lnTo>
                  <a:lnTo>
                    <a:pt x="314" y="126"/>
                  </a:lnTo>
                  <a:lnTo>
                    <a:pt x="320" y="158"/>
                  </a:lnTo>
                  <a:lnTo>
                    <a:pt x="320" y="194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0" y="268"/>
                  </a:lnTo>
                  <a:lnTo>
                    <a:pt x="320" y="302"/>
                  </a:lnTo>
                  <a:lnTo>
                    <a:pt x="316" y="334"/>
                  </a:lnTo>
                  <a:lnTo>
                    <a:pt x="312" y="348"/>
                  </a:lnTo>
                  <a:lnTo>
                    <a:pt x="308" y="362"/>
                  </a:lnTo>
                  <a:lnTo>
                    <a:pt x="302" y="374"/>
                  </a:lnTo>
                  <a:lnTo>
                    <a:pt x="296" y="386"/>
                  </a:lnTo>
                  <a:lnTo>
                    <a:pt x="288" y="396"/>
                  </a:lnTo>
                  <a:lnTo>
                    <a:pt x="278" y="404"/>
                  </a:lnTo>
                  <a:lnTo>
                    <a:pt x="266" y="410"/>
                  </a:lnTo>
                  <a:lnTo>
                    <a:pt x="254" y="416"/>
                  </a:lnTo>
                  <a:lnTo>
                    <a:pt x="240" y="418"/>
                  </a:lnTo>
                  <a:lnTo>
                    <a:pt x="222" y="420"/>
                  </a:lnTo>
                  <a:lnTo>
                    <a:pt x="222" y="42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9" name="Freeform 6"/>
            <p:cNvSpPr>
              <a:spLocks noEditPoints="1"/>
            </p:cNvSpPr>
            <p:nvPr userDrawn="1"/>
          </p:nvSpPr>
          <p:spPr bwMode="auto">
            <a:xfrm>
              <a:off x="9826625" y="3296492"/>
              <a:ext cx="708025" cy="730250"/>
            </a:xfrm>
            <a:custGeom>
              <a:avLst/>
              <a:gdLst>
                <a:gd name="T0" fmla="*/ 438 w 446"/>
                <a:gd name="T1" fmla="*/ 234 h 460"/>
                <a:gd name="T2" fmla="*/ 446 w 446"/>
                <a:gd name="T3" fmla="*/ 222 h 460"/>
                <a:gd name="T4" fmla="*/ 444 w 446"/>
                <a:gd name="T5" fmla="*/ 194 h 460"/>
                <a:gd name="T6" fmla="*/ 436 w 446"/>
                <a:gd name="T7" fmla="*/ 126 h 460"/>
                <a:gd name="T8" fmla="*/ 418 w 446"/>
                <a:gd name="T9" fmla="*/ 82 h 460"/>
                <a:gd name="T10" fmla="*/ 388 w 446"/>
                <a:gd name="T11" fmla="*/ 44 h 460"/>
                <a:gd name="T12" fmla="*/ 342 w 446"/>
                <a:gd name="T13" fmla="*/ 18 h 460"/>
                <a:gd name="T14" fmla="*/ 278 w 446"/>
                <a:gd name="T15" fmla="*/ 2 h 460"/>
                <a:gd name="T16" fmla="*/ 222 w 446"/>
                <a:gd name="T17" fmla="*/ 0 h 460"/>
                <a:gd name="T18" fmla="*/ 128 w 446"/>
                <a:gd name="T19" fmla="*/ 10 h 460"/>
                <a:gd name="T20" fmla="*/ 66 w 446"/>
                <a:gd name="T21" fmla="*/ 38 h 460"/>
                <a:gd name="T22" fmla="*/ 28 w 446"/>
                <a:gd name="T23" fmla="*/ 82 h 460"/>
                <a:gd name="T24" fmla="*/ 8 w 446"/>
                <a:gd name="T25" fmla="*/ 140 h 460"/>
                <a:gd name="T26" fmla="*/ 0 w 446"/>
                <a:gd name="T27" fmla="*/ 230 h 460"/>
                <a:gd name="T28" fmla="*/ 4 w 446"/>
                <a:gd name="T29" fmla="*/ 300 h 460"/>
                <a:gd name="T30" fmla="*/ 18 w 446"/>
                <a:gd name="T31" fmla="*/ 360 h 460"/>
                <a:gd name="T32" fmla="*/ 50 w 446"/>
                <a:gd name="T33" fmla="*/ 408 h 460"/>
                <a:gd name="T34" fmla="*/ 104 w 446"/>
                <a:gd name="T35" fmla="*/ 442 h 460"/>
                <a:gd name="T36" fmla="*/ 188 w 446"/>
                <a:gd name="T37" fmla="*/ 460 h 460"/>
                <a:gd name="T38" fmla="*/ 222 w 446"/>
                <a:gd name="T39" fmla="*/ 460 h 460"/>
                <a:gd name="T40" fmla="*/ 224 w 446"/>
                <a:gd name="T41" fmla="*/ 460 h 460"/>
                <a:gd name="T42" fmla="*/ 298 w 446"/>
                <a:gd name="T43" fmla="*/ 454 h 460"/>
                <a:gd name="T44" fmla="*/ 356 w 446"/>
                <a:gd name="T45" fmla="*/ 436 h 460"/>
                <a:gd name="T46" fmla="*/ 396 w 446"/>
                <a:gd name="T47" fmla="*/ 408 h 460"/>
                <a:gd name="T48" fmla="*/ 422 w 446"/>
                <a:gd name="T49" fmla="*/ 372 h 460"/>
                <a:gd name="T50" fmla="*/ 440 w 446"/>
                <a:gd name="T51" fmla="*/ 312 h 460"/>
                <a:gd name="T52" fmla="*/ 440 w 446"/>
                <a:gd name="T53" fmla="*/ 310 h 460"/>
                <a:gd name="T54" fmla="*/ 432 w 446"/>
                <a:gd name="T55" fmla="*/ 296 h 460"/>
                <a:gd name="T56" fmla="*/ 424 w 446"/>
                <a:gd name="T57" fmla="*/ 296 h 460"/>
                <a:gd name="T58" fmla="*/ 326 w 446"/>
                <a:gd name="T59" fmla="*/ 312 h 460"/>
                <a:gd name="T60" fmla="*/ 316 w 446"/>
                <a:gd name="T61" fmla="*/ 322 h 460"/>
                <a:gd name="T62" fmla="*/ 312 w 446"/>
                <a:gd name="T63" fmla="*/ 338 h 460"/>
                <a:gd name="T64" fmla="*/ 288 w 446"/>
                <a:gd name="T65" fmla="*/ 386 h 460"/>
                <a:gd name="T66" fmla="*/ 252 w 446"/>
                <a:gd name="T67" fmla="*/ 414 h 460"/>
                <a:gd name="T68" fmla="*/ 224 w 446"/>
                <a:gd name="T69" fmla="*/ 420 h 460"/>
                <a:gd name="T70" fmla="*/ 222 w 446"/>
                <a:gd name="T71" fmla="*/ 420 h 460"/>
                <a:gd name="T72" fmla="*/ 212 w 446"/>
                <a:gd name="T73" fmla="*/ 418 h 460"/>
                <a:gd name="T74" fmla="*/ 184 w 446"/>
                <a:gd name="T75" fmla="*/ 410 h 460"/>
                <a:gd name="T76" fmla="*/ 148 w 446"/>
                <a:gd name="T77" fmla="*/ 370 h 460"/>
                <a:gd name="T78" fmla="*/ 130 w 446"/>
                <a:gd name="T79" fmla="*/ 322 h 460"/>
                <a:gd name="T80" fmla="*/ 124 w 446"/>
                <a:gd name="T81" fmla="*/ 290 h 460"/>
                <a:gd name="T82" fmla="*/ 124 w 446"/>
                <a:gd name="T83" fmla="*/ 216 h 460"/>
                <a:gd name="T84" fmla="*/ 126 w 446"/>
                <a:gd name="T85" fmla="*/ 150 h 460"/>
                <a:gd name="T86" fmla="*/ 140 w 446"/>
                <a:gd name="T87" fmla="*/ 94 h 460"/>
                <a:gd name="T88" fmla="*/ 160 w 446"/>
                <a:gd name="T89" fmla="*/ 64 h 460"/>
                <a:gd name="T90" fmla="*/ 192 w 446"/>
                <a:gd name="T91" fmla="*/ 44 h 460"/>
                <a:gd name="T92" fmla="*/ 222 w 446"/>
                <a:gd name="T93" fmla="*/ 40 h 460"/>
                <a:gd name="T94" fmla="*/ 222 w 446"/>
                <a:gd name="T95" fmla="*/ 40 h 460"/>
                <a:gd name="T96" fmla="*/ 250 w 446"/>
                <a:gd name="T97" fmla="*/ 44 h 460"/>
                <a:gd name="T98" fmla="*/ 280 w 446"/>
                <a:gd name="T99" fmla="*/ 60 h 460"/>
                <a:gd name="T100" fmla="*/ 300 w 446"/>
                <a:gd name="T101" fmla="*/ 86 h 460"/>
                <a:gd name="T102" fmla="*/ 320 w 446"/>
                <a:gd name="T103" fmla="*/ 156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46" h="460">
                  <a:moveTo>
                    <a:pt x="434" y="236"/>
                  </a:moveTo>
                  <a:lnTo>
                    <a:pt x="434" y="236"/>
                  </a:lnTo>
                  <a:lnTo>
                    <a:pt x="438" y="234"/>
                  </a:lnTo>
                  <a:lnTo>
                    <a:pt x="442" y="232"/>
                  </a:lnTo>
                  <a:lnTo>
                    <a:pt x="444" y="228"/>
                  </a:lnTo>
                  <a:lnTo>
                    <a:pt x="446" y="222"/>
                  </a:lnTo>
                  <a:lnTo>
                    <a:pt x="446" y="222"/>
                  </a:lnTo>
                  <a:lnTo>
                    <a:pt x="444" y="194"/>
                  </a:lnTo>
                  <a:lnTo>
                    <a:pt x="444" y="194"/>
                  </a:lnTo>
                  <a:lnTo>
                    <a:pt x="442" y="162"/>
                  </a:lnTo>
                  <a:lnTo>
                    <a:pt x="442" y="162"/>
                  </a:lnTo>
                  <a:lnTo>
                    <a:pt x="436" y="126"/>
                  </a:lnTo>
                  <a:lnTo>
                    <a:pt x="430" y="112"/>
                  </a:lnTo>
                  <a:lnTo>
                    <a:pt x="424" y="96"/>
                  </a:lnTo>
                  <a:lnTo>
                    <a:pt x="418" y="82"/>
                  </a:lnTo>
                  <a:lnTo>
                    <a:pt x="410" y="68"/>
                  </a:lnTo>
                  <a:lnTo>
                    <a:pt x="400" y="56"/>
                  </a:lnTo>
                  <a:lnTo>
                    <a:pt x="388" y="44"/>
                  </a:lnTo>
                  <a:lnTo>
                    <a:pt x="374" y="34"/>
                  </a:lnTo>
                  <a:lnTo>
                    <a:pt x="360" y="26"/>
                  </a:lnTo>
                  <a:lnTo>
                    <a:pt x="342" y="18"/>
                  </a:lnTo>
                  <a:lnTo>
                    <a:pt x="322" y="12"/>
                  </a:lnTo>
                  <a:lnTo>
                    <a:pt x="302" y="6"/>
                  </a:lnTo>
                  <a:lnTo>
                    <a:pt x="278" y="2"/>
                  </a:lnTo>
                  <a:lnTo>
                    <a:pt x="252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188" y="0"/>
                  </a:lnTo>
                  <a:lnTo>
                    <a:pt x="156" y="4"/>
                  </a:lnTo>
                  <a:lnTo>
                    <a:pt x="128" y="10"/>
                  </a:lnTo>
                  <a:lnTo>
                    <a:pt x="104" y="18"/>
                  </a:lnTo>
                  <a:lnTo>
                    <a:pt x="84" y="28"/>
                  </a:lnTo>
                  <a:lnTo>
                    <a:pt x="66" y="38"/>
                  </a:lnTo>
                  <a:lnTo>
                    <a:pt x="50" y="52"/>
                  </a:lnTo>
                  <a:lnTo>
                    <a:pt x="38" y="66"/>
                  </a:lnTo>
                  <a:lnTo>
                    <a:pt x="28" y="82"/>
                  </a:lnTo>
                  <a:lnTo>
                    <a:pt x="18" y="100"/>
                  </a:lnTo>
                  <a:lnTo>
                    <a:pt x="12" y="120"/>
                  </a:lnTo>
                  <a:lnTo>
                    <a:pt x="8" y="140"/>
                  </a:lnTo>
                  <a:lnTo>
                    <a:pt x="4" y="162"/>
                  </a:lnTo>
                  <a:lnTo>
                    <a:pt x="2" y="184"/>
                  </a:lnTo>
                  <a:lnTo>
                    <a:pt x="0" y="230"/>
                  </a:lnTo>
                  <a:lnTo>
                    <a:pt x="0" y="230"/>
                  </a:lnTo>
                  <a:lnTo>
                    <a:pt x="2" y="278"/>
                  </a:lnTo>
                  <a:lnTo>
                    <a:pt x="4" y="300"/>
                  </a:lnTo>
                  <a:lnTo>
                    <a:pt x="8" y="320"/>
                  </a:lnTo>
                  <a:lnTo>
                    <a:pt x="12" y="340"/>
                  </a:lnTo>
                  <a:lnTo>
                    <a:pt x="18" y="360"/>
                  </a:lnTo>
                  <a:lnTo>
                    <a:pt x="26" y="378"/>
                  </a:lnTo>
                  <a:lnTo>
                    <a:pt x="38" y="394"/>
                  </a:lnTo>
                  <a:lnTo>
                    <a:pt x="50" y="408"/>
                  </a:lnTo>
                  <a:lnTo>
                    <a:pt x="66" y="422"/>
                  </a:lnTo>
                  <a:lnTo>
                    <a:pt x="84" y="434"/>
                  </a:lnTo>
                  <a:lnTo>
                    <a:pt x="104" y="442"/>
                  </a:lnTo>
                  <a:lnTo>
                    <a:pt x="128" y="450"/>
                  </a:lnTo>
                  <a:lnTo>
                    <a:pt x="156" y="456"/>
                  </a:lnTo>
                  <a:lnTo>
                    <a:pt x="188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4" y="460"/>
                  </a:lnTo>
                  <a:lnTo>
                    <a:pt x="224" y="460"/>
                  </a:lnTo>
                  <a:lnTo>
                    <a:pt x="250" y="460"/>
                  </a:lnTo>
                  <a:lnTo>
                    <a:pt x="276" y="458"/>
                  </a:lnTo>
                  <a:lnTo>
                    <a:pt x="298" y="454"/>
                  </a:lnTo>
                  <a:lnTo>
                    <a:pt x="320" y="450"/>
                  </a:lnTo>
                  <a:lnTo>
                    <a:pt x="338" y="444"/>
                  </a:lnTo>
                  <a:lnTo>
                    <a:pt x="356" y="436"/>
                  </a:lnTo>
                  <a:lnTo>
                    <a:pt x="370" y="428"/>
                  </a:lnTo>
                  <a:lnTo>
                    <a:pt x="384" y="420"/>
                  </a:lnTo>
                  <a:lnTo>
                    <a:pt x="396" y="408"/>
                  </a:lnTo>
                  <a:lnTo>
                    <a:pt x="406" y="398"/>
                  </a:lnTo>
                  <a:lnTo>
                    <a:pt x="414" y="386"/>
                  </a:lnTo>
                  <a:lnTo>
                    <a:pt x="422" y="372"/>
                  </a:lnTo>
                  <a:lnTo>
                    <a:pt x="428" y="358"/>
                  </a:lnTo>
                  <a:lnTo>
                    <a:pt x="432" y="344"/>
                  </a:lnTo>
                  <a:lnTo>
                    <a:pt x="440" y="312"/>
                  </a:lnTo>
                  <a:lnTo>
                    <a:pt x="440" y="312"/>
                  </a:lnTo>
                  <a:lnTo>
                    <a:pt x="440" y="310"/>
                  </a:lnTo>
                  <a:lnTo>
                    <a:pt x="440" y="310"/>
                  </a:lnTo>
                  <a:lnTo>
                    <a:pt x="440" y="304"/>
                  </a:lnTo>
                  <a:lnTo>
                    <a:pt x="436" y="300"/>
                  </a:lnTo>
                  <a:lnTo>
                    <a:pt x="432" y="296"/>
                  </a:lnTo>
                  <a:lnTo>
                    <a:pt x="426" y="296"/>
                  </a:lnTo>
                  <a:lnTo>
                    <a:pt x="426" y="296"/>
                  </a:lnTo>
                  <a:lnTo>
                    <a:pt x="424" y="296"/>
                  </a:lnTo>
                  <a:lnTo>
                    <a:pt x="424" y="296"/>
                  </a:lnTo>
                  <a:lnTo>
                    <a:pt x="326" y="312"/>
                  </a:lnTo>
                  <a:lnTo>
                    <a:pt x="326" y="312"/>
                  </a:lnTo>
                  <a:lnTo>
                    <a:pt x="320" y="316"/>
                  </a:lnTo>
                  <a:lnTo>
                    <a:pt x="316" y="322"/>
                  </a:lnTo>
                  <a:lnTo>
                    <a:pt x="316" y="322"/>
                  </a:lnTo>
                  <a:lnTo>
                    <a:pt x="316" y="324"/>
                  </a:lnTo>
                  <a:lnTo>
                    <a:pt x="316" y="324"/>
                  </a:lnTo>
                  <a:lnTo>
                    <a:pt x="312" y="338"/>
                  </a:lnTo>
                  <a:lnTo>
                    <a:pt x="306" y="354"/>
                  </a:lnTo>
                  <a:lnTo>
                    <a:pt x="298" y="370"/>
                  </a:lnTo>
                  <a:lnTo>
                    <a:pt x="288" y="386"/>
                  </a:lnTo>
                  <a:lnTo>
                    <a:pt x="276" y="400"/>
                  </a:lnTo>
                  <a:lnTo>
                    <a:pt x="262" y="410"/>
                  </a:lnTo>
                  <a:lnTo>
                    <a:pt x="252" y="414"/>
                  </a:lnTo>
                  <a:lnTo>
                    <a:pt x="244" y="418"/>
                  </a:lnTo>
                  <a:lnTo>
                    <a:pt x="234" y="418"/>
                  </a:lnTo>
                  <a:lnTo>
                    <a:pt x="224" y="420"/>
                  </a:lnTo>
                  <a:lnTo>
                    <a:pt x="224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12" y="418"/>
                  </a:lnTo>
                  <a:lnTo>
                    <a:pt x="202" y="418"/>
                  </a:lnTo>
                  <a:lnTo>
                    <a:pt x="192" y="414"/>
                  </a:lnTo>
                  <a:lnTo>
                    <a:pt x="184" y="410"/>
                  </a:lnTo>
                  <a:lnTo>
                    <a:pt x="170" y="400"/>
                  </a:lnTo>
                  <a:lnTo>
                    <a:pt x="158" y="386"/>
                  </a:lnTo>
                  <a:lnTo>
                    <a:pt x="148" y="370"/>
                  </a:lnTo>
                  <a:lnTo>
                    <a:pt x="140" y="354"/>
                  </a:lnTo>
                  <a:lnTo>
                    <a:pt x="134" y="338"/>
                  </a:lnTo>
                  <a:lnTo>
                    <a:pt x="130" y="322"/>
                  </a:lnTo>
                  <a:lnTo>
                    <a:pt x="130" y="322"/>
                  </a:lnTo>
                  <a:lnTo>
                    <a:pt x="126" y="308"/>
                  </a:lnTo>
                  <a:lnTo>
                    <a:pt x="124" y="290"/>
                  </a:lnTo>
                  <a:lnTo>
                    <a:pt x="322" y="256"/>
                  </a:lnTo>
                  <a:lnTo>
                    <a:pt x="434" y="236"/>
                  </a:lnTo>
                  <a:close/>
                  <a:moveTo>
                    <a:pt x="124" y="216"/>
                  </a:moveTo>
                  <a:lnTo>
                    <a:pt x="124" y="216"/>
                  </a:lnTo>
                  <a:lnTo>
                    <a:pt x="124" y="182"/>
                  </a:lnTo>
                  <a:lnTo>
                    <a:pt x="126" y="150"/>
                  </a:lnTo>
                  <a:lnTo>
                    <a:pt x="132" y="120"/>
                  </a:lnTo>
                  <a:lnTo>
                    <a:pt x="134" y="108"/>
                  </a:lnTo>
                  <a:lnTo>
                    <a:pt x="140" y="94"/>
                  </a:lnTo>
                  <a:lnTo>
                    <a:pt x="144" y="82"/>
                  </a:lnTo>
                  <a:lnTo>
                    <a:pt x="152" y="72"/>
                  </a:lnTo>
                  <a:lnTo>
                    <a:pt x="160" y="64"/>
                  </a:lnTo>
                  <a:lnTo>
                    <a:pt x="168" y="56"/>
                  </a:lnTo>
                  <a:lnTo>
                    <a:pt x="180" y="50"/>
                  </a:lnTo>
                  <a:lnTo>
                    <a:pt x="192" y="44"/>
                  </a:lnTo>
                  <a:lnTo>
                    <a:pt x="206" y="42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36" y="42"/>
                  </a:lnTo>
                  <a:lnTo>
                    <a:pt x="250" y="44"/>
                  </a:lnTo>
                  <a:lnTo>
                    <a:pt x="260" y="48"/>
                  </a:lnTo>
                  <a:lnTo>
                    <a:pt x="270" y="54"/>
                  </a:lnTo>
                  <a:lnTo>
                    <a:pt x="280" y="60"/>
                  </a:lnTo>
                  <a:lnTo>
                    <a:pt x="288" y="68"/>
                  </a:lnTo>
                  <a:lnTo>
                    <a:pt x="294" y="76"/>
                  </a:lnTo>
                  <a:lnTo>
                    <a:pt x="300" y="86"/>
                  </a:lnTo>
                  <a:lnTo>
                    <a:pt x="310" y="108"/>
                  </a:lnTo>
                  <a:lnTo>
                    <a:pt x="316" y="130"/>
                  </a:lnTo>
                  <a:lnTo>
                    <a:pt x="320" y="156"/>
                  </a:lnTo>
                  <a:lnTo>
                    <a:pt x="322" y="182"/>
                  </a:lnTo>
                  <a:lnTo>
                    <a:pt x="124" y="21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10" name="Freeform 7"/>
            <p:cNvSpPr>
              <a:spLocks noEditPoints="1"/>
            </p:cNvSpPr>
            <p:nvPr userDrawn="1"/>
          </p:nvSpPr>
          <p:spPr bwMode="auto">
            <a:xfrm>
              <a:off x="9023350" y="3296492"/>
              <a:ext cx="704850" cy="993775"/>
            </a:xfrm>
            <a:custGeom>
              <a:avLst/>
              <a:gdLst>
                <a:gd name="T0" fmla="*/ 224 w 444"/>
                <a:gd name="T1" fmla="*/ 0 h 626"/>
                <a:gd name="T2" fmla="*/ 168 w 444"/>
                <a:gd name="T3" fmla="*/ 2 h 626"/>
                <a:gd name="T4" fmla="*/ 116 w 444"/>
                <a:gd name="T5" fmla="*/ 10 h 626"/>
                <a:gd name="T6" fmla="*/ 56 w 444"/>
                <a:gd name="T7" fmla="*/ 26 h 626"/>
                <a:gd name="T8" fmla="*/ 20 w 444"/>
                <a:gd name="T9" fmla="*/ 40 h 626"/>
                <a:gd name="T10" fmla="*/ 2 w 444"/>
                <a:gd name="T11" fmla="*/ 66 h 626"/>
                <a:gd name="T12" fmla="*/ 0 w 444"/>
                <a:gd name="T13" fmla="*/ 612 h 626"/>
                <a:gd name="T14" fmla="*/ 0 w 444"/>
                <a:gd name="T15" fmla="*/ 612 h 626"/>
                <a:gd name="T16" fmla="*/ 0 w 444"/>
                <a:gd name="T17" fmla="*/ 612 h 626"/>
                <a:gd name="T18" fmla="*/ 4 w 444"/>
                <a:gd name="T19" fmla="*/ 622 h 626"/>
                <a:gd name="T20" fmla="*/ 14 w 444"/>
                <a:gd name="T21" fmla="*/ 626 h 626"/>
                <a:gd name="T22" fmla="*/ 116 w 444"/>
                <a:gd name="T23" fmla="*/ 606 h 626"/>
                <a:gd name="T24" fmla="*/ 120 w 444"/>
                <a:gd name="T25" fmla="*/ 448 h 626"/>
                <a:gd name="T26" fmla="*/ 192 w 444"/>
                <a:gd name="T27" fmla="*/ 460 h 626"/>
                <a:gd name="T28" fmla="*/ 222 w 444"/>
                <a:gd name="T29" fmla="*/ 462 h 626"/>
                <a:gd name="T30" fmla="*/ 222 w 444"/>
                <a:gd name="T31" fmla="*/ 462 h 626"/>
                <a:gd name="T32" fmla="*/ 316 w 444"/>
                <a:gd name="T33" fmla="*/ 450 h 626"/>
                <a:gd name="T34" fmla="*/ 380 w 444"/>
                <a:gd name="T35" fmla="*/ 422 h 626"/>
                <a:gd name="T36" fmla="*/ 418 w 444"/>
                <a:gd name="T37" fmla="*/ 378 h 626"/>
                <a:gd name="T38" fmla="*/ 438 w 444"/>
                <a:gd name="T39" fmla="*/ 320 h 626"/>
                <a:gd name="T40" fmla="*/ 444 w 444"/>
                <a:gd name="T41" fmla="*/ 230 h 626"/>
                <a:gd name="T42" fmla="*/ 440 w 444"/>
                <a:gd name="T43" fmla="*/ 162 h 626"/>
                <a:gd name="T44" fmla="*/ 426 w 444"/>
                <a:gd name="T45" fmla="*/ 102 h 626"/>
                <a:gd name="T46" fmla="*/ 394 w 444"/>
                <a:gd name="T47" fmla="*/ 52 h 626"/>
                <a:gd name="T48" fmla="*/ 340 w 444"/>
                <a:gd name="T49" fmla="*/ 18 h 626"/>
                <a:gd name="T50" fmla="*/ 258 w 444"/>
                <a:gd name="T51" fmla="*/ 2 h 626"/>
                <a:gd name="T52" fmla="*/ 222 w 444"/>
                <a:gd name="T53" fmla="*/ 420 h 626"/>
                <a:gd name="T54" fmla="*/ 222 w 444"/>
                <a:gd name="T55" fmla="*/ 420 h 626"/>
                <a:gd name="T56" fmla="*/ 204 w 444"/>
                <a:gd name="T57" fmla="*/ 418 h 626"/>
                <a:gd name="T58" fmla="*/ 166 w 444"/>
                <a:gd name="T59" fmla="*/ 404 h 626"/>
                <a:gd name="T60" fmla="*/ 142 w 444"/>
                <a:gd name="T61" fmla="*/ 376 h 626"/>
                <a:gd name="T62" fmla="*/ 128 w 444"/>
                <a:gd name="T63" fmla="*/ 334 h 626"/>
                <a:gd name="T64" fmla="*/ 122 w 444"/>
                <a:gd name="T65" fmla="*/ 230 h 626"/>
                <a:gd name="T66" fmla="*/ 124 w 444"/>
                <a:gd name="T67" fmla="*/ 158 h 626"/>
                <a:gd name="T68" fmla="*/ 136 w 444"/>
                <a:gd name="T69" fmla="*/ 98 h 626"/>
                <a:gd name="T70" fmla="*/ 156 w 444"/>
                <a:gd name="T71" fmla="*/ 64 h 626"/>
                <a:gd name="T72" fmla="*/ 190 w 444"/>
                <a:gd name="T73" fmla="*/ 46 h 626"/>
                <a:gd name="T74" fmla="*/ 222 w 444"/>
                <a:gd name="T75" fmla="*/ 42 h 626"/>
                <a:gd name="T76" fmla="*/ 222 w 444"/>
                <a:gd name="T77" fmla="*/ 42 h 626"/>
                <a:gd name="T78" fmla="*/ 254 w 444"/>
                <a:gd name="T79" fmla="*/ 46 h 626"/>
                <a:gd name="T80" fmla="*/ 288 w 444"/>
                <a:gd name="T81" fmla="*/ 64 h 626"/>
                <a:gd name="T82" fmla="*/ 308 w 444"/>
                <a:gd name="T83" fmla="*/ 98 h 626"/>
                <a:gd name="T84" fmla="*/ 320 w 444"/>
                <a:gd name="T85" fmla="*/ 158 h 626"/>
                <a:gd name="T86" fmla="*/ 322 w 444"/>
                <a:gd name="T87" fmla="*/ 230 h 626"/>
                <a:gd name="T88" fmla="*/ 316 w 444"/>
                <a:gd name="T89" fmla="*/ 334 h 626"/>
                <a:gd name="T90" fmla="*/ 302 w 444"/>
                <a:gd name="T91" fmla="*/ 376 h 626"/>
                <a:gd name="T92" fmla="*/ 278 w 444"/>
                <a:gd name="T93" fmla="*/ 404 h 626"/>
                <a:gd name="T94" fmla="*/ 240 w 444"/>
                <a:gd name="T95" fmla="*/ 418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44" h="626">
                  <a:moveTo>
                    <a:pt x="224" y="0"/>
                  </a:moveTo>
                  <a:lnTo>
                    <a:pt x="224" y="0"/>
                  </a:lnTo>
                  <a:lnTo>
                    <a:pt x="224" y="0"/>
                  </a:lnTo>
                  <a:lnTo>
                    <a:pt x="224" y="0"/>
                  </a:lnTo>
                  <a:lnTo>
                    <a:pt x="196" y="0"/>
                  </a:lnTo>
                  <a:lnTo>
                    <a:pt x="168" y="2"/>
                  </a:lnTo>
                  <a:lnTo>
                    <a:pt x="140" y="6"/>
                  </a:lnTo>
                  <a:lnTo>
                    <a:pt x="116" y="10"/>
                  </a:lnTo>
                  <a:lnTo>
                    <a:pt x="116" y="10"/>
                  </a:lnTo>
                  <a:lnTo>
                    <a:pt x="84" y="18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42" y="30"/>
                  </a:lnTo>
                  <a:lnTo>
                    <a:pt x="30" y="36"/>
                  </a:lnTo>
                  <a:lnTo>
                    <a:pt x="20" y="40"/>
                  </a:lnTo>
                  <a:lnTo>
                    <a:pt x="12" y="48"/>
                  </a:lnTo>
                  <a:lnTo>
                    <a:pt x="6" y="56"/>
                  </a:lnTo>
                  <a:lnTo>
                    <a:pt x="2" y="66"/>
                  </a:lnTo>
                  <a:lnTo>
                    <a:pt x="0" y="78"/>
                  </a:lnTo>
                  <a:lnTo>
                    <a:pt x="0" y="94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8"/>
                  </a:lnTo>
                  <a:lnTo>
                    <a:pt x="4" y="622"/>
                  </a:lnTo>
                  <a:lnTo>
                    <a:pt x="8" y="624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16" y="606"/>
                  </a:lnTo>
                  <a:lnTo>
                    <a:pt x="120" y="600"/>
                  </a:lnTo>
                  <a:lnTo>
                    <a:pt x="120" y="448"/>
                  </a:lnTo>
                  <a:lnTo>
                    <a:pt x="120" y="448"/>
                  </a:lnTo>
                  <a:lnTo>
                    <a:pt x="140" y="454"/>
                  </a:lnTo>
                  <a:lnTo>
                    <a:pt x="166" y="458"/>
                  </a:lnTo>
                  <a:lnTo>
                    <a:pt x="192" y="460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58" y="460"/>
                  </a:lnTo>
                  <a:lnTo>
                    <a:pt x="288" y="456"/>
                  </a:lnTo>
                  <a:lnTo>
                    <a:pt x="316" y="450"/>
                  </a:lnTo>
                  <a:lnTo>
                    <a:pt x="340" y="444"/>
                  </a:lnTo>
                  <a:lnTo>
                    <a:pt x="362" y="434"/>
                  </a:lnTo>
                  <a:lnTo>
                    <a:pt x="380" y="422"/>
                  </a:lnTo>
                  <a:lnTo>
                    <a:pt x="394" y="408"/>
                  </a:lnTo>
                  <a:lnTo>
                    <a:pt x="408" y="394"/>
                  </a:lnTo>
                  <a:lnTo>
                    <a:pt x="418" y="378"/>
                  </a:lnTo>
                  <a:lnTo>
                    <a:pt x="426" y="360"/>
                  </a:lnTo>
                  <a:lnTo>
                    <a:pt x="432" y="340"/>
                  </a:lnTo>
                  <a:lnTo>
                    <a:pt x="438" y="320"/>
                  </a:lnTo>
                  <a:lnTo>
                    <a:pt x="442" y="300"/>
                  </a:lnTo>
                  <a:lnTo>
                    <a:pt x="444" y="278"/>
                  </a:lnTo>
                  <a:lnTo>
                    <a:pt x="444" y="230"/>
                  </a:lnTo>
                  <a:lnTo>
                    <a:pt x="444" y="230"/>
                  </a:lnTo>
                  <a:lnTo>
                    <a:pt x="444" y="184"/>
                  </a:lnTo>
                  <a:lnTo>
                    <a:pt x="440" y="162"/>
                  </a:lnTo>
                  <a:lnTo>
                    <a:pt x="438" y="140"/>
                  </a:lnTo>
                  <a:lnTo>
                    <a:pt x="432" y="120"/>
                  </a:lnTo>
                  <a:lnTo>
                    <a:pt x="426" y="102"/>
                  </a:lnTo>
                  <a:lnTo>
                    <a:pt x="418" y="84"/>
                  </a:lnTo>
                  <a:lnTo>
                    <a:pt x="408" y="68"/>
                  </a:lnTo>
                  <a:lnTo>
                    <a:pt x="394" y="52"/>
                  </a:lnTo>
                  <a:lnTo>
                    <a:pt x="380" y="40"/>
                  </a:lnTo>
                  <a:lnTo>
                    <a:pt x="362" y="28"/>
                  </a:lnTo>
                  <a:lnTo>
                    <a:pt x="340" y="18"/>
                  </a:lnTo>
                  <a:lnTo>
                    <a:pt x="316" y="10"/>
                  </a:lnTo>
                  <a:lnTo>
                    <a:pt x="290" y="4"/>
                  </a:lnTo>
                  <a:lnTo>
                    <a:pt x="258" y="2"/>
                  </a:lnTo>
                  <a:lnTo>
                    <a:pt x="224" y="0"/>
                  </a:lnTo>
                  <a:lnTo>
                    <a:pt x="224" y="0"/>
                  </a:lnTo>
                  <a:close/>
                  <a:moveTo>
                    <a:pt x="222" y="420"/>
                  </a:move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04" y="418"/>
                  </a:lnTo>
                  <a:lnTo>
                    <a:pt x="190" y="416"/>
                  </a:lnTo>
                  <a:lnTo>
                    <a:pt x="176" y="410"/>
                  </a:lnTo>
                  <a:lnTo>
                    <a:pt x="166" y="404"/>
                  </a:lnTo>
                  <a:lnTo>
                    <a:pt x="156" y="396"/>
                  </a:lnTo>
                  <a:lnTo>
                    <a:pt x="148" y="386"/>
                  </a:lnTo>
                  <a:lnTo>
                    <a:pt x="142" y="376"/>
                  </a:lnTo>
                  <a:lnTo>
                    <a:pt x="136" y="362"/>
                  </a:lnTo>
                  <a:lnTo>
                    <a:pt x="132" y="350"/>
                  </a:lnTo>
                  <a:lnTo>
                    <a:pt x="128" y="334"/>
                  </a:lnTo>
                  <a:lnTo>
                    <a:pt x="124" y="302"/>
                  </a:lnTo>
                  <a:lnTo>
                    <a:pt x="122" y="268"/>
                  </a:lnTo>
                  <a:lnTo>
                    <a:pt x="122" y="230"/>
                  </a:lnTo>
                  <a:lnTo>
                    <a:pt x="122" y="230"/>
                  </a:lnTo>
                  <a:lnTo>
                    <a:pt x="124" y="194"/>
                  </a:lnTo>
                  <a:lnTo>
                    <a:pt x="124" y="158"/>
                  </a:lnTo>
                  <a:lnTo>
                    <a:pt x="128" y="126"/>
                  </a:lnTo>
                  <a:lnTo>
                    <a:pt x="132" y="112"/>
                  </a:lnTo>
                  <a:lnTo>
                    <a:pt x="136" y="98"/>
                  </a:lnTo>
                  <a:lnTo>
                    <a:pt x="142" y="86"/>
                  </a:lnTo>
                  <a:lnTo>
                    <a:pt x="148" y="74"/>
                  </a:lnTo>
                  <a:lnTo>
                    <a:pt x="156" y="64"/>
                  </a:lnTo>
                  <a:lnTo>
                    <a:pt x="166" y="56"/>
                  </a:lnTo>
                  <a:lnTo>
                    <a:pt x="178" y="50"/>
                  </a:lnTo>
                  <a:lnTo>
                    <a:pt x="190" y="46"/>
                  </a:lnTo>
                  <a:lnTo>
                    <a:pt x="206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38" y="42"/>
                  </a:lnTo>
                  <a:lnTo>
                    <a:pt x="254" y="46"/>
                  </a:lnTo>
                  <a:lnTo>
                    <a:pt x="266" y="50"/>
                  </a:lnTo>
                  <a:lnTo>
                    <a:pt x="278" y="56"/>
                  </a:lnTo>
                  <a:lnTo>
                    <a:pt x="288" y="64"/>
                  </a:lnTo>
                  <a:lnTo>
                    <a:pt x="296" y="74"/>
                  </a:lnTo>
                  <a:lnTo>
                    <a:pt x="302" y="86"/>
                  </a:lnTo>
                  <a:lnTo>
                    <a:pt x="308" y="98"/>
                  </a:lnTo>
                  <a:lnTo>
                    <a:pt x="312" y="112"/>
                  </a:lnTo>
                  <a:lnTo>
                    <a:pt x="316" y="126"/>
                  </a:lnTo>
                  <a:lnTo>
                    <a:pt x="320" y="158"/>
                  </a:lnTo>
                  <a:lnTo>
                    <a:pt x="322" y="194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68"/>
                  </a:lnTo>
                  <a:lnTo>
                    <a:pt x="320" y="302"/>
                  </a:lnTo>
                  <a:lnTo>
                    <a:pt x="316" y="334"/>
                  </a:lnTo>
                  <a:lnTo>
                    <a:pt x="312" y="350"/>
                  </a:lnTo>
                  <a:lnTo>
                    <a:pt x="308" y="362"/>
                  </a:lnTo>
                  <a:lnTo>
                    <a:pt x="302" y="376"/>
                  </a:lnTo>
                  <a:lnTo>
                    <a:pt x="296" y="386"/>
                  </a:lnTo>
                  <a:lnTo>
                    <a:pt x="288" y="396"/>
                  </a:lnTo>
                  <a:lnTo>
                    <a:pt x="278" y="404"/>
                  </a:lnTo>
                  <a:lnTo>
                    <a:pt x="268" y="410"/>
                  </a:lnTo>
                  <a:lnTo>
                    <a:pt x="254" y="416"/>
                  </a:lnTo>
                  <a:lnTo>
                    <a:pt x="240" y="418"/>
                  </a:lnTo>
                  <a:lnTo>
                    <a:pt x="222" y="420"/>
                  </a:lnTo>
                  <a:lnTo>
                    <a:pt x="222" y="4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11" name="Freeform 8"/>
            <p:cNvSpPr>
              <a:spLocks/>
            </p:cNvSpPr>
            <p:nvPr userDrawn="1"/>
          </p:nvSpPr>
          <p:spPr bwMode="auto">
            <a:xfrm>
              <a:off x="10633075" y="3032967"/>
              <a:ext cx="190500" cy="993775"/>
            </a:xfrm>
            <a:custGeom>
              <a:avLst/>
              <a:gdLst>
                <a:gd name="T0" fmla="*/ 104 w 120"/>
                <a:gd name="T1" fmla="*/ 0 h 626"/>
                <a:gd name="T2" fmla="*/ 14 w 120"/>
                <a:gd name="T3" fmla="*/ 0 h 626"/>
                <a:gd name="T4" fmla="*/ 14 w 120"/>
                <a:gd name="T5" fmla="*/ 0 h 626"/>
                <a:gd name="T6" fmla="*/ 8 w 120"/>
                <a:gd name="T7" fmla="*/ 0 h 626"/>
                <a:gd name="T8" fmla="*/ 4 w 120"/>
                <a:gd name="T9" fmla="*/ 4 h 626"/>
                <a:gd name="T10" fmla="*/ 0 w 120"/>
                <a:gd name="T11" fmla="*/ 8 h 626"/>
                <a:gd name="T12" fmla="*/ 0 w 120"/>
                <a:gd name="T13" fmla="*/ 14 h 626"/>
                <a:gd name="T14" fmla="*/ 0 w 120"/>
                <a:gd name="T15" fmla="*/ 14 h 626"/>
                <a:gd name="T16" fmla="*/ 0 w 120"/>
                <a:gd name="T17" fmla="*/ 14 h 626"/>
                <a:gd name="T18" fmla="*/ 0 w 120"/>
                <a:gd name="T19" fmla="*/ 14 h 626"/>
                <a:gd name="T20" fmla="*/ 0 w 120"/>
                <a:gd name="T21" fmla="*/ 612 h 626"/>
                <a:gd name="T22" fmla="*/ 0 w 120"/>
                <a:gd name="T23" fmla="*/ 612 h 626"/>
                <a:gd name="T24" fmla="*/ 0 w 120"/>
                <a:gd name="T25" fmla="*/ 614 h 626"/>
                <a:gd name="T26" fmla="*/ 0 w 120"/>
                <a:gd name="T27" fmla="*/ 614 h 626"/>
                <a:gd name="T28" fmla="*/ 0 w 120"/>
                <a:gd name="T29" fmla="*/ 618 h 626"/>
                <a:gd name="T30" fmla="*/ 4 w 120"/>
                <a:gd name="T31" fmla="*/ 622 h 626"/>
                <a:gd name="T32" fmla="*/ 8 w 120"/>
                <a:gd name="T33" fmla="*/ 626 h 626"/>
                <a:gd name="T34" fmla="*/ 14 w 120"/>
                <a:gd name="T35" fmla="*/ 626 h 626"/>
                <a:gd name="T36" fmla="*/ 14 w 120"/>
                <a:gd name="T37" fmla="*/ 626 h 626"/>
                <a:gd name="T38" fmla="*/ 14 w 120"/>
                <a:gd name="T39" fmla="*/ 626 h 626"/>
                <a:gd name="T40" fmla="*/ 14 w 120"/>
                <a:gd name="T41" fmla="*/ 626 h 626"/>
                <a:gd name="T42" fmla="*/ 42 w 120"/>
                <a:gd name="T43" fmla="*/ 622 h 626"/>
                <a:gd name="T44" fmla="*/ 108 w 120"/>
                <a:gd name="T45" fmla="*/ 610 h 626"/>
                <a:gd name="T46" fmla="*/ 108 w 120"/>
                <a:gd name="T47" fmla="*/ 610 h 626"/>
                <a:gd name="T48" fmla="*/ 116 w 120"/>
                <a:gd name="T49" fmla="*/ 606 h 626"/>
                <a:gd name="T50" fmla="*/ 120 w 120"/>
                <a:gd name="T51" fmla="*/ 600 h 626"/>
                <a:gd name="T52" fmla="*/ 120 w 120"/>
                <a:gd name="T53" fmla="*/ 14 h 626"/>
                <a:gd name="T54" fmla="*/ 120 w 120"/>
                <a:gd name="T55" fmla="*/ 14 h 626"/>
                <a:gd name="T56" fmla="*/ 118 w 120"/>
                <a:gd name="T57" fmla="*/ 8 h 626"/>
                <a:gd name="T58" fmla="*/ 116 w 120"/>
                <a:gd name="T59" fmla="*/ 4 h 626"/>
                <a:gd name="T60" fmla="*/ 110 w 120"/>
                <a:gd name="T61" fmla="*/ 0 h 626"/>
                <a:gd name="T62" fmla="*/ 104 w 120"/>
                <a:gd name="T63" fmla="*/ 0 h 626"/>
                <a:gd name="T64" fmla="*/ 104 w 120"/>
                <a:gd name="T65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" h="626">
                  <a:moveTo>
                    <a:pt x="104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4"/>
                  </a:lnTo>
                  <a:lnTo>
                    <a:pt x="0" y="614"/>
                  </a:lnTo>
                  <a:lnTo>
                    <a:pt x="0" y="618"/>
                  </a:lnTo>
                  <a:lnTo>
                    <a:pt x="4" y="622"/>
                  </a:lnTo>
                  <a:lnTo>
                    <a:pt x="8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42" y="622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16" y="606"/>
                  </a:lnTo>
                  <a:lnTo>
                    <a:pt x="120" y="600"/>
                  </a:lnTo>
                  <a:lnTo>
                    <a:pt x="120" y="14"/>
                  </a:lnTo>
                  <a:lnTo>
                    <a:pt x="120" y="14"/>
                  </a:lnTo>
                  <a:lnTo>
                    <a:pt x="118" y="8"/>
                  </a:lnTo>
                  <a:lnTo>
                    <a:pt x="116" y="4"/>
                  </a:lnTo>
                  <a:lnTo>
                    <a:pt x="110" y="0"/>
                  </a:lnTo>
                  <a:lnTo>
                    <a:pt x="104" y="0"/>
                  </a:lnTo>
                  <a:lnTo>
                    <a:pt x="10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12" name="Freeform 9"/>
            <p:cNvSpPr>
              <a:spLocks/>
            </p:cNvSpPr>
            <p:nvPr userDrawn="1"/>
          </p:nvSpPr>
          <p:spPr bwMode="auto">
            <a:xfrm>
              <a:off x="10925175" y="3032967"/>
              <a:ext cx="190500" cy="993775"/>
            </a:xfrm>
            <a:custGeom>
              <a:avLst/>
              <a:gdLst>
                <a:gd name="T0" fmla="*/ 106 w 120"/>
                <a:gd name="T1" fmla="*/ 0 h 626"/>
                <a:gd name="T2" fmla="*/ 14 w 120"/>
                <a:gd name="T3" fmla="*/ 0 h 626"/>
                <a:gd name="T4" fmla="*/ 14 w 120"/>
                <a:gd name="T5" fmla="*/ 0 h 626"/>
                <a:gd name="T6" fmla="*/ 8 w 120"/>
                <a:gd name="T7" fmla="*/ 0 h 626"/>
                <a:gd name="T8" fmla="*/ 4 w 120"/>
                <a:gd name="T9" fmla="*/ 4 h 626"/>
                <a:gd name="T10" fmla="*/ 0 w 120"/>
                <a:gd name="T11" fmla="*/ 8 h 626"/>
                <a:gd name="T12" fmla="*/ 0 w 120"/>
                <a:gd name="T13" fmla="*/ 14 h 626"/>
                <a:gd name="T14" fmla="*/ 0 w 120"/>
                <a:gd name="T15" fmla="*/ 14 h 626"/>
                <a:gd name="T16" fmla="*/ 0 w 120"/>
                <a:gd name="T17" fmla="*/ 14 h 626"/>
                <a:gd name="T18" fmla="*/ 0 w 120"/>
                <a:gd name="T19" fmla="*/ 14 h 626"/>
                <a:gd name="T20" fmla="*/ 0 w 120"/>
                <a:gd name="T21" fmla="*/ 612 h 626"/>
                <a:gd name="T22" fmla="*/ 0 w 120"/>
                <a:gd name="T23" fmla="*/ 612 h 626"/>
                <a:gd name="T24" fmla="*/ 0 w 120"/>
                <a:gd name="T25" fmla="*/ 614 h 626"/>
                <a:gd name="T26" fmla="*/ 0 w 120"/>
                <a:gd name="T27" fmla="*/ 614 h 626"/>
                <a:gd name="T28" fmla="*/ 0 w 120"/>
                <a:gd name="T29" fmla="*/ 618 h 626"/>
                <a:gd name="T30" fmla="*/ 4 w 120"/>
                <a:gd name="T31" fmla="*/ 622 h 626"/>
                <a:gd name="T32" fmla="*/ 8 w 120"/>
                <a:gd name="T33" fmla="*/ 626 h 626"/>
                <a:gd name="T34" fmla="*/ 14 w 120"/>
                <a:gd name="T35" fmla="*/ 626 h 626"/>
                <a:gd name="T36" fmla="*/ 14 w 120"/>
                <a:gd name="T37" fmla="*/ 626 h 626"/>
                <a:gd name="T38" fmla="*/ 16 w 120"/>
                <a:gd name="T39" fmla="*/ 626 h 626"/>
                <a:gd name="T40" fmla="*/ 16 w 120"/>
                <a:gd name="T41" fmla="*/ 626 h 626"/>
                <a:gd name="T42" fmla="*/ 44 w 120"/>
                <a:gd name="T43" fmla="*/ 622 h 626"/>
                <a:gd name="T44" fmla="*/ 108 w 120"/>
                <a:gd name="T45" fmla="*/ 610 h 626"/>
                <a:gd name="T46" fmla="*/ 108 w 120"/>
                <a:gd name="T47" fmla="*/ 610 h 626"/>
                <a:gd name="T48" fmla="*/ 116 w 120"/>
                <a:gd name="T49" fmla="*/ 606 h 626"/>
                <a:gd name="T50" fmla="*/ 120 w 120"/>
                <a:gd name="T51" fmla="*/ 600 h 626"/>
                <a:gd name="T52" fmla="*/ 120 w 120"/>
                <a:gd name="T53" fmla="*/ 14 h 626"/>
                <a:gd name="T54" fmla="*/ 120 w 120"/>
                <a:gd name="T55" fmla="*/ 14 h 626"/>
                <a:gd name="T56" fmla="*/ 118 w 120"/>
                <a:gd name="T57" fmla="*/ 8 h 626"/>
                <a:gd name="T58" fmla="*/ 116 w 120"/>
                <a:gd name="T59" fmla="*/ 4 h 626"/>
                <a:gd name="T60" fmla="*/ 112 w 120"/>
                <a:gd name="T61" fmla="*/ 0 h 626"/>
                <a:gd name="T62" fmla="*/ 106 w 120"/>
                <a:gd name="T63" fmla="*/ 0 h 626"/>
                <a:gd name="T64" fmla="*/ 106 w 120"/>
                <a:gd name="T65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" h="626">
                  <a:moveTo>
                    <a:pt x="106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4"/>
                  </a:lnTo>
                  <a:lnTo>
                    <a:pt x="0" y="614"/>
                  </a:lnTo>
                  <a:lnTo>
                    <a:pt x="0" y="618"/>
                  </a:lnTo>
                  <a:lnTo>
                    <a:pt x="4" y="622"/>
                  </a:lnTo>
                  <a:lnTo>
                    <a:pt x="8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6" y="626"/>
                  </a:lnTo>
                  <a:lnTo>
                    <a:pt x="16" y="626"/>
                  </a:lnTo>
                  <a:lnTo>
                    <a:pt x="44" y="622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16" y="606"/>
                  </a:lnTo>
                  <a:lnTo>
                    <a:pt x="120" y="600"/>
                  </a:lnTo>
                  <a:lnTo>
                    <a:pt x="120" y="14"/>
                  </a:lnTo>
                  <a:lnTo>
                    <a:pt x="120" y="14"/>
                  </a:lnTo>
                  <a:lnTo>
                    <a:pt x="118" y="8"/>
                  </a:lnTo>
                  <a:lnTo>
                    <a:pt x="116" y="4"/>
                  </a:lnTo>
                  <a:lnTo>
                    <a:pt x="112" y="0"/>
                  </a:lnTo>
                  <a:lnTo>
                    <a:pt x="106" y="0"/>
                  </a:lnTo>
                  <a:lnTo>
                    <a:pt x="106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6"/>
          <p:cNvGrpSpPr/>
          <p:nvPr userDrawn="1"/>
        </p:nvGrpSpPr>
        <p:grpSpPr>
          <a:xfrm>
            <a:off x="8396372" y="260350"/>
            <a:ext cx="496803" cy="216191"/>
            <a:chOff x="9023350" y="3032967"/>
            <a:chExt cx="2889250" cy="1257300"/>
          </a:xfrm>
          <a:solidFill>
            <a:schemeClr val="tx1"/>
          </a:solidFill>
        </p:grpSpPr>
        <p:sp>
          <p:nvSpPr>
            <p:cNvPr id="8" name="Freeform 5"/>
            <p:cNvSpPr>
              <a:spLocks noEditPoints="1"/>
            </p:cNvSpPr>
            <p:nvPr userDrawn="1"/>
          </p:nvSpPr>
          <p:spPr bwMode="auto">
            <a:xfrm>
              <a:off x="11207750" y="3296492"/>
              <a:ext cx="704850" cy="730250"/>
            </a:xfrm>
            <a:custGeom>
              <a:avLst/>
              <a:gdLst>
                <a:gd name="T0" fmla="*/ 186 w 444"/>
                <a:gd name="T1" fmla="*/ 0 h 460"/>
                <a:gd name="T2" fmla="*/ 104 w 444"/>
                <a:gd name="T3" fmla="*/ 18 h 460"/>
                <a:gd name="T4" fmla="*/ 50 w 444"/>
                <a:gd name="T5" fmla="*/ 52 h 460"/>
                <a:gd name="T6" fmla="*/ 18 w 444"/>
                <a:gd name="T7" fmla="*/ 100 h 460"/>
                <a:gd name="T8" fmla="*/ 2 w 444"/>
                <a:gd name="T9" fmla="*/ 162 h 460"/>
                <a:gd name="T10" fmla="*/ 0 w 444"/>
                <a:gd name="T11" fmla="*/ 230 h 460"/>
                <a:gd name="T12" fmla="*/ 6 w 444"/>
                <a:gd name="T13" fmla="*/ 320 h 460"/>
                <a:gd name="T14" fmla="*/ 26 w 444"/>
                <a:gd name="T15" fmla="*/ 378 h 460"/>
                <a:gd name="T16" fmla="*/ 64 w 444"/>
                <a:gd name="T17" fmla="*/ 422 h 460"/>
                <a:gd name="T18" fmla="*/ 128 w 444"/>
                <a:gd name="T19" fmla="*/ 450 h 460"/>
                <a:gd name="T20" fmla="*/ 222 w 444"/>
                <a:gd name="T21" fmla="*/ 460 h 460"/>
                <a:gd name="T22" fmla="*/ 222 w 444"/>
                <a:gd name="T23" fmla="*/ 460 h 460"/>
                <a:gd name="T24" fmla="*/ 258 w 444"/>
                <a:gd name="T25" fmla="*/ 460 h 460"/>
                <a:gd name="T26" fmla="*/ 340 w 444"/>
                <a:gd name="T27" fmla="*/ 442 h 460"/>
                <a:gd name="T28" fmla="*/ 394 w 444"/>
                <a:gd name="T29" fmla="*/ 408 h 460"/>
                <a:gd name="T30" fmla="*/ 426 w 444"/>
                <a:gd name="T31" fmla="*/ 360 h 460"/>
                <a:gd name="T32" fmla="*/ 440 w 444"/>
                <a:gd name="T33" fmla="*/ 300 h 460"/>
                <a:gd name="T34" fmla="*/ 444 w 444"/>
                <a:gd name="T35" fmla="*/ 230 h 460"/>
                <a:gd name="T36" fmla="*/ 438 w 444"/>
                <a:gd name="T37" fmla="*/ 140 h 460"/>
                <a:gd name="T38" fmla="*/ 418 w 444"/>
                <a:gd name="T39" fmla="*/ 82 h 460"/>
                <a:gd name="T40" fmla="*/ 378 w 444"/>
                <a:gd name="T41" fmla="*/ 38 h 460"/>
                <a:gd name="T42" fmla="*/ 316 w 444"/>
                <a:gd name="T43" fmla="*/ 10 h 460"/>
                <a:gd name="T44" fmla="*/ 222 w 444"/>
                <a:gd name="T45" fmla="*/ 0 h 460"/>
                <a:gd name="T46" fmla="*/ 222 w 444"/>
                <a:gd name="T47" fmla="*/ 420 h 460"/>
                <a:gd name="T48" fmla="*/ 222 w 444"/>
                <a:gd name="T49" fmla="*/ 420 h 460"/>
                <a:gd name="T50" fmla="*/ 190 w 444"/>
                <a:gd name="T51" fmla="*/ 416 h 460"/>
                <a:gd name="T52" fmla="*/ 156 w 444"/>
                <a:gd name="T53" fmla="*/ 396 h 460"/>
                <a:gd name="T54" fmla="*/ 136 w 444"/>
                <a:gd name="T55" fmla="*/ 362 h 460"/>
                <a:gd name="T56" fmla="*/ 124 w 444"/>
                <a:gd name="T57" fmla="*/ 302 h 460"/>
                <a:gd name="T58" fmla="*/ 122 w 444"/>
                <a:gd name="T59" fmla="*/ 230 h 460"/>
                <a:gd name="T60" fmla="*/ 128 w 444"/>
                <a:gd name="T61" fmla="*/ 126 h 460"/>
                <a:gd name="T62" fmla="*/ 142 w 444"/>
                <a:gd name="T63" fmla="*/ 86 h 460"/>
                <a:gd name="T64" fmla="*/ 166 w 444"/>
                <a:gd name="T65" fmla="*/ 56 h 460"/>
                <a:gd name="T66" fmla="*/ 204 w 444"/>
                <a:gd name="T67" fmla="*/ 42 h 460"/>
                <a:gd name="T68" fmla="*/ 222 w 444"/>
                <a:gd name="T69" fmla="*/ 40 h 460"/>
                <a:gd name="T70" fmla="*/ 222 w 444"/>
                <a:gd name="T71" fmla="*/ 40 h 460"/>
                <a:gd name="T72" fmla="*/ 266 w 444"/>
                <a:gd name="T73" fmla="*/ 50 h 460"/>
                <a:gd name="T74" fmla="*/ 296 w 444"/>
                <a:gd name="T75" fmla="*/ 74 h 460"/>
                <a:gd name="T76" fmla="*/ 312 w 444"/>
                <a:gd name="T77" fmla="*/ 112 h 460"/>
                <a:gd name="T78" fmla="*/ 320 w 444"/>
                <a:gd name="T79" fmla="*/ 194 h 460"/>
                <a:gd name="T80" fmla="*/ 320 w 444"/>
                <a:gd name="T81" fmla="*/ 268 h 460"/>
                <a:gd name="T82" fmla="*/ 312 w 444"/>
                <a:gd name="T83" fmla="*/ 348 h 460"/>
                <a:gd name="T84" fmla="*/ 296 w 444"/>
                <a:gd name="T85" fmla="*/ 386 h 460"/>
                <a:gd name="T86" fmla="*/ 266 w 444"/>
                <a:gd name="T87" fmla="*/ 410 h 460"/>
                <a:gd name="T88" fmla="*/ 222 w 444"/>
                <a:gd name="T89" fmla="*/ 42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44" h="460">
                  <a:moveTo>
                    <a:pt x="222" y="0"/>
                  </a:moveTo>
                  <a:lnTo>
                    <a:pt x="222" y="0"/>
                  </a:lnTo>
                  <a:lnTo>
                    <a:pt x="186" y="0"/>
                  </a:lnTo>
                  <a:lnTo>
                    <a:pt x="156" y="4"/>
                  </a:lnTo>
                  <a:lnTo>
                    <a:pt x="128" y="10"/>
                  </a:lnTo>
                  <a:lnTo>
                    <a:pt x="104" y="18"/>
                  </a:lnTo>
                  <a:lnTo>
                    <a:pt x="82" y="28"/>
                  </a:lnTo>
                  <a:lnTo>
                    <a:pt x="64" y="38"/>
                  </a:lnTo>
                  <a:lnTo>
                    <a:pt x="50" y="52"/>
                  </a:lnTo>
                  <a:lnTo>
                    <a:pt x="36" y="66"/>
                  </a:lnTo>
                  <a:lnTo>
                    <a:pt x="26" y="82"/>
                  </a:lnTo>
                  <a:lnTo>
                    <a:pt x="18" y="100"/>
                  </a:lnTo>
                  <a:lnTo>
                    <a:pt x="12" y="120"/>
                  </a:lnTo>
                  <a:lnTo>
                    <a:pt x="6" y="140"/>
                  </a:lnTo>
                  <a:lnTo>
                    <a:pt x="2" y="162"/>
                  </a:lnTo>
                  <a:lnTo>
                    <a:pt x="0" y="184"/>
                  </a:lnTo>
                  <a:lnTo>
                    <a:pt x="0" y="230"/>
                  </a:lnTo>
                  <a:lnTo>
                    <a:pt x="0" y="230"/>
                  </a:lnTo>
                  <a:lnTo>
                    <a:pt x="0" y="278"/>
                  </a:lnTo>
                  <a:lnTo>
                    <a:pt x="2" y="300"/>
                  </a:lnTo>
                  <a:lnTo>
                    <a:pt x="6" y="320"/>
                  </a:lnTo>
                  <a:lnTo>
                    <a:pt x="10" y="340"/>
                  </a:lnTo>
                  <a:lnTo>
                    <a:pt x="18" y="360"/>
                  </a:lnTo>
                  <a:lnTo>
                    <a:pt x="26" y="378"/>
                  </a:lnTo>
                  <a:lnTo>
                    <a:pt x="36" y="394"/>
                  </a:lnTo>
                  <a:lnTo>
                    <a:pt x="50" y="408"/>
                  </a:lnTo>
                  <a:lnTo>
                    <a:pt x="64" y="422"/>
                  </a:lnTo>
                  <a:lnTo>
                    <a:pt x="82" y="434"/>
                  </a:lnTo>
                  <a:lnTo>
                    <a:pt x="104" y="442"/>
                  </a:lnTo>
                  <a:lnTo>
                    <a:pt x="128" y="450"/>
                  </a:lnTo>
                  <a:lnTo>
                    <a:pt x="156" y="456"/>
                  </a:lnTo>
                  <a:lnTo>
                    <a:pt x="186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58" y="460"/>
                  </a:lnTo>
                  <a:lnTo>
                    <a:pt x="288" y="456"/>
                  </a:lnTo>
                  <a:lnTo>
                    <a:pt x="316" y="450"/>
                  </a:lnTo>
                  <a:lnTo>
                    <a:pt x="340" y="442"/>
                  </a:lnTo>
                  <a:lnTo>
                    <a:pt x="362" y="434"/>
                  </a:lnTo>
                  <a:lnTo>
                    <a:pt x="380" y="422"/>
                  </a:lnTo>
                  <a:lnTo>
                    <a:pt x="394" y="408"/>
                  </a:lnTo>
                  <a:lnTo>
                    <a:pt x="408" y="394"/>
                  </a:lnTo>
                  <a:lnTo>
                    <a:pt x="418" y="378"/>
                  </a:lnTo>
                  <a:lnTo>
                    <a:pt x="426" y="360"/>
                  </a:lnTo>
                  <a:lnTo>
                    <a:pt x="432" y="340"/>
                  </a:lnTo>
                  <a:lnTo>
                    <a:pt x="438" y="320"/>
                  </a:lnTo>
                  <a:lnTo>
                    <a:pt x="440" y="300"/>
                  </a:lnTo>
                  <a:lnTo>
                    <a:pt x="442" y="278"/>
                  </a:lnTo>
                  <a:lnTo>
                    <a:pt x="444" y="230"/>
                  </a:lnTo>
                  <a:lnTo>
                    <a:pt x="444" y="230"/>
                  </a:lnTo>
                  <a:lnTo>
                    <a:pt x="442" y="184"/>
                  </a:lnTo>
                  <a:lnTo>
                    <a:pt x="440" y="162"/>
                  </a:lnTo>
                  <a:lnTo>
                    <a:pt x="438" y="140"/>
                  </a:lnTo>
                  <a:lnTo>
                    <a:pt x="432" y="120"/>
                  </a:lnTo>
                  <a:lnTo>
                    <a:pt x="426" y="100"/>
                  </a:lnTo>
                  <a:lnTo>
                    <a:pt x="418" y="82"/>
                  </a:lnTo>
                  <a:lnTo>
                    <a:pt x="408" y="66"/>
                  </a:lnTo>
                  <a:lnTo>
                    <a:pt x="394" y="52"/>
                  </a:lnTo>
                  <a:lnTo>
                    <a:pt x="378" y="38"/>
                  </a:lnTo>
                  <a:lnTo>
                    <a:pt x="360" y="28"/>
                  </a:lnTo>
                  <a:lnTo>
                    <a:pt x="340" y="18"/>
                  </a:lnTo>
                  <a:lnTo>
                    <a:pt x="316" y="10"/>
                  </a:lnTo>
                  <a:lnTo>
                    <a:pt x="288" y="4"/>
                  </a:lnTo>
                  <a:lnTo>
                    <a:pt x="256" y="0"/>
                  </a:lnTo>
                  <a:lnTo>
                    <a:pt x="222" y="0"/>
                  </a:lnTo>
                  <a:lnTo>
                    <a:pt x="222" y="0"/>
                  </a:lnTo>
                  <a:close/>
                  <a:moveTo>
                    <a:pt x="222" y="420"/>
                  </a:move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04" y="418"/>
                  </a:lnTo>
                  <a:lnTo>
                    <a:pt x="190" y="416"/>
                  </a:lnTo>
                  <a:lnTo>
                    <a:pt x="176" y="410"/>
                  </a:lnTo>
                  <a:lnTo>
                    <a:pt x="166" y="404"/>
                  </a:lnTo>
                  <a:lnTo>
                    <a:pt x="156" y="396"/>
                  </a:lnTo>
                  <a:lnTo>
                    <a:pt x="148" y="386"/>
                  </a:lnTo>
                  <a:lnTo>
                    <a:pt x="142" y="374"/>
                  </a:lnTo>
                  <a:lnTo>
                    <a:pt x="136" y="362"/>
                  </a:lnTo>
                  <a:lnTo>
                    <a:pt x="132" y="348"/>
                  </a:lnTo>
                  <a:lnTo>
                    <a:pt x="128" y="334"/>
                  </a:lnTo>
                  <a:lnTo>
                    <a:pt x="124" y="302"/>
                  </a:lnTo>
                  <a:lnTo>
                    <a:pt x="122" y="268"/>
                  </a:lnTo>
                  <a:lnTo>
                    <a:pt x="122" y="230"/>
                  </a:lnTo>
                  <a:lnTo>
                    <a:pt x="122" y="230"/>
                  </a:lnTo>
                  <a:lnTo>
                    <a:pt x="122" y="194"/>
                  </a:lnTo>
                  <a:lnTo>
                    <a:pt x="124" y="158"/>
                  </a:lnTo>
                  <a:lnTo>
                    <a:pt x="128" y="126"/>
                  </a:lnTo>
                  <a:lnTo>
                    <a:pt x="132" y="112"/>
                  </a:lnTo>
                  <a:lnTo>
                    <a:pt x="136" y="98"/>
                  </a:lnTo>
                  <a:lnTo>
                    <a:pt x="142" y="86"/>
                  </a:lnTo>
                  <a:lnTo>
                    <a:pt x="148" y="74"/>
                  </a:lnTo>
                  <a:lnTo>
                    <a:pt x="156" y="64"/>
                  </a:lnTo>
                  <a:lnTo>
                    <a:pt x="166" y="56"/>
                  </a:lnTo>
                  <a:lnTo>
                    <a:pt x="178" y="50"/>
                  </a:lnTo>
                  <a:lnTo>
                    <a:pt x="190" y="44"/>
                  </a:lnTo>
                  <a:lnTo>
                    <a:pt x="204" y="42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38" y="42"/>
                  </a:lnTo>
                  <a:lnTo>
                    <a:pt x="254" y="44"/>
                  </a:lnTo>
                  <a:lnTo>
                    <a:pt x="266" y="50"/>
                  </a:lnTo>
                  <a:lnTo>
                    <a:pt x="278" y="56"/>
                  </a:lnTo>
                  <a:lnTo>
                    <a:pt x="288" y="64"/>
                  </a:lnTo>
                  <a:lnTo>
                    <a:pt x="296" y="74"/>
                  </a:lnTo>
                  <a:lnTo>
                    <a:pt x="302" y="86"/>
                  </a:lnTo>
                  <a:lnTo>
                    <a:pt x="308" y="98"/>
                  </a:lnTo>
                  <a:lnTo>
                    <a:pt x="312" y="112"/>
                  </a:lnTo>
                  <a:lnTo>
                    <a:pt x="314" y="126"/>
                  </a:lnTo>
                  <a:lnTo>
                    <a:pt x="320" y="158"/>
                  </a:lnTo>
                  <a:lnTo>
                    <a:pt x="320" y="194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0" y="268"/>
                  </a:lnTo>
                  <a:lnTo>
                    <a:pt x="320" y="302"/>
                  </a:lnTo>
                  <a:lnTo>
                    <a:pt x="316" y="334"/>
                  </a:lnTo>
                  <a:lnTo>
                    <a:pt x="312" y="348"/>
                  </a:lnTo>
                  <a:lnTo>
                    <a:pt x="308" y="362"/>
                  </a:lnTo>
                  <a:lnTo>
                    <a:pt x="302" y="374"/>
                  </a:lnTo>
                  <a:lnTo>
                    <a:pt x="296" y="386"/>
                  </a:lnTo>
                  <a:lnTo>
                    <a:pt x="288" y="396"/>
                  </a:lnTo>
                  <a:lnTo>
                    <a:pt x="278" y="404"/>
                  </a:lnTo>
                  <a:lnTo>
                    <a:pt x="266" y="410"/>
                  </a:lnTo>
                  <a:lnTo>
                    <a:pt x="254" y="416"/>
                  </a:lnTo>
                  <a:lnTo>
                    <a:pt x="240" y="418"/>
                  </a:lnTo>
                  <a:lnTo>
                    <a:pt x="222" y="420"/>
                  </a:lnTo>
                  <a:lnTo>
                    <a:pt x="222" y="42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9" name="Freeform 6"/>
            <p:cNvSpPr>
              <a:spLocks noEditPoints="1"/>
            </p:cNvSpPr>
            <p:nvPr userDrawn="1"/>
          </p:nvSpPr>
          <p:spPr bwMode="auto">
            <a:xfrm>
              <a:off x="9826625" y="3296492"/>
              <a:ext cx="708025" cy="730250"/>
            </a:xfrm>
            <a:custGeom>
              <a:avLst/>
              <a:gdLst>
                <a:gd name="T0" fmla="*/ 438 w 446"/>
                <a:gd name="T1" fmla="*/ 234 h 460"/>
                <a:gd name="T2" fmla="*/ 446 w 446"/>
                <a:gd name="T3" fmla="*/ 222 h 460"/>
                <a:gd name="T4" fmla="*/ 444 w 446"/>
                <a:gd name="T5" fmla="*/ 194 h 460"/>
                <a:gd name="T6" fmla="*/ 436 w 446"/>
                <a:gd name="T7" fmla="*/ 126 h 460"/>
                <a:gd name="T8" fmla="*/ 418 w 446"/>
                <a:gd name="T9" fmla="*/ 82 h 460"/>
                <a:gd name="T10" fmla="*/ 388 w 446"/>
                <a:gd name="T11" fmla="*/ 44 h 460"/>
                <a:gd name="T12" fmla="*/ 342 w 446"/>
                <a:gd name="T13" fmla="*/ 18 h 460"/>
                <a:gd name="T14" fmla="*/ 278 w 446"/>
                <a:gd name="T15" fmla="*/ 2 h 460"/>
                <a:gd name="T16" fmla="*/ 222 w 446"/>
                <a:gd name="T17" fmla="*/ 0 h 460"/>
                <a:gd name="T18" fmla="*/ 128 w 446"/>
                <a:gd name="T19" fmla="*/ 10 h 460"/>
                <a:gd name="T20" fmla="*/ 66 w 446"/>
                <a:gd name="T21" fmla="*/ 38 h 460"/>
                <a:gd name="T22" fmla="*/ 28 w 446"/>
                <a:gd name="T23" fmla="*/ 82 h 460"/>
                <a:gd name="T24" fmla="*/ 8 w 446"/>
                <a:gd name="T25" fmla="*/ 140 h 460"/>
                <a:gd name="T26" fmla="*/ 0 w 446"/>
                <a:gd name="T27" fmla="*/ 230 h 460"/>
                <a:gd name="T28" fmla="*/ 4 w 446"/>
                <a:gd name="T29" fmla="*/ 300 h 460"/>
                <a:gd name="T30" fmla="*/ 18 w 446"/>
                <a:gd name="T31" fmla="*/ 360 h 460"/>
                <a:gd name="T32" fmla="*/ 50 w 446"/>
                <a:gd name="T33" fmla="*/ 408 h 460"/>
                <a:gd name="T34" fmla="*/ 104 w 446"/>
                <a:gd name="T35" fmla="*/ 442 h 460"/>
                <a:gd name="T36" fmla="*/ 188 w 446"/>
                <a:gd name="T37" fmla="*/ 460 h 460"/>
                <a:gd name="T38" fmla="*/ 222 w 446"/>
                <a:gd name="T39" fmla="*/ 460 h 460"/>
                <a:gd name="T40" fmla="*/ 224 w 446"/>
                <a:gd name="T41" fmla="*/ 460 h 460"/>
                <a:gd name="T42" fmla="*/ 298 w 446"/>
                <a:gd name="T43" fmla="*/ 454 h 460"/>
                <a:gd name="T44" fmla="*/ 356 w 446"/>
                <a:gd name="T45" fmla="*/ 436 h 460"/>
                <a:gd name="T46" fmla="*/ 396 w 446"/>
                <a:gd name="T47" fmla="*/ 408 h 460"/>
                <a:gd name="T48" fmla="*/ 422 w 446"/>
                <a:gd name="T49" fmla="*/ 372 h 460"/>
                <a:gd name="T50" fmla="*/ 440 w 446"/>
                <a:gd name="T51" fmla="*/ 312 h 460"/>
                <a:gd name="T52" fmla="*/ 440 w 446"/>
                <a:gd name="T53" fmla="*/ 310 h 460"/>
                <a:gd name="T54" fmla="*/ 432 w 446"/>
                <a:gd name="T55" fmla="*/ 296 h 460"/>
                <a:gd name="T56" fmla="*/ 424 w 446"/>
                <a:gd name="T57" fmla="*/ 296 h 460"/>
                <a:gd name="T58" fmla="*/ 326 w 446"/>
                <a:gd name="T59" fmla="*/ 312 h 460"/>
                <a:gd name="T60" fmla="*/ 316 w 446"/>
                <a:gd name="T61" fmla="*/ 322 h 460"/>
                <a:gd name="T62" fmla="*/ 312 w 446"/>
                <a:gd name="T63" fmla="*/ 338 h 460"/>
                <a:gd name="T64" fmla="*/ 288 w 446"/>
                <a:gd name="T65" fmla="*/ 386 h 460"/>
                <a:gd name="T66" fmla="*/ 252 w 446"/>
                <a:gd name="T67" fmla="*/ 414 h 460"/>
                <a:gd name="T68" fmla="*/ 224 w 446"/>
                <a:gd name="T69" fmla="*/ 420 h 460"/>
                <a:gd name="T70" fmla="*/ 222 w 446"/>
                <a:gd name="T71" fmla="*/ 420 h 460"/>
                <a:gd name="T72" fmla="*/ 212 w 446"/>
                <a:gd name="T73" fmla="*/ 418 h 460"/>
                <a:gd name="T74" fmla="*/ 184 w 446"/>
                <a:gd name="T75" fmla="*/ 410 h 460"/>
                <a:gd name="T76" fmla="*/ 148 w 446"/>
                <a:gd name="T77" fmla="*/ 370 h 460"/>
                <a:gd name="T78" fmla="*/ 130 w 446"/>
                <a:gd name="T79" fmla="*/ 322 h 460"/>
                <a:gd name="T80" fmla="*/ 124 w 446"/>
                <a:gd name="T81" fmla="*/ 290 h 460"/>
                <a:gd name="T82" fmla="*/ 124 w 446"/>
                <a:gd name="T83" fmla="*/ 216 h 460"/>
                <a:gd name="T84" fmla="*/ 126 w 446"/>
                <a:gd name="T85" fmla="*/ 150 h 460"/>
                <a:gd name="T86" fmla="*/ 140 w 446"/>
                <a:gd name="T87" fmla="*/ 94 h 460"/>
                <a:gd name="T88" fmla="*/ 160 w 446"/>
                <a:gd name="T89" fmla="*/ 64 h 460"/>
                <a:gd name="T90" fmla="*/ 192 w 446"/>
                <a:gd name="T91" fmla="*/ 44 h 460"/>
                <a:gd name="T92" fmla="*/ 222 w 446"/>
                <a:gd name="T93" fmla="*/ 40 h 460"/>
                <a:gd name="T94" fmla="*/ 222 w 446"/>
                <a:gd name="T95" fmla="*/ 40 h 460"/>
                <a:gd name="T96" fmla="*/ 250 w 446"/>
                <a:gd name="T97" fmla="*/ 44 h 460"/>
                <a:gd name="T98" fmla="*/ 280 w 446"/>
                <a:gd name="T99" fmla="*/ 60 h 460"/>
                <a:gd name="T100" fmla="*/ 300 w 446"/>
                <a:gd name="T101" fmla="*/ 86 h 460"/>
                <a:gd name="T102" fmla="*/ 320 w 446"/>
                <a:gd name="T103" fmla="*/ 156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46" h="460">
                  <a:moveTo>
                    <a:pt x="434" y="236"/>
                  </a:moveTo>
                  <a:lnTo>
                    <a:pt x="434" y="236"/>
                  </a:lnTo>
                  <a:lnTo>
                    <a:pt x="438" y="234"/>
                  </a:lnTo>
                  <a:lnTo>
                    <a:pt x="442" y="232"/>
                  </a:lnTo>
                  <a:lnTo>
                    <a:pt x="444" y="228"/>
                  </a:lnTo>
                  <a:lnTo>
                    <a:pt x="446" y="222"/>
                  </a:lnTo>
                  <a:lnTo>
                    <a:pt x="446" y="222"/>
                  </a:lnTo>
                  <a:lnTo>
                    <a:pt x="444" y="194"/>
                  </a:lnTo>
                  <a:lnTo>
                    <a:pt x="444" y="194"/>
                  </a:lnTo>
                  <a:lnTo>
                    <a:pt x="442" y="162"/>
                  </a:lnTo>
                  <a:lnTo>
                    <a:pt x="442" y="162"/>
                  </a:lnTo>
                  <a:lnTo>
                    <a:pt x="436" y="126"/>
                  </a:lnTo>
                  <a:lnTo>
                    <a:pt x="430" y="112"/>
                  </a:lnTo>
                  <a:lnTo>
                    <a:pt x="424" y="96"/>
                  </a:lnTo>
                  <a:lnTo>
                    <a:pt x="418" y="82"/>
                  </a:lnTo>
                  <a:lnTo>
                    <a:pt x="410" y="68"/>
                  </a:lnTo>
                  <a:lnTo>
                    <a:pt x="400" y="56"/>
                  </a:lnTo>
                  <a:lnTo>
                    <a:pt x="388" y="44"/>
                  </a:lnTo>
                  <a:lnTo>
                    <a:pt x="374" y="34"/>
                  </a:lnTo>
                  <a:lnTo>
                    <a:pt x="360" y="26"/>
                  </a:lnTo>
                  <a:lnTo>
                    <a:pt x="342" y="18"/>
                  </a:lnTo>
                  <a:lnTo>
                    <a:pt x="322" y="12"/>
                  </a:lnTo>
                  <a:lnTo>
                    <a:pt x="302" y="6"/>
                  </a:lnTo>
                  <a:lnTo>
                    <a:pt x="278" y="2"/>
                  </a:lnTo>
                  <a:lnTo>
                    <a:pt x="252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188" y="0"/>
                  </a:lnTo>
                  <a:lnTo>
                    <a:pt x="156" y="4"/>
                  </a:lnTo>
                  <a:lnTo>
                    <a:pt x="128" y="10"/>
                  </a:lnTo>
                  <a:lnTo>
                    <a:pt x="104" y="18"/>
                  </a:lnTo>
                  <a:lnTo>
                    <a:pt x="84" y="28"/>
                  </a:lnTo>
                  <a:lnTo>
                    <a:pt x="66" y="38"/>
                  </a:lnTo>
                  <a:lnTo>
                    <a:pt x="50" y="52"/>
                  </a:lnTo>
                  <a:lnTo>
                    <a:pt x="38" y="66"/>
                  </a:lnTo>
                  <a:lnTo>
                    <a:pt x="28" y="82"/>
                  </a:lnTo>
                  <a:lnTo>
                    <a:pt x="18" y="100"/>
                  </a:lnTo>
                  <a:lnTo>
                    <a:pt x="12" y="120"/>
                  </a:lnTo>
                  <a:lnTo>
                    <a:pt x="8" y="140"/>
                  </a:lnTo>
                  <a:lnTo>
                    <a:pt x="4" y="162"/>
                  </a:lnTo>
                  <a:lnTo>
                    <a:pt x="2" y="184"/>
                  </a:lnTo>
                  <a:lnTo>
                    <a:pt x="0" y="230"/>
                  </a:lnTo>
                  <a:lnTo>
                    <a:pt x="0" y="230"/>
                  </a:lnTo>
                  <a:lnTo>
                    <a:pt x="2" y="278"/>
                  </a:lnTo>
                  <a:lnTo>
                    <a:pt x="4" y="300"/>
                  </a:lnTo>
                  <a:lnTo>
                    <a:pt x="8" y="320"/>
                  </a:lnTo>
                  <a:lnTo>
                    <a:pt x="12" y="340"/>
                  </a:lnTo>
                  <a:lnTo>
                    <a:pt x="18" y="360"/>
                  </a:lnTo>
                  <a:lnTo>
                    <a:pt x="26" y="378"/>
                  </a:lnTo>
                  <a:lnTo>
                    <a:pt x="38" y="394"/>
                  </a:lnTo>
                  <a:lnTo>
                    <a:pt x="50" y="408"/>
                  </a:lnTo>
                  <a:lnTo>
                    <a:pt x="66" y="422"/>
                  </a:lnTo>
                  <a:lnTo>
                    <a:pt x="84" y="434"/>
                  </a:lnTo>
                  <a:lnTo>
                    <a:pt x="104" y="442"/>
                  </a:lnTo>
                  <a:lnTo>
                    <a:pt x="128" y="450"/>
                  </a:lnTo>
                  <a:lnTo>
                    <a:pt x="156" y="456"/>
                  </a:lnTo>
                  <a:lnTo>
                    <a:pt x="188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4" y="460"/>
                  </a:lnTo>
                  <a:lnTo>
                    <a:pt x="224" y="460"/>
                  </a:lnTo>
                  <a:lnTo>
                    <a:pt x="250" y="460"/>
                  </a:lnTo>
                  <a:lnTo>
                    <a:pt x="276" y="458"/>
                  </a:lnTo>
                  <a:lnTo>
                    <a:pt x="298" y="454"/>
                  </a:lnTo>
                  <a:lnTo>
                    <a:pt x="320" y="450"/>
                  </a:lnTo>
                  <a:lnTo>
                    <a:pt x="338" y="444"/>
                  </a:lnTo>
                  <a:lnTo>
                    <a:pt x="356" y="436"/>
                  </a:lnTo>
                  <a:lnTo>
                    <a:pt x="370" y="428"/>
                  </a:lnTo>
                  <a:lnTo>
                    <a:pt x="384" y="420"/>
                  </a:lnTo>
                  <a:lnTo>
                    <a:pt x="396" y="408"/>
                  </a:lnTo>
                  <a:lnTo>
                    <a:pt x="406" y="398"/>
                  </a:lnTo>
                  <a:lnTo>
                    <a:pt x="414" y="386"/>
                  </a:lnTo>
                  <a:lnTo>
                    <a:pt x="422" y="372"/>
                  </a:lnTo>
                  <a:lnTo>
                    <a:pt x="428" y="358"/>
                  </a:lnTo>
                  <a:lnTo>
                    <a:pt x="432" y="344"/>
                  </a:lnTo>
                  <a:lnTo>
                    <a:pt x="440" y="312"/>
                  </a:lnTo>
                  <a:lnTo>
                    <a:pt x="440" y="312"/>
                  </a:lnTo>
                  <a:lnTo>
                    <a:pt x="440" y="310"/>
                  </a:lnTo>
                  <a:lnTo>
                    <a:pt x="440" y="310"/>
                  </a:lnTo>
                  <a:lnTo>
                    <a:pt x="440" y="304"/>
                  </a:lnTo>
                  <a:lnTo>
                    <a:pt x="436" y="300"/>
                  </a:lnTo>
                  <a:lnTo>
                    <a:pt x="432" y="296"/>
                  </a:lnTo>
                  <a:lnTo>
                    <a:pt x="426" y="296"/>
                  </a:lnTo>
                  <a:lnTo>
                    <a:pt x="426" y="296"/>
                  </a:lnTo>
                  <a:lnTo>
                    <a:pt x="424" y="296"/>
                  </a:lnTo>
                  <a:lnTo>
                    <a:pt x="424" y="296"/>
                  </a:lnTo>
                  <a:lnTo>
                    <a:pt x="326" y="312"/>
                  </a:lnTo>
                  <a:lnTo>
                    <a:pt x="326" y="312"/>
                  </a:lnTo>
                  <a:lnTo>
                    <a:pt x="320" y="316"/>
                  </a:lnTo>
                  <a:lnTo>
                    <a:pt x="316" y="322"/>
                  </a:lnTo>
                  <a:lnTo>
                    <a:pt x="316" y="322"/>
                  </a:lnTo>
                  <a:lnTo>
                    <a:pt x="316" y="324"/>
                  </a:lnTo>
                  <a:lnTo>
                    <a:pt x="316" y="324"/>
                  </a:lnTo>
                  <a:lnTo>
                    <a:pt x="312" y="338"/>
                  </a:lnTo>
                  <a:lnTo>
                    <a:pt x="306" y="354"/>
                  </a:lnTo>
                  <a:lnTo>
                    <a:pt x="298" y="370"/>
                  </a:lnTo>
                  <a:lnTo>
                    <a:pt x="288" y="386"/>
                  </a:lnTo>
                  <a:lnTo>
                    <a:pt x="276" y="400"/>
                  </a:lnTo>
                  <a:lnTo>
                    <a:pt x="262" y="410"/>
                  </a:lnTo>
                  <a:lnTo>
                    <a:pt x="252" y="414"/>
                  </a:lnTo>
                  <a:lnTo>
                    <a:pt x="244" y="418"/>
                  </a:lnTo>
                  <a:lnTo>
                    <a:pt x="234" y="418"/>
                  </a:lnTo>
                  <a:lnTo>
                    <a:pt x="224" y="420"/>
                  </a:lnTo>
                  <a:lnTo>
                    <a:pt x="224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12" y="418"/>
                  </a:lnTo>
                  <a:lnTo>
                    <a:pt x="202" y="418"/>
                  </a:lnTo>
                  <a:lnTo>
                    <a:pt x="192" y="414"/>
                  </a:lnTo>
                  <a:lnTo>
                    <a:pt x="184" y="410"/>
                  </a:lnTo>
                  <a:lnTo>
                    <a:pt x="170" y="400"/>
                  </a:lnTo>
                  <a:lnTo>
                    <a:pt x="158" y="386"/>
                  </a:lnTo>
                  <a:lnTo>
                    <a:pt x="148" y="370"/>
                  </a:lnTo>
                  <a:lnTo>
                    <a:pt x="140" y="354"/>
                  </a:lnTo>
                  <a:lnTo>
                    <a:pt x="134" y="338"/>
                  </a:lnTo>
                  <a:lnTo>
                    <a:pt x="130" y="322"/>
                  </a:lnTo>
                  <a:lnTo>
                    <a:pt x="130" y="322"/>
                  </a:lnTo>
                  <a:lnTo>
                    <a:pt x="126" y="308"/>
                  </a:lnTo>
                  <a:lnTo>
                    <a:pt x="124" y="290"/>
                  </a:lnTo>
                  <a:lnTo>
                    <a:pt x="322" y="256"/>
                  </a:lnTo>
                  <a:lnTo>
                    <a:pt x="434" y="236"/>
                  </a:lnTo>
                  <a:close/>
                  <a:moveTo>
                    <a:pt x="124" y="216"/>
                  </a:moveTo>
                  <a:lnTo>
                    <a:pt x="124" y="216"/>
                  </a:lnTo>
                  <a:lnTo>
                    <a:pt x="124" y="182"/>
                  </a:lnTo>
                  <a:lnTo>
                    <a:pt x="126" y="150"/>
                  </a:lnTo>
                  <a:lnTo>
                    <a:pt x="132" y="120"/>
                  </a:lnTo>
                  <a:lnTo>
                    <a:pt x="134" y="108"/>
                  </a:lnTo>
                  <a:lnTo>
                    <a:pt x="140" y="94"/>
                  </a:lnTo>
                  <a:lnTo>
                    <a:pt x="144" y="82"/>
                  </a:lnTo>
                  <a:lnTo>
                    <a:pt x="152" y="72"/>
                  </a:lnTo>
                  <a:lnTo>
                    <a:pt x="160" y="64"/>
                  </a:lnTo>
                  <a:lnTo>
                    <a:pt x="168" y="56"/>
                  </a:lnTo>
                  <a:lnTo>
                    <a:pt x="180" y="50"/>
                  </a:lnTo>
                  <a:lnTo>
                    <a:pt x="192" y="44"/>
                  </a:lnTo>
                  <a:lnTo>
                    <a:pt x="206" y="42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36" y="42"/>
                  </a:lnTo>
                  <a:lnTo>
                    <a:pt x="250" y="44"/>
                  </a:lnTo>
                  <a:lnTo>
                    <a:pt x="260" y="48"/>
                  </a:lnTo>
                  <a:lnTo>
                    <a:pt x="270" y="54"/>
                  </a:lnTo>
                  <a:lnTo>
                    <a:pt x="280" y="60"/>
                  </a:lnTo>
                  <a:lnTo>
                    <a:pt x="288" y="68"/>
                  </a:lnTo>
                  <a:lnTo>
                    <a:pt x="294" y="76"/>
                  </a:lnTo>
                  <a:lnTo>
                    <a:pt x="300" y="86"/>
                  </a:lnTo>
                  <a:lnTo>
                    <a:pt x="310" y="108"/>
                  </a:lnTo>
                  <a:lnTo>
                    <a:pt x="316" y="130"/>
                  </a:lnTo>
                  <a:lnTo>
                    <a:pt x="320" y="156"/>
                  </a:lnTo>
                  <a:lnTo>
                    <a:pt x="322" y="182"/>
                  </a:lnTo>
                  <a:lnTo>
                    <a:pt x="124" y="21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10" name="Freeform 7"/>
            <p:cNvSpPr>
              <a:spLocks noEditPoints="1"/>
            </p:cNvSpPr>
            <p:nvPr userDrawn="1"/>
          </p:nvSpPr>
          <p:spPr bwMode="auto">
            <a:xfrm>
              <a:off x="9023350" y="3296492"/>
              <a:ext cx="704850" cy="993775"/>
            </a:xfrm>
            <a:custGeom>
              <a:avLst/>
              <a:gdLst>
                <a:gd name="T0" fmla="*/ 224 w 444"/>
                <a:gd name="T1" fmla="*/ 0 h 626"/>
                <a:gd name="T2" fmla="*/ 168 w 444"/>
                <a:gd name="T3" fmla="*/ 2 h 626"/>
                <a:gd name="T4" fmla="*/ 116 w 444"/>
                <a:gd name="T5" fmla="*/ 10 h 626"/>
                <a:gd name="T6" fmla="*/ 56 w 444"/>
                <a:gd name="T7" fmla="*/ 26 h 626"/>
                <a:gd name="T8" fmla="*/ 20 w 444"/>
                <a:gd name="T9" fmla="*/ 40 h 626"/>
                <a:gd name="T10" fmla="*/ 2 w 444"/>
                <a:gd name="T11" fmla="*/ 66 h 626"/>
                <a:gd name="T12" fmla="*/ 0 w 444"/>
                <a:gd name="T13" fmla="*/ 612 h 626"/>
                <a:gd name="T14" fmla="*/ 0 w 444"/>
                <a:gd name="T15" fmla="*/ 612 h 626"/>
                <a:gd name="T16" fmla="*/ 0 w 444"/>
                <a:gd name="T17" fmla="*/ 612 h 626"/>
                <a:gd name="T18" fmla="*/ 4 w 444"/>
                <a:gd name="T19" fmla="*/ 622 h 626"/>
                <a:gd name="T20" fmla="*/ 14 w 444"/>
                <a:gd name="T21" fmla="*/ 626 h 626"/>
                <a:gd name="T22" fmla="*/ 116 w 444"/>
                <a:gd name="T23" fmla="*/ 606 h 626"/>
                <a:gd name="T24" fmla="*/ 120 w 444"/>
                <a:gd name="T25" fmla="*/ 448 h 626"/>
                <a:gd name="T26" fmla="*/ 192 w 444"/>
                <a:gd name="T27" fmla="*/ 460 h 626"/>
                <a:gd name="T28" fmla="*/ 222 w 444"/>
                <a:gd name="T29" fmla="*/ 462 h 626"/>
                <a:gd name="T30" fmla="*/ 222 w 444"/>
                <a:gd name="T31" fmla="*/ 462 h 626"/>
                <a:gd name="T32" fmla="*/ 316 w 444"/>
                <a:gd name="T33" fmla="*/ 450 h 626"/>
                <a:gd name="T34" fmla="*/ 380 w 444"/>
                <a:gd name="T35" fmla="*/ 422 h 626"/>
                <a:gd name="T36" fmla="*/ 418 w 444"/>
                <a:gd name="T37" fmla="*/ 378 h 626"/>
                <a:gd name="T38" fmla="*/ 438 w 444"/>
                <a:gd name="T39" fmla="*/ 320 h 626"/>
                <a:gd name="T40" fmla="*/ 444 w 444"/>
                <a:gd name="T41" fmla="*/ 230 h 626"/>
                <a:gd name="T42" fmla="*/ 440 w 444"/>
                <a:gd name="T43" fmla="*/ 162 h 626"/>
                <a:gd name="T44" fmla="*/ 426 w 444"/>
                <a:gd name="T45" fmla="*/ 102 h 626"/>
                <a:gd name="T46" fmla="*/ 394 w 444"/>
                <a:gd name="T47" fmla="*/ 52 h 626"/>
                <a:gd name="T48" fmla="*/ 340 w 444"/>
                <a:gd name="T49" fmla="*/ 18 h 626"/>
                <a:gd name="T50" fmla="*/ 258 w 444"/>
                <a:gd name="T51" fmla="*/ 2 h 626"/>
                <a:gd name="T52" fmla="*/ 222 w 444"/>
                <a:gd name="T53" fmla="*/ 420 h 626"/>
                <a:gd name="T54" fmla="*/ 222 w 444"/>
                <a:gd name="T55" fmla="*/ 420 h 626"/>
                <a:gd name="T56" fmla="*/ 204 w 444"/>
                <a:gd name="T57" fmla="*/ 418 h 626"/>
                <a:gd name="T58" fmla="*/ 166 w 444"/>
                <a:gd name="T59" fmla="*/ 404 h 626"/>
                <a:gd name="T60" fmla="*/ 142 w 444"/>
                <a:gd name="T61" fmla="*/ 376 h 626"/>
                <a:gd name="T62" fmla="*/ 128 w 444"/>
                <a:gd name="T63" fmla="*/ 334 h 626"/>
                <a:gd name="T64" fmla="*/ 122 w 444"/>
                <a:gd name="T65" fmla="*/ 230 h 626"/>
                <a:gd name="T66" fmla="*/ 124 w 444"/>
                <a:gd name="T67" fmla="*/ 158 h 626"/>
                <a:gd name="T68" fmla="*/ 136 w 444"/>
                <a:gd name="T69" fmla="*/ 98 h 626"/>
                <a:gd name="T70" fmla="*/ 156 w 444"/>
                <a:gd name="T71" fmla="*/ 64 h 626"/>
                <a:gd name="T72" fmla="*/ 190 w 444"/>
                <a:gd name="T73" fmla="*/ 46 h 626"/>
                <a:gd name="T74" fmla="*/ 222 w 444"/>
                <a:gd name="T75" fmla="*/ 42 h 626"/>
                <a:gd name="T76" fmla="*/ 222 w 444"/>
                <a:gd name="T77" fmla="*/ 42 h 626"/>
                <a:gd name="T78" fmla="*/ 254 w 444"/>
                <a:gd name="T79" fmla="*/ 46 h 626"/>
                <a:gd name="T80" fmla="*/ 288 w 444"/>
                <a:gd name="T81" fmla="*/ 64 h 626"/>
                <a:gd name="T82" fmla="*/ 308 w 444"/>
                <a:gd name="T83" fmla="*/ 98 h 626"/>
                <a:gd name="T84" fmla="*/ 320 w 444"/>
                <a:gd name="T85" fmla="*/ 158 h 626"/>
                <a:gd name="T86" fmla="*/ 322 w 444"/>
                <a:gd name="T87" fmla="*/ 230 h 626"/>
                <a:gd name="T88" fmla="*/ 316 w 444"/>
                <a:gd name="T89" fmla="*/ 334 h 626"/>
                <a:gd name="T90" fmla="*/ 302 w 444"/>
                <a:gd name="T91" fmla="*/ 376 h 626"/>
                <a:gd name="T92" fmla="*/ 278 w 444"/>
                <a:gd name="T93" fmla="*/ 404 h 626"/>
                <a:gd name="T94" fmla="*/ 240 w 444"/>
                <a:gd name="T95" fmla="*/ 418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44" h="626">
                  <a:moveTo>
                    <a:pt x="224" y="0"/>
                  </a:moveTo>
                  <a:lnTo>
                    <a:pt x="224" y="0"/>
                  </a:lnTo>
                  <a:lnTo>
                    <a:pt x="224" y="0"/>
                  </a:lnTo>
                  <a:lnTo>
                    <a:pt x="224" y="0"/>
                  </a:lnTo>
                  <a:lnTo>
                    <a:pt x="196" y="0"/>
                  </a:lnTo>
                  <a:lnTo>
                    <a:pt x="168" y="2"/>
                  </a:lnTo>
                  <a:lnTo>
                    <a:pt x="140" y="6"/>
                  </a:lnTo>
                  <a:lnTo>
                    <a:pt x="116" y="10"/>
                  </a:lnTo>
                  <a:lnTo>
                    <a:pt x="116" y="10"/>
                  </a:lnTo>
                  <a:lnTo>
                    <a:pt x="84" y="18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42" y="30"/>
                  </a:lnTo>
                  <a:lnTo>
                    <a:pt x="30" y="36"/>
                  </a:lnTo>
                  <a:lnTo>
                    <a:pt x="20" y="40"/>
                  </a:lnTo>
                  <a:lnTo>
                    <a:pt x="12" y="48"/>
                  </a:lnTo>
                  <a:lnTo>
                    <a:pt x="6" y="56"/>
                  </a:lnTo>
                  <a:lnTo>
                    <a:pt x="2" y="66"/>
                  </a:lnTo>
                  <a:lnTo>
                    <a:pt x="0" y="78"/>
                  </a:lnTo>
                  <a:lnTo>
                    <a:pt x="0" y="94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8"/>
                  </a:lnTo>
                  <a:lnTo>
                    <a:pt x="4" y="622"/>
                  </a:lnTo>
                  <a:lnTo>
                    <a:pt x="8" y="624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16" y="606"/>
                  </a:lnTo>
                  <a:lnTo>
                    <a:pt x="120" y="600"/>
                  </a:lnTo>
                  <a:lnTo>
                    <a:pt x="120" y="448"/>
                  </a:lnTo>
                  <a:lnTo>
                    <a:pt x="120" y="448"/>
                  </a:lnTo>
                  <a:lnTo>
                    <a:pt x="140" y="454"/>
                  </a:lnTo>
                  <a:lnTo>
                    <a:pt x="166" y="458"/>
                  </a:lnTo>
                  <a:lnTo>
                    <a:pt x="192" y="460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58" y="460"/>
                  </a:lnTo>
                  <a:lnTo>
                    <a:pt x="288" y="456"/>
                  </a:lnTo>
                  <a:lnTo>
                    <a:pt x="316" y="450"/>
                  </a:lnTo>
                  <a:lnTo>
                    <a:pt x="340" y="444"/>
                  </a:lnTo>
                  <a:lnTo>
                    <a:pt x="362" y="434"/>
                  </a:lnTo>
                  <a:lnTo>
                    <a:pt x="380" y="422"/>
                  </a:lnTo>
                  <a:lnTo>
                    <a:pt x="394" y="408"/>
                  </a:lnTo>
                  <a:lnTo>
                    <a:pt x="408" y="394"/>
                  </a:lnTo>
                  <a:lnTo>
                    <a:pt x="418" y="378"/>
                  </a:lnTo>
                  <a:lnTo>
                    <a:pt x="426" y="360"/>
                  </a:lnTo>
                  <a:lnTo>
                    <a:pt x="432" y="340"/>
                  </a:lnTo>
                  <a:lnTo>
                    <a:pt x="438" y="320"/>
                  </a:lnTo>
                  <a:lnTo>
                    <a:pt x="442" y="300"/>
                  </a:lnTo>
                  <a:lnTo>
                    <a:pt x="444" y="278"/>
                  </a:lnTo>
                  <a:lnTo>
                    <a:pt x="444" y="230"/>
                  </a:lnTo>
                  <a:lnTo>
                    <a:pt x="444" y="230"/>
                  </a:lnTo>
                  <a:lnTo>
                    <a:pt x="444" y="184"/>
                  </a:lnTo>
                  <a:lnTo>
                    <a:pt x="440" y="162"/>
                  </a:lnTo>
                  <a:lnTo>
                    <a:pt x="438" y="140"/>
                  </a:lnTo>
                  <a:lnTo>
                    <a:pt x="432" y="120"/>
                  </a:lnTo>
                  <a:lnTo>
                    <a:pt x="426" y="102"/>
                  </a:lnTo>
                  <a:lnTo>
                    <a:pt x="418" y="84"/>
                  </a:lnTo>
                  <a:lnTo>
                    <a:pt x="408" y="68"/>
                  </a:lnTo>
                  <a:lnTo>
                    <a:pt x="394" y="52"/>
                  </a:lnTo>
                  <a:lnTo>
                    <a:pt x="380" y="40"/>
                  </a:lnTo>
                  <a:lnTo>
                    <a:pt x="362" y="28"/>
                  </a:lnTo>
                  <a:lnTo>
                    <a:pt x="340" y="18"/>
                  </a:lnTo>
                  <a:lnTo>
                    <a:pt x="316" y="10"/>
                  </a:lnTo>
                  <a:lnTo>
                    <a:pt x="290" y="4"/>
                  </a:lnTo>
                  <a:lnTo>
                    <a:pt x="258" y="2"/>
                  </a:lnTo>
                  <a:lnTo>
                    <a:pt x="224" y="0"/>
                  </a:lnTo>
                  <a:lnTo>
                    <a:pt x="224" y="0"/>
                  </a:lnTo>
                  <a:close/>
                  <a:moveTo>
                    <a:pt x="222" y="420"/>
                  </a:move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04" y="418"/>
                  </a:lnTo>
                  <a:lnTo>
                    <a:pt x="190" y="416"/>
                  </a:lnTo>
                  <a:lnTo>
                    <a:pt x="176" y="410"/>
                  </a:lnTo>
                  <a:lnTo>
                    <a:pt x="166" y="404"/>
                  </a:lnTo>
                  <a:lnTo>
                    <a:pt x="156" y="396"/>
                  </a:lnTo>
                  <a:lnTo>
                    <a:pt x="148" y="386"/>
                  </a:lnTo>
                  <a:lnTo>
                    <a:pt x="142" y="376"/>
                  </a:lnTo>
                  <a:lnTo>
                    <a:pt x="136" y="362"/>
                  </a:lnTo>
                  <a:lnTo>
                    <a:pt x="132" y="350"/>
                  </a:lnTo>
                  <a:lnTo>
                    <a:pt x="128" y="334"/>
                  </a:lnTo>
                  <a:lnTo>
                    <a:pt x="124" y="302"/>
                  </a:lnTo>
                  <a:lnTo>
                    <a:pt x="122" y="268"/>
                  </a:lnTo>
                  <a:lnTo>
                    <a:pt x="122" y="230"/>
                  </a:lnTo>
                  <a:lnTo>
                    <a:pt x="122" y="230"/>
                  </a:lnTo>
                  <a:lnTo>
                    <a:pt x="124" y="194"/>
                  </a:lnTo>
                  <a:lnTo>
                    <a:pt x="124" y="158"/>
                  </a:lnTo>
                  <a:lnTo>
                    <a:pt x="128" y="126"/>
                  </a:lnTo>
                  <a:lnTo>
                    <a:pt x="132" y="112"/>
                  </a:lnTo>
                  <a:lnTo>
                    <a:pt x="136" y="98"/>
                  </a:lnTo>
                  <a:lnTo>
                    <a:pt x="142" y="86"/>
                  </a:lnTo>
                  <a:lnTo>
                    <a:pt x="148" y="74"/>
                  </a:lnTo>
                  <a:lnTo>
                    <a:pt x="156" y="64"/>
                  </a:lnTo>
                  <a:lnTo>
                    <a:pt x="166" y="56"/>
                  </a:lnTo>
                  <a:lnTo>
                    <a:pt x="178" y="50"/>
                  </a:lnTo>
                  <a:lnTo>
                    <a:pt x="190" y="46"/>
                  </a:lnTo>
                  <a:lnTo>
                    <a:pt x="206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38" y="42"/>
                  </a:lnTo>
                  <a:lnTo>
                    <a:pt x="254" y="46"/>
                  </a:lnTo>
                  <a:lnTo>
                    <a:pt x="266" y="50"/>
                  </a:lnTo>
                  <a:lnTo>
                    <a:pt x="278" y="56"/>
                  </a:lnTo>
                  <a:lnTo>
                    <a:pt x="288" y="64"/>
                  </a:lnTo>
                  <a:lnTo>
                    <a:pt x="296" y="74"/>
                  </a:lnTo>
                  <a:lnTo>
                    <a:pt x="302" y="86"/>
                  </a:lnTo>
                  <a:lnTo>
                    <a:pt x="308" y="98"/>
                  </a:lnTo>
                  <a:lnTo>
                    <a:pt x="312" y="112"/>
                  </a:lnTo>
                  <a:lnTo>
                    <a:pt x="316" y="126"/>
                  </a:lnTo>
                  <a:lnTo>
                    <a:pt x="320" y="158"/>
                  </a:lnTo>
                  <a:lnTo>
                    <a:pt x="322" y="194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68"/>
                  </a:lnTo>
                  <a:lnTo>
                    <a:pt x="320" y="302"/>
                  </a:lnTo>
                  <a:lnTo>
                    <a:pt x="316" y="334"/>
                  </a:lnTo>
                  <a:lnTo>
                    <a:pt x="312" y="350"/>
                  </a:lnTo>
                  <a:lnTo>
                    <a:pt x="308" y="362"/>
                  </a:lnTo>
                  <a:lnTo>
                    <a:pt x="302" y="376"/>
                  </a:lnTo>
                  <a:lnTo>
                    <a:pt x="296" y="386"/>
                  </a:lnTo>
                  <a:lnTo>
                    <a:pt x="288" y="396"/>
                  </a:lnTo>
                  <a:lnTo>
                    <a:pt x="278" y="404"/>
                  </a:lnTo>
                  <a:lnTo>
                    <a:pt x="268" y="410"/>
                  </a:lnTo>
                  <a:lnTo>
                    <a:pt x="254" y="416"/>
                  </a:lnTo>
                  <a:lnTo>
                    <a:pt x="240" y="418"/>
                  </a:lnTo>
                  <a:lnTo>
                    <a:pt x="222" y="420"/>
                  </a:lnTo>
                  <a:lnTo>
                    <a:pt x="222" y="4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11" name="Freeform 8"/>
            <p:cNvSpPr>
              <a:spLocks/>
            </p:cNvSpPr>
            <p:nvPr userDrawn="1"/>
          </p:nvSpPr>
          <p:spPr bwMode="auto">
            <a:xfrm>
              <a:off x="10633075" y="3032967"/>
              <a:ext cx="190500" cy="993775"/>
            </a:xfrm>
            <a:custGeom>
              <a:avLst/>
              <a:gdLst>
                <a:gd name="T0" fmla="*/ 104 w 120"/>
                <a:gd name="T1" fmla="*/ 0 h 626"/>
                <a:gd name="T2" fmla="*/ 14 w 120"/>
                <a:gd name="T3" fmla="*/ 0 h 626"/>
                <a:gd name="T4" fmla="*/ 14 w 120"/>
                <a:gd name="T5" fmla="*/ 0 h 626"/>
                <a:gd name="T6" fmla="*/ 8 w 120"/>
                <a:gd name="T7" fmla="*/ 0 h 626"/>
                <a:gd name="T8" fmla="*/ 4 w 120"/>
                <a:gd name="T9" fmla="*/ 4 h 626"/>
                <a:gd name="T10" fmla="*/ 0 w 120"/>
                <a:gd name="T11" fmla="*/ 8 h 626"/>
                <a:gd name="T12" fmla="*/ 0 w 120"/>
                <a:gd name="T13" fmla="*/ 14 h 626"/>
                <a:gd name="T14" fmla="*/ 0 w 120"/>
                <a:gd name="T15" fmla="*/ 14 h 626"/>
                <a:gd name="T16" fmla="*/ 0 w 120"/>
                <a:gd name="T17" fmla="*/ 14 h 626"/>
                <a:gd name="T18" fmla="*/ 0 w 120"/>
                <a:gd name="T19" fmla="*/ 14 h 626"/>
                <a:gd name="T20" fmla="*/ 0 w 120"/>
                <a:gd name="T21" fmla="*/ 612 h 626"/>
                <a:gd name="T22" fmla="*/ 0 w 120"/>
                <a:gd name="T23" fmla="*/ 612 h 626"/>
                <a:gd name="T24" fmla="*/ 0 w 120"/>
                <a:gd name="T25" fmla="*/ 614 h 626"/>
                <a:gd name="T26" fmla="*/ 0 w 120"/>
                <a:gd name="T27" fmla="*/ 614 h 626"/>
                <a:gd name="T28" fmla="*/ 0 w 120"/>
                <a:gd name="T29" fmla="*/ 618 h 626"/>
                <a:gd name="T30" fmla="*/ 4 w 120"/>
                <a:gd name="T31" fmla="*/ 622 h 626"/>
                <a:gd name="T32" fmla="*/ 8 w 120"/>
                <a:gd name="T33" fmla="*/ 626 h 626"/>
                <a:gd name="T34" fmla="*/ 14 w 120"/>
                <a:gd name="T35" fmla="*/ 626 h 626"/>
                <a:gd name="T36" fmla="*/ 14 w 120"/>
                <a:gd name="T37" fmla="*/ 626 h 626"/>
                <a:gd name="T38" fmla="*/ 14 w 120"/>
                <a:gd name="T39" fmla="*/ 626 h 626"/>
                <a:gd name="T40" fmla="*/ 14 w 120"/>
                <a:gd name="T41" fmla="*/ 626 h 626"/>
                <a:gd name="T42" fmla="*/ 42 w 120"/>
                <a:gd name="T43" fmla="*/ 622 h 626"/>
                <a:gd name="T44" fmla="*/ 108 w 120"/>
                <a:gd name="T45" fmla="*/ 610 h 626"/>
                <a:gd name="T46" fmla="*/ 108 w 120"/>
                <a:gd name="T47" fmla="*/ 610 h 626"/>
                <a:gd name="T48" fmla="*/ 116 w 120"/>
                <a:gd name="T49" fmla="*/ 606 h 626"/>
                <a:gd name="T50" fmla="*/ 120 w 120"/>
                <a:gd name="T51" fmla="*/ 600 h 626"/>
                <a:gd name="T52" fmla="*/ 120 w 120"/>
                <a:gd name="T53" fmla="*/ 14 h 626"/>
                <a:gd name="T54" fmla="*/ 120 w 120"/>
                <a:gd name="T55" fmla="*/ 14 h 626"/>
                <a:gd name="T56" fmla="*/ 118 w 120"/>
                <a:gd name="T57" fmla="*/ 8 h 626"/>
                <a:gd name="T58" fmla="*/ 116 w 120"/>
                <a:gd name="T59" fmla="*/ 4 h 626"/>
                <a:gd name="T60" fmla="*/ 110 w 120"/>
                <a:gd name="T61" fmla="*/ 0 h 626"/>
                <a:gd name="T62" fmla="*/ 104 w 120"/>
                <a:gd name="T63" fmla="*/ 0 h 626"/>
                <a:gd name="T64" fmla="*/ 104 w 120"/>
                <a:gd name="T65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" h="626">
                  <a:moveTo>
                    <a:pt x="104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4"/>
                  </a:lnTo>
                  <a:lnTo>
                    <a:pt x="0" y="614"/>
                  </a:lnTo>
                  <a:lnTo>
                    <a:pt x="0" y="618"/>
                  </a:lnTo>
                  <a:lnTo>
                    <a:pt x="4" y="622"/>
                  </a:lnTo>
                  <a:lnTo>
                    <a:pt x="8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42" y="622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16" y="606"/>
                  </a:lnTo>
                  <a:lnTo>
                    <a:pt x="120" y="600"/>
                  </a:lnTo>
                  <a:lnTo>
                    <a:pt x="120" y="14"/>
                  </a:lnTo>
                  <a:lnTo>
                    <a:pt x="120" y="14"/>
                  </a:lnTo>
                  <a:lnTo>
                    <a:pt x="118" y="8"/>
                  </a:lnTo>
                  <a:lnTo>
                    <a:pt x="116" y="4"/>
                  </a:lnTo>
                  <a:lnTo>
                    <a:pt x="110" y="0"/>
                  </a:lnTo>
                  <a:lnTo>
                    <a:pt x="104" y="0"/>
                  </a:lnTo>
                  <a:lnTo>
                    <a:pt x="10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12" name="Freeform 9"/>
            <p:cNvSpPr>
              <a:spLocks/>
            </p:cNvSpPr>
            <p:nvPr userDrawn="1"/>
          </p:nvSpPr>
          <p:spPr bwMode="auto">
            <a:xfrm>
              <a:off x="10925175" y="3032967"/>
              <a:ext cx="190500" cy="993775"/>
            </a:xfrm>
            <a:custGeom>
              <a:avLst/>
              <a:gdLst>
                <a:gd name="T0" fmla="*/ 106 w 120"/>
                <a:gd name="T1" fmla="*/ 0 h 626"/>
                <a:gd name="T2" fmla="*/ 14 w 120"/>
                <a:gd name="T3" fmla="*/ 0 h 626"/>
                <a:gd name="T4" fmla="*/ 14 w 120"/>
                <a:gd name="T5" fmla="*/ 0 h 626"/>
                <a:gd name="T6" fmla="*/ 8 w 120"/>
                <a:gd name="T7" fmla="*/ 0 h 626"/>
                <a:gd name="T8" fmla="*/ 4 w 120"/>
                <a:gd name="T9" fmla="*/ 4 h 626"/>
                <a:gd name="T10" fmla="*/ 0 w 120"/>
                <a:gd name="T11" fmla="*/ 8 h 626"/>
                <a:gd name="T12" fmla="*/ 0 w 120"/>
                <a:gd name="T13" fmla="*/ 14 h 626"/>
                <a:gd name="T14" fmla="*/ 0 w 120"/>
                <a:gd name="T15" fmla="*/ 14 h 626"/>
                <a:gd name="T16" fmla="*/ 0 w 120"/>
                <a:gd name="T17" fmla="*/ 14 h 626"/>
                <a:gd name="T18" fmla="*/ 0 w 120"/>
                <a:gd name="T19" fmla="*/ 14 h 626"/>
                <a:gd name="T20" fmla="*/ 0 w 120"/>
                <a:gd name="T21" fmla="*/ 612 h 626"/>
                <a:gd name="T22" fmla="*/ 0 w 120"/>
                <a:gd name="T23" fmla="*/ 612 h 626"/>
                <a:gd name="T24" fmla="*/ 0 w 120"/>
                <a:gd name="T25" fmla="*/ 614 h 626"/>
                <a:gd name="T26" fmla="*/ 0 w 120"/>
                <a:gd name="T27" fmla="*/ 614 h 626"/>
                <a:gd name="T28" fmla="*/ 0 w 120"/>
                <a:gd name="T29" fmla="*/ 618 h 626"/>
                <a:gd name="T30" fmla="*/ 4 w 120"/>
                <a:gd name="T31" fmla="*/ 622 h 626"/>
                <a:gd name="T32" fmla="*/ 8 w 120"/>
                <a:gd name="T33" fmla="*/ 626 h 626"/>
                <a:gd name="T34" fmla="*/ 14 w 120"/>
                <a:gd name="T35" fmla="*/ 626 h 626"/>
                <a:gd name="T36" fmla="*/ 14 w 120"/>
                <a:gd name="T37" fmla="*/ 626 h 626"/>
                <a:gd name="T38" fmla="*/ 16 w 120"/>
                <a:gd name="T39" fmla="*/ 626 h 626"/>
                <a:gd name="T40" fmla="*/ 16 w 120"/>
                <a:gd name="T41" fmla="*/ 626 h 626"/>
                <a:gd name="T42" fmla="*/ 44 w 120"/>
                <a:gd name="T43" fmla="*/ 622 h 626"/>
                <a:gd name="T44" fmla="*/ 108 w 120"/>
                <a:gd name="T45" fmla="*/ 610 h 626"/>
                <a:gd name="T46" fmla="*/ 108 w 120"/>
                <a:gd name="T47" fmla="*/ 610 h 626"/>
                <a:gd name="T48" fmla="*/ 116 w 120"/>
                <a:gd name="T49" fmla="*/ 606 h 626"/>
                <a:gd name="T50" fmla="*/ 120 w 120"/>
                <a:gd name="T51" fmla="*/ 600 h 626"/>
                <a:gd name="T52" fmla="*/ 120 w 120"/>
                <a:gd name="T53" fmla="*/ 14 h 626"/>
                <a:gd name="T54" fmla="*/ 120 w 120"/>
                <a:gd name="T55" fmla="*/ 14 h 626"/>
                <a:gd name="T56" fmla="*/ 118 w 120"/>
                <a:gd name="T57" fmla="*/ 8 h 626"/>
                <a:gd name="T58" fmla="*/ 116 w 120"/>
                <a:gd name="T59" fmla="*/ 4 h 626"/>
                <a:gd name="T60" fmla="*/ 112 w 120"/>
                <a:gd name="T61" fmla="*/ 0 h 626"/>
                <a:gd name="T62" fmla="*/ 106 w 120"/>
                <a:gd name="T63" fmla="*/ 0 h 626"/>
                <a:gd name="T64" fmla="*/ 106 w 120"/>
                <a:gd name="T65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" h="626">
                  <a:moveTo>
                    <a:pt x="106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4"/>
                  </a:lnTo>
                  <a:lnTo>
                    <a:pt x="0" y="614"/>
                  </a:lnTo>
                  <a:lnTo>
                    <a:pt x="0" y="618"/>
                  </a:lnTo>
                  <a:lnTo>
                    <a:pt x="4" y="622"/>
                  </a:lnTo>
                  <a:lnTo>
                    <a:pt x="8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6" y="626"/>
                  </a:lnTo>
                  <a:lnTo>
                    <a:pt x="16" y="626"/>
                  </a:lnTo>
                  <a:lnTo>
                    <a:pt x="44" y="622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16" y="606"/>
                  </a:lnTo>
                  <a:lnTo>
                    <a:pt x="120" y="600"/>
                  </a:lnTo>
                  <a:lnTo>
                    <a:pt x="120" y="14"/>
                  </a:lnTo>
                  <a:lnTo>
                    <a:pt x="120" y="14"/>
                  </a:lnTo>
                  <a:lnTo>
                    <a:pt x="118" y="8"/>
                  </a:lnTo>
                  <a:lnTo>
                    <a:pt x="116" y="4"/>
                  </a:lnTo>
                  <a:lnTo>
                    <a:pt x="112" y="0"/>
                  </a:lnTo>
                  <a:lnTo>
                    <a:pt x="106" y="0"/>
                  </a:lnTo>
                  <a:lnTo>
                    <a:pt x="106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6"/>
          <p:cNvGrpSpPr/>
          <p:nvPr userDrawn="1"/>
        </p:nvGrpSpPr>
        <p:grpSpPr>
          <a:xfrm>
            <a:off x="8396372" y="260350"/>
            <a:ext cx="496803" cy="216191"/>
            <a:chOff x="9023350" y="3032967"/>
            <a:chExt cx="2889250" cy="1257300"/>
          </a:xfrm>
          <a:solidFill>
            <a:schemeClr val="tx1"/>
          </a:solidFill>
        </p:grpSpPr>
        <p:sp>
          <p:nvSpPr>
            <p:cNvPr id="8" name="Freeform 5"/>
            <p:cNvSpPr>
              <a:spLocks noEditPoints="1"/>
            </p:cNvSpPr>
            <p:nvPr userDrawn="1"/>
          </p:nvSpPr>
          <p:spPr bwMode="auto">
            <a:xfrm>
              <a:off x="11207750" y="3296492"/>
              <a:ext cx="704850" cy="730250"/>
            </a:xfrm>
            <a:custGeom>
              <a:avLst/>
              <a:gdLst>
                <a:gd name="T0" fmla="*/ 186 w 444"/>
                <a:gd name="T1" fmla="*/ 0 h 460"/>
                <a:gd name="T2" fmla="*/ 104 w 444"/>
                <a:gd name="T3" fmla="*/ 18 h 460"/>
                <a:gd name="T4" fmla="*/ 50 w 444"/>
                <a:gd name="T5" fmla="*/ 52 h 460"/>
                <a:gd name="T6" fmla="*/ 18 w 444"/>
                <a:gd name="T7" fmla="*/ 100 h 460"/>
                <a:gd name="T8" fmla="*/ 2 w 444"/>
                <a:gd name="T9" fmla="*/ 162 h 460"/>
                <a:gd name="T10" fmla="*/ 0 w 444"/>
                <a:gd name="T11" fmla="*/ 230 h 460"/>
                <a:gd name="T12" fmla="*/ 6 w 444"/>
                <a:gd name="T13" fmla="*/ 320 h 460"/>
                <a:gd name="T14" fmla="*/ 26 w 444"/>
                <a:gd name="T15" fmla="*/ 378 h 460"/>
                <a:gd name="T16" fmla="*/ 64 w 444"/>
                <a:gd name="T17" fmla="*/ 422 h 460"/>
                <a:gd name="T18" fmla="*/ 128 w 444"/>
                <a:gd name="T19" fmla="*/ 450 h 460"/>
                <a:gd name="T20" fmla="*/ 222 w 444"/>
                <a:gd name="T21" fmla="*/ 460 h 460"/>
                <a:gd name="T22" fmla="*/ 222 w 444"/>
                <a:gd name="T23" fmla="*/ 460 h 460"/>
                <a:gd name="T24" fmla="*/ 258 w 444"/>
                <a:gd name="T25" fmla="*/ 460 h 460"/>
                <a:gd name="T26" fmla="*/ 340 w 444"/>
                <a:gd name="T27" fmla="*/ 442 h 460"/>
                <a:gd name="T28" fmla="*/ 394 w 444"/>
                <a:gd name="T29" fmla="*/ 408 h 460"/>
                <a:gd name="T30" fmla="*/ 426 w 444"/>
                <a:gd name="T31" fmla="*/ 360 h 460"/>
                <a:gd name="T32" fmla="*/ 440 w 444"/>
                <a:gd name="T33" fmla="*/ 300 h 460"/>
                <a:gd name="T34" fmla="*/ 444 w 444"/>
                <a:gd name="T35" fmla="*/ 230 h 460"/>
                <a:gd name="T36" fmla="*/ 438 w 444"/>
                <a:gd name="T37" fmla="*/ 140 h 460"/>
                <a:gd name="T38" fmla="*/ 418 w 444"/>
                <a:gd name="T39" fmla="*/ 82 h 460"/>
                <a:gd name="T40" fmla="*/ 378 w 444"/>
                <a:gd name="T41" fmla="*/ 38 h 460"/>
                <a:gd name="T42" fmla="*/ 316 w 444"/>
                <a:gd name="T43" fmla="*/ 10 h 460"/>
                <a:gd name="T44" fmla="*/ 222 w 444"/>
                <a:gd name="T45" fmla="*/ 0 h 460"/>
                <a:gd name="T46" fmla="*/ 222 w 444"/>
                <a:gd name="T47" fmla="*/ 420 h 460"/>
                <a:gd name="T48" fmla="*/ 222 w 444"/>
                <a:gd name="T49" fmla="*/ 420 h 460"/>
                <a:gd name="T50" fmla="*/ 190 w 444"/>
                <a:gd name="T51" fmla="*/ 416 h 460"/>
                <a:gd name="T52" fmla="*/ 156 w 444"/>
                <a:gd name="T53" fmla="*/ 396 h 460"/>
                <a:gd name="T54" fmla="*/ 136 w 444"/>
                <a:gd name="T55" fmla="*/ 362 h 460"/>
                <a:gd name="T56" fmla="*/ 124 w 444"/>
                <a:gd name="T57" fmla="*/ 302 h 460"/>
                <a:gd name="T58" fmla="*/ 122 w 444"/>
                <a:gd name="T59" fmla="*/ 230 h 460"/>
                <a:gd name="T60" fmla="*/ 128 w 444"/>
                <a:gd name="T61" fmla="*/ 126 h 460"/>
                <a:gd name="T62" fmla="*/ 142 w 444"/>
                <a:gd name="T63" fmla="*/ 86 h 460"/>
                <a:gd name="T64" fmla="*/ 166 w 444"/>
                <a:gd name="T65" fmla="*/ 56 h 460"/>
                <a:gd name="T66" fmla="*/ 204 w 444"/>
                <a:gd name="T67" fmla="*/ 42 h 460"/>
                <a:gd name="T68" fmla="*/ 222 w 444"/>
                <a:gd name="T69" fmla="*/ 40 h 460"/>
                <a:gd name="T70" fmla="*/ 222 w 444"/>
                <a:gd name="T71" fmla="*/ 40 h 460"/>
                <a:gd name="T72" fmla="*/ 266 w 444"/>
                <a:gd name="T73" fmla="*/ 50 h 460"/>
                <a:gd name="T74" fmla="*/ 296 w 444"/>
                <a:gd name="T75" fmla="*/ 74 h 460"/>
                <a:gd name="T76" fmla="*/ 312 w 444"/>
                <a:gd name="T77" fmla="*/ 112 h 460"/>
                <a:gd name="T78" fmla="*/ 320 w 444"/>
                <a:gd name="T79" fmla="*/ 194 h 460"/>
                <a:gd name="T80" fmla="*/ 320 w 444"/>
                <a:gd name="T81" fmla="*/ 268 h 460"/>
                <a:gd name="T82" fmla="*/ 312 w 444"/>
                <a:gd name="T83" fmla="*/ 348 h 460"/>
                <a:gd name="T84" fmla="*/ 296 w 444"/>
                <a:gd name="T85" fmla="*/ 386 h 460"/>
                <a:gd name="T86" fmla="*/ 266 w 444"/>
                <a:gd name="T87" fmla="*/ 410 h 460"/>
                <a:gd name="T88" fmla="*/ 222 w 444"/>
                <a:gd name="T89" fmla="*/ 42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44" h="460">
                  <a:moveTo>
                    <a:pt x="222" y="0"/>
                  </a:moveTo>
                  <a:lnTo>
                    <a:pt x="222" y="0"/>
                  </a:lnTo>
                  <a:lnTo>
                    <a:pt x="186" y="0"/>
                  </a:lnTo>
                  <a:lnTo>
                    <a:pt x="156" y="4"/>
                  </a:lnTo>
                  <a:lnTo>
                    <a:pt x="128" y="10"/>
                  </a:lnTo>
                  <a:lnTo>
                    <a:pt x="104" y="18"/>
                  </a:lnTo>
                  <a:lnTo>
                    <a:pt x="82" y="28"/>
                  </a:lnTo>
                  <a:lnTo>
                    <a:pt x="64" y="38"/>
                  </a:lnTo>
                  <a:lnTo>
                    <a:pt x="50" y="52"/>
                  </a:lnTo>
                  <a:lnTo>
                    <a:pt x="36" y="66"/>
                  </a:lnTo>
                  <a:lnTo>
                    <a:pt x="26" y="82"/>
                  </a:lnTo>
                  <a:lnTo>
                    <a:pt x="18" y="100"/>
                  </a:lnTo>
                  <a:lnTo>
                    <a:pt x="12" y="120"/>
                  </a:lnTo>
                  <a:lnTo>
                    <a:pt x="6" y="140"/>
                  </a:lnTo>
                  <a:lnTo>
                    <a:pt x="2" y="162"/>
                  </a:lnTo>
                  <a:lnTo>
                    <a:pt x="0" y="184"/>
                  </a:lnTo>
                  <a:lnTo>
                    <a:pt x="0" y="230"/>
                  </a:lnTo>
                  <a:lnTo>
                    <a:pt x="0" y="230"/>
                  </a:lnTo>
                  <a:lnTo>
                    <a:pt x="0" y="278"/>
                  </a:lnTo>
                  <a:lnTo>
                    <a:pt x="2" y="300"/>
                  </a:lnTo>
                  <a:lnTo>
                    <a:pt x="6" y="320"/>
                  </a:lnTo>
                  <a:lnTo>
                    <a:pt x="10" y="340"/>
                  </a:lnTo>
                  <a:lnTo>
                    <a:pt x="18" y="360"/>
                  </a:lnTo>
                  <a:lnTo>
                    <a:pt x="26" y="378"/>
                  </a:lnTo>
                  <a:lnTo>
                    <a:pt x="36" y="394"/>
                  </a:lnTo>
                  <a:lnTo>
                    <a:pt x="50" y="408"/>
                  </a:lnTo>
                  <a:lnTo>
                    <a:pt x="64" y="422"/>
                  </a:lnTo>
                  <a:lnTo>
                    <a:pt x="82" y="434"/>
                  </a:lnTo>
                  <a:lnTo>
                    <a:pt x="104" y="442"/>
                  </a:lnTo>
                  <a:lnTo>
                    <a:pt x="128" y="450"/>
                  </a:lnTo>
                  <a:lnTo>
                    <a:pt x="156" y="456"/>
                  </a:lnTo>
                  <a:lnTo>
                    <a:pt x="186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58" y="460"/>
                  </a:lnTo>
                  <a:lnTo>
                    <a:pt x="288" y="456"/>
                  </a:lnTo>
                  <a:lnTo>
                    <a:pt x="316" y="450"/>
                  </a:lnTo>
                  <a:lnTo>
                    <a:pt x="340" y="442"/>
                  </a:lnTo>
                  <a:lnTo>
                    <a:pt x="362" y="434"/>
                  </a:lnTo>
                  <a:lnTo>
                    <a:pt x="380" y="422"/>
                  </a:lnTo>
                  <a:lnTo>
                    <a:pt x="394" y="408"/>
                  </a:lnTo>
                  <a:lnTo>
                    <a:pt x="408" y="394"/>
                  </a:lnTo>
                  <a:lnTo>
                    <a:pt x="418" y="378"/>
                  </a:lnTo>
                  <a:lnTo>
                    <a:pt x="426" y="360"/>
                  </a:lnTo>
                  <a:lnTo>
                    <a:pt x="432" y="340"/>
                  </a:lnTo>
                  <a:lnTo>
                    <a:pt x="438" y="320"/>
                  </a:lnTo>
                  <a:lnTo>
                    <a:pt x="440" y="300"/>
                  </a:lnTo>
                  <a:lnTo>
                    <a:pt x="442" y="278"/>
                  </a:lnTo>
                  <a:lnTo>
                    <a:pt x="444" y="230"/>
                  </a:lnTo>
                  <a:lnTo>
                    <a:pt x="444" y="230"/>
                  </a:lnTo>
                  <a:lnTo>
                    <a:pt x="442" y="184"/>
                  </a:lnTo>
                  <a:lnTo>
                    <a:pt x="440" y="162"/>
                  </a:lnTo>
                  <a:lnTo>
                    <a:pt x="438" y="140"/>
                  </a:lnTo>
                  <a:lnTo>
                    <a:pt x="432" y="120"/>
                  </a:lnTo>
                  <a:lnTo>
                    <a:pt x="426" y="100"/>
                  </a:lnTo>
                  <a:lnTo>
                    <a:pt x="418" y="82"/>
                  </a:lnTo>
                  <a:lnTo>
                    <a:pt x="408" y="66"/>
                  </a:lnTo>
                  <a:lnTo>
                    <a:pt x="394" y="52"/>
                  </a:lnTo>
                  <a:lnTo>
                    <a:pt x="378" y="38"/>
                  </a:lnTo>
                  <a:lnTo>
                    <a:pt x="360" y="28"/>
                  </a:lnTo>
                  <a:lnTo>
                    <a:pt x="340" y="18"/>
                  </a:lnTo>
                  <a:lnTo>
                    <a:pt x="316" y="10"/>
                  </a:lnTo>
                  <a:lnTo>
                    <a:pt x="288" y="4"/>
                  </a:lnTo>
                  <a:lnTo>
                    <a:pt x="256" y="0"/>
                  </a:lnTo>
                  <a:lnTo>
                    <a:pt x="222" y="0"/>
                  </a:lnTo>
                  <a:lnTo>
                    <a:pt x="222" y="0"/>
                  </a:lnTo>
                  <a:close/>
                  <a:moveTo>
                    <a:pt x="222" y="420"/>
                  </a:move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04" y="418"/>
                  </a:lnTo>
                  <a:lnTo>
                    <a:pt x="190" y="416"/>
                  </a:lnTo>
                  <a:lnTo>
                    <a:pt x="176" y="410"/>
                  </a:lnTo>
                  <a:lnTo>
                    <a:pt x="166" y="404"/>
                  </a:lnTo>
                  <a:lnTo>
                    <a:pt x="156" y="396"/>
                  </a:lnTo>
                  <a:lnTo>
                    <a:pt x="148" y="386"/>
                  </a:lnTo>
                  <a:lnTo>
                    <a:pt x="142" y="374"/>
                  </a:lnTo>
                  <a:lnTo>
                    <a:pt x="136" y="362"/>
                  </a:lnTo>
                  <a:lnTo>
                    <a:pt x="132" y="348"/>
                  </a:lnTo>
                  <a:lnTo>
                    <a:pt x="128" y="334"/>
                  </a:lnTo>
                  <a:lnTo>
                    <a:pt x="124" y="302"/>
                  </a:lnTo>
                  <a:lnTo>
                    <a:pt x="122" y="268"/>
                  </a:lnTo>
                  <a:lnTo>
                    <a:pt x="122" y="230"/>
                  </a:lnTo>
                  <a:lnTo>
                    <a:pt x="122" y="230"/>
                  </a:lnTo>
                  <a:lnTo>
                    <a:pt x="122" y="194"/>
                  </a:lnTo>
                  <a:lnTo>
                    <a:pt x="124" y="158"/>
                  </a:lnTo>
                  <a:lnTo>
                    <a:pt x="128" y="126"/>
                  </a:lnTo>
                  <a:lnTo>
                    <a:pt x="132" y="112"/>
                  </a:lnTo>
                  <a:lnTo>
                    <a:pt x="136" y="98"/>
                  </a:lnTo>
                  <a:lnTo>
                    <a:pt x="142" y="86"/>
                  </a:lnTo>
                  <a:lnTo>
                    <a:pt x="148" y="74"/>
                  </a:lnTo>
                  <a:lnTo>
                    <a:pt x="156" y="64"/>
                  </a:lnTo>
                  <a:lnTo>
                    <a:pt x="166" y="56"/>
                  </a:lnTo>
                  <a:lnTo>
                    <a:pt x="178" y="50"/>
                  </a:lnTo>
                  <a:lnTo>
                    <a:pt x="190" y="44"/>
                  </a:lnTo>
                  <a:lnTo>
                    <a:pt x="204" y="42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38" y="42"/>
                  </a:lnTo>
                  <a:lnTo>
                    <a:pt x="254" y="44"/>
                  </a:lnTo>
                  <a:lnTo>
                    <a:pt x="266" y="50"/>
                  </a:lnTo>
                  <a:lnTo>
                    <a:pt x="278" y="56"/>
                  </a:lnTo>
                  <a:lnTo>
                    <a:pt x="288" y="64"/>
                  </a:lnTo>
                  <a:lnTo>
                    <a:pt x="296" y="74"/>
                  </a:lnTo>
                  <a:lnTo>
                    <a:pt x="302" y="86"/>
                  </a:lnTo>
                  <a:lnTo>
                    <a:pt x="308" y="98"/>
                  </a:lnTo>
                  <a:lnTo>
                    <a:pt x="312" y="112"/>
                  </a:lnTo>
                  <a:lnTo>
                    <a:pt x="314" y="126"/>
                  </a:lnTo>
                  <a:lnTo>
                    <a:pt x="320" y="158"/>
                  </a:lnTo>
                  <a:lnTo>
                    <a:pt x="320" y="194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0" y="268"/>
                  </a:lnTo>
                  <a:lnTo>
                    <a:pt x="320" y="302"/>
                  </a:lnTo>
                  <a:lnTo>
                    <a:pt x="316" y="334"/>
                  </a:lnTo>
                  <a:lnTo>
                    <a:pt x="312" y="348"/>
                  </a:lnTo>
                  <a:lnTo>
                    <a:pt x="308" y="362"/>
                  </a:lnTo>
                  <a:lnTo>
                    <a:pt x="302" y="374"/>
                  </a:lnTo>
                  <a:lnTo>
                    <a:pt x="296" y="386"/>
                  </a:lnTo>
                  <a:lnTo>
                    <a:pt x="288" y="396"/>
                  </a:lnTo>
                  <a:lnTo>
                    <a:pt x="278" y="404"/>
                  </a:lnTo>
                  <a:lnTo>
                    <a:pt x="266" y="410"/>
                  </a:lnTo>
                  <a:lnTo>
                    <a:pt x="254" y="416"/>
                  </a:lnTo>
                  <a:lnTo>
                    <a:pt x="240" y="418"/>
                  </a:lnTo>
                  <a:lnTo>
                    <a:pt x="222" y="420"/>
                  </a:lnTo>
                  <a:lnTo>
                    <a:pt x="222" y="42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9" name="Freeform 6"/>
            <p:cNvSpPr>
              <a:spLocks noEditPoints="1"/>
            </p:cNvSpPr>
            <p:nvPr userDrawn="1"/>
          </p:nvSpPr>
          <p:spPr bwMode="auto">
            <a:xfrm>
              <a:off x="9826625" y="3296492"/>
              <a:ext cx="708025" cy="730250"/>
            </a:xfrm>
            <a:custGeom>
              <a:avLst/>
              <a:gdLst>
                <a:gd name="T0" fmla="*/ 438 w 446"/>
                <a:gd name="T1" fmla="*/ 234 h 460"/>
                <a:gd name="T2" fmla="*/ 446 w 446"/>
                <a:gd name="T3" fmla="*/ 222 h 460"/>
                <a:gd name="T4" fmla="*/ 444 w 446"/>
                <a:gd name="T5" fmla="*/ 194 h 460"/>
                <a:gd name="T6" fmla="*/ 436 w 446"/>
                <a:gd name="T7" fmla="*/ 126 h 460"/>
                <a:gd name="T8" fmla="*/ 418 w 446"/>
                <a:gd name="T9" fmla="*/ 82 h 460"/>
                <a:gd name="T10" fmla="*/ 388 w 446"/>
                <a:gd name="T11" fmla="*/ 44 h 460"/>
                <a:gd name="T12" fmla="*/ 342 w 446"/>
                <a:gd name="T13" fmla="*/ 18 h 460"/>
                <a:gd name="T14" fmla="*/ 278 w 446"/>
                <a:gd name="T15" fmla="*/ 2 h 460"/>
                <a:gd name="T16" fmla="*/ 222 w 446"/>
                <a:gd name="T17" fmla="*/ 0 h 460"/>
                <a:gd name="T18" fmla="*/ 128 w 446"/>
                <a:gd name="T19" fmla="*/ 10 h 460"/>
                <a:gd name="T20" fmla="*/ 66 w 446"/>
                <a:gd name="T21" fmla="*/ 38 h 460"/>
                <a:gd name="T22" fmla="*/ 28 w 446"/>
                <a:gd name="T23" fmla="*/ 82 h 460"/>
                <a:gd name="T24" fmla="*/ 8 w 446"/>
                <a:gd name="T25" fmla="*/ 140 h 460"/>
                <a:gd name="T26" fmla="*/ 0 w 446"/>
                <a:gd name="T27" fmla="*/ 230 h 460"/>
                <a:gd name="T28" fmla="*/ 4 w 446"/>
                <a:gd name="T29" fmla="*/ 300 h 460"/>
                <a:gd name="T30" fmla="*/ 18 w 446"/>
                <a:gd name="T31" fmla="*/ 360 h 460"/>
                <a:gd name="T32" fmla="*/ 50 w 446"/>
                <a:gd name="T33" fmla="*/ 408 h 460"/>
                <a:gd name="T34" fmla="*/ 104 w 446"/>
                <a:gd name="T35" fmla="*/ 442 h 460"/>
                <a:gd name="T36" fmla="*/ 188 w 446"/>
                <a:gd name="T37" fmla="*/ 460 h 460"/>
                <a:gd name="T38" fmla="*/ 222 w 446"/>
                <a:gd name="T39" fmla="*/ 460 h 460"/>
                <a:gd name="T40" fmla="*/ 224 w 446"/>
                <a:gd name="T41" fmla="*/ 460 h 460"/>
                <a:gd name="T42" fmla="*/ 298 w 446"/>
                <a:gd name="T43" fmla="*/ 454 h 460"/>
                <a:gd name="T44" fmla="*/ 356 w 446"/>
                <a:gd name="T45" fmla="*/ 436 h 460"/>
                <a:gd name="T46" fmla="*/ 396 w 446"/>
                <a:gd name="T47" fmla="*/ 408 h 460"/>
                <a:gd name="T48" fmla="*/ 422 w 446"/>
                <a:gd name="T49" fmla="*/ 372 h 460"/>
                <a:gd name="T50" fmla="*/ 440 w 446"/>
                <a:gd name="T51" fmla="*/ 312 h 460"/>
                <a:gd name="T52" fmla="*/ 440 w 446"/>
                <a:gd name="T53" fmla="*/ 310 h 460"/>
                <a:gd name="T54" fmla="*/ 432 w 446"/>
                <a:gd name="T55" fmla="*/ 296 h 460"/>
                <a:gd name="T56" fmla="*/ 424 w 446"/>
                <a:gd name="T57" fmla="*/ 296 h 460"/>
                <a:gd name="T58" fmla="*/ 326 w 446"/>
                <a:gd name="T59" fmla="*/ 312 h 460"/>
                <a:gd name="T60" fmla="*/ 316 w 446"/>
                <a:gd name="T61" fmla="*/ 322 h 460"/>
                <a:gd name="T62" fmla="*/ 312 w 446"/>
                <a:gd name="T63" fmla="*/ 338 h 460"/>
                <a:gd name="T64" fmla="*/ 288 w 446"/>
                <a:gd name="T65" fmla="*/ 386 h 460"/>
                <a:gd name="T66" fmla="*/ 252 w 446"/>
                <a:gd name="T67" fmla="*/ 414 h 460"/>
                <a:gd name="T68" fmla="*/ 224 w 446"/>
                <a:gd name="T69" fmla="*/ 420 h 460"/>
                <a:gd name="T70" fmla="*/ 222 w 446"/>
                <a:gd name="T71" fmla="*/ 420 h 460"/>
                <a:gd name="T72" fmla="*/ 212 w 446"/>
                <a:gd name="T73" fmla="*/ 418 h 460"/>
                <a:gd name="T74" fmla="*/ 184 w 446"/>
                <a:gd name="T75" fmla="*/ 410 h 460"/>
                <a:gd name="T76" fmla="*/ 148 w 446"/>
                <a:gd name="T77" fmla="*/ 370 h 460"/>
                <a:gd name="T78" fmla="*/ 130 w 446"/>
                <a:gd name="T79" fmla="*/ 322 h 460"/>
                <a:gd name="T80" fmla="*/ 124 w 446"/>
                <a:gd name="T81" fmla="*/ 290 h 460"/>
                <a:gd name="T82" fmla="*/ 124 w 446"/>
                <a:gd name="T83" fmla="*/ 216 h 460"/>
                <a:gd name="T84" fmla="*/ 126 w 446"/>
                <a:gd name="T85" fmla="*/ 150 h 460"/>
                <a:gd name="T86" fmla="*/ 140 w 446"/>
                <a:gd name="T87" fmla="*/ 94 h 460"/>
                <a:gd name="T88" fmla="*/ 160 w 446"/>
                <a:gd name="T89" fmla="*/ 64 h 460"/>
                <a:gd name="T90" fmla="*/ 192 w 446"/>
                <a:gd name="T91" fmla="*/ 44 h 460"/>
                <a:gd name="T92" fmla="*/ 222 w 446"/>
                <a:gd name="T93" fmla="*/ 40 h 460"/>
                <a:gd name="T94" fmla="*/ 222 w 446"/>
                <a:gd name="T95" fmla="*/ 40 h 460"/>
                <a:gd name="T96" fmla="*/ 250 w 446"/>
                <a:gd name="T97" fmla="*/ 44 h 460"/>
                <a:gd name="T98" fmla="*/ 280 w 446"/>
                <a:gd name="T99" fmla="*/ 60 h 460"/>
                <a:gd name="T100" fmla="*/ 300 w 446"/>
                <a:gd name="T101" fmla="*/ 86 h 460"/>
                <a:gd name="T102" fmla="*/ 320 w 446"/>
                <a:gd name="T103" fmla="*/ 156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46" h="460">
                  <a:moveTo>
                    <a:pt x="434" y="236"/>
                  </a:moveTo>
                  <a:lnTo>
                    <a:pt x="434" y="236"/>
                  </a:lnTo>
                  <a:lnTo>
                    <a:pt x="438" y="234"/>
                  </a:lnTo>
                  <a:lnTo>
                    <a:pt x="442" y="232"/>
                  </a:lnTo>
                  <a:lnTo>
                    <a:pt x="444" y="228"/>
                  </a:lnTo>
                  <a:lnTo>
                    <a:pt x="446" y="222"/>
                  </a:lnTo>
                  <a:lnTo>
                    <a:pt x="446" y="222"/>
                  </a:lnTo>
                  <a:lnTo>
                    <a:pt x="444" y="194"/>
                  </a:lnTo>
                  <a:lnTo>
                    <a:pt x="444" y="194"/>
                  </a:lnTo>
                  <a:lnTo>
                    <a:pt x="442" y="162"/>
                  </a:lnTo>
                  <a:lnTo>
                    <a:pt x="442" y="162"/>
                  </a:lnTo>
                  <a:lnTo>
                    <a:pt x="436" y="126"/>
                  </a:lnTo>
                  <a:lnTo>
                    <a:pt x="430" y="112"/>
                  </a:lnTo>
                  <a:lnTo>
                    <a:pt x="424" y="96"/>
                  </a:lnTo>
                  <a:lnTo>
                    <a:pt x="418" y="82"/>
                  </a:lnTo>
                  <a:lnTo>
                    <a:pt x="410" y="68"/>
                  </a:lnTo>
                  <a:lnTo>
                    <a:pt x="400" y="56"/>
                  </a:lnTo>
                  <a:lnTo>
                    <a:pt x="388" y="44"/>
                  </a:lnTo>
                  <a:lnTo>
                    <a:pt x="374" y="34"/>
                  </a:lnTo>
                  <a:lnTo>
                    <a:pt x="360" y="26"/>
                  </a:lnTo>
                  <a:lnTo>
                    <a:pt x="342" y="18"/>
                  </a:lnTo>
                  <a:lnTo>
                    <a:pt x="322" y="12"/>
                  </a:lnTo>
                  <a:lnTo>
                    <a:pt x="302" y="6"/>
                  </a:lnTo>
                  <a:lnTo>
                    <a:pt x="278" y="2"/>
                  </a:lnTo>
                  <a:lnTo>
                    <a:pt x="252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188" y="0"/>
                  </a:lnTo>
                  <a:lnTo>
                    <a:pt x="156" y="4"/>
                  </a:lnTo>
                  <a:lnTo>
                    <a:pt x="128" y="10"/>
                  </a:lnTo>
                  <a:lnTo>
                    <a:pt x="104" y="18"/>
                  </a:lnTo>
                  <a:lnTo>
                    <a:pt x="84" y="28"/>
                  </a:lnTo>
                  <a:lnTo>
                    <a:pt x="66" y="38"/>
                  </a:lnTo>
                  <a:lnTo>
                    <a:pt x="50" y="52"/>
                  </a:lnTo>
                  <a:lnTo>
                    <a:pt x="38" y="66"/>
                  </a:lnTo>
                  <a:lnTo>
                    <a:pt x="28" y="82"/>
                  </a:lnTo>
                  <a:lnTo>
                    <a:pt x="18" y="100"/>
                  </a:lnTo>
                  <a:lnTo>
                    <a:pt x="12" y="120"/>
                  </a:lnTo>
                  <a:lnTo>
                    <a:pt x="8" y="140"/>
                  </a:lnTo>
                  <a:lnTo>
                    <a:pt x="4" y="162"/>
                  </a:lnTo>
                  <a:lnTo>
                    <a:pt x="2" y="184"/>
                  </a:lnTo>
                  <a:lnTo>
                    <a:pt x="0" y="230"/>
                  </a:lnTo>
                  <a:lnTo>
                    <a:pt x="0" y="230"/>
                  </a:lnTo>
                  <a:lnTo>
                    <a:pt x="2" y="278"/>
                  </a:lnTo>
                  <a:lnTo>
                    <a:pt x="4" y="300"/>
                  </a:lnTo>
                  <a:lnTo>
                    <a:pt x="8" y="320"/>
                  </a:lnTo>
                  <a:lnTo>
                    <a:pt x="12" y="340"/>
                  </a:lnTo>
                  <a:lnTo>
                    <a:pt x="18" y="360"/>
                  </a:lnTo>
                  <a:lnTo>
                    <a:pt x="26" y="378"/>
                  </a:lnTo>
                  <a:lnTo>
                    <a:pt x="38" y="394"/>
                  </a:lnTo>
                  <a:lnTo>
                    <a:pt x="50" y="408"/>
                  </a:lnTo>
                  <a:lnTo>
                    <a:pt x="66" y="422"/>
                  </a:lnTo>
                  <a:lnTo>
                    <a:pt x="84" y="434"/>
                  </a:lnTo>
                  <a:lnTo>
                    <a:pt x="104" y="442"/>
                  </a:lnTo>
                  <a:lnTo>
                    <a:pt x="128" y="450"/>
                  </a:lnTo>
                  <a:lnTo>
                    <a:pt x="156" y="456"/>
                  </a:lnTo>
                  <a:lnTo>
                    <a:pt x="188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4" y="460"/>
                  </a:lnTo>
                  <a:lnTo>
                    <a:pt x="224" y="460"/>
                  </a:lnTo>
                  <a:lnTo>
                    <a:pt x="250" y="460"/>
                  </a:lnTo>
                  <a:lnTo>
                    <a:pt x="276" y="458"/>
                  </a:lnTo>
                  <a:lnTo>
                    <a:pt x="298" y="454"/>
                  </a:lnTo>
                  <a:lnTo>
                    <a:pt x="320" y="450"/>
                  </a:lnTo>
                  <a:lnTo>
                    <a:pt x="338" y="444"/>
                  </a:lnTo>
                  <a:lnTo>
                    <a:pt x="356" y="436"/>
                  </a:lnTo>
                  <a:lnTo>
                    <a:pt x="370" y="428"/>
                  </a:lnTo>
                  <a:lnTo>
                    <a:pt x="384" y="420"/>
                  </a:lnTo>
                  <a:lnTo>
                    <a:pt x="396" y="408"/>
                  </a:lnTo>
                  <a:lnTo>
                    <a:pt x="406" y="398"/>
                  </a:lnTo>
                  <a:lnTo>
                    <a:pt x="414" y="386"/>
                  </a:lnTo>
                  <a:lnTo>
                    <a:pt x="422" y="372"/>
                  </a:lnTo>
                  <a:lnTo>
                    <a:pt x="428" y="358"/>
                  </a:lnTo>
                  <a:lnTo>
                    <a:pt x="432" y="344"/>
                  </a:lnTo>
                  <a:lnTo>
                    <a:pt x="440" y="312"/>
                  </a:lnTo>
                  <a:lnTo>
                    <a:pt x="440" y="312"/>
                  </a:lnTo>
                  <a:lnTo>
                    <a:pt x="440" y="310"/>
                  </a:lnTo>
                  <a:lnTo>
                    <a:pt x="440" y="310"/>
                  </a:lnTo>
                  <a:lnTo>
                    <a:pt x="440" y="304"/>
                  </a:lnTo>
                  <a:lnTo>
                    <a:pt x="436" y="300"/>
                  </a:lnTo>
                  <a:lnTo>
                    <a:pt x="432" y="296"/>
                  </a:lnTo>
                  <a:lnTo>
                    <a:pt x="426" y="296"/>
                  </a:lnTo>
                  <a:lnTo>
                    <a:pt x="426" y="296"/>
                  </a:lnTo>
                  <a:lnTo>
                    <a:pt x="424" y="296"/>
                  </a:lnTo>
                  <a:lnTo>
                    <a:pt x="424" y="296"/>
                  </a:lnTo>
                  <a:lnTo>
                    <a:pt x="326" y="312"/>
                  </a:lnTo>
                  <a:lnTo>
                    <a:pt x="326" y="312"/>
                  </a:lnTo>
                  <a:lnTo>
                    <a:pt x="320" y="316"/>
                  </a:lnTo>
                  <a:lnTo>
                    <a:pt x="316" y="322"/>
                  </a:lnTo>
                  <a:lnTo>
                    <a:pt x="316" y="322"/>
                  </a:lnTo>
                  <a:lnTo>
                    <a:pt x="316" y="324"/>
                  </a:lnTo>
                  <a:lnTo>
                    <a:pt x="316" y="324"/>
                  </a:lnTo>
                  <a:lnTo>
                    <a:pt x="312" y="338"/>
                  </a:lnTo>
                  <a:lnTo>
                    <a:pt x="306" y="354"/>
                  </a:lnTo>
                  <a:lnTo>
                    <a:pt x="298" y="370"/>
                  </a:lnTo>
                  <a:lnTo>
                    <a:pt x="288" y="386"/>
                  </a:lnTo>
                  <a:lnTo>
                    <a:pt x="276" y="400"/>
                  </a:lnTo>
                  <a:lnTo>
                    <a:pt x="262" y="410"/>
                  </a:lnTo>
                  <a:lnTo>
                    <a:pt x="252" y="414"/>
                  </a:lnTo>
                  <a:lnTo>
                    <a:pt x="244" y="418"/>
                  </a:lnTo>
                  <a:lnTo>
                    <a:pt x="234" y="418"/>
                  </a:lnTo>
                  <a:lnTo>
                    <a:pt x="224" y="420"/>
                  </a:lnTo>
                  <a:lnTo>
                    <a:pt x="224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12" y="418"/>
                  </a:lnTo>
                  <a:lnTo>
                    <a:pt x="202" y="418"/>
                  </a:lnTo>
                  <a:lnTo>
                    <a:pt x="192" y="414"/>
                  </a:lnTo>
                  <a:lnTo>
                    <a:pt x="184" y="410"/>
                  </a:lnTo>
                  <a:lnTo>
                    <a:pt x="170" y="400"/>
                  </a:lnTo>
                  <a:lnTo>
                    <a:pt x="158" y="386"/>
                  </a:lnTo>
                  <a:lnTo>
                    <a:pt x="148" y="370"/>
                  </a:lnTo>
                  <a:lnTo>
                    <a:pt x="140" y="354"/>
                  </a:lnTo>
                  <a:lnTo>
                    <a:pt x="134" y="338"/>
                  </a:lnTo>
                  <a:lnTo>
                    <a:pt x="130" y="322"/>
                  </a:lnTo>
                  <a:lnTo>
                    <a:pt x="130" y="322"/>
                  </a:lnTo>
                  <a:lnTo>
                    <a:pt x="126" y="308"/>
                  </a:lnTo>
                  <a:lnTo>
                    <a:pt x="124" y="290"/>
                  </a:lnTo>
                  <a:lnTo>
                    <a:pt x="322" y="256"/>
                  </a:lnTo>
                  <a:lnTo>
                    <a:pt x="434" y="236"/>
                  </a:lnTo>
                  <a:close/>
                  <a:moveTo>
                    <a:pt x="124" y="216"/>
                  </a:moveTo>
                  <a:lnTo>
                    <a:pt x="124" y="216"/>
                  </a:lnTo>
                  <a:lnTo>
                    <a:pt x="124" y="182"/>
                  </a:lnTo>
                  <a:lnTo>
                    <a:pt x="126" y="150"/>
                  </a:lnTo>
                  <a:lnTo>
                    <a:pt x="132" y="120"/>
                  </a:lnTo>
                  <a:lnTo>
                    <a:pt x="134" y="108"/>
                  </a:lnTo>
                  <a:lnTo>
                    <a:pt x="140" y="94"/>
                  </a:lnTo>
                  <a:lnTo>
                    <a:pt x="144" y="82"/>
                  </a:lnTo>
                  <a:lnTo>
                    <a:pt x="152" y="72"/>
                  </a:lnTo>
                  <a:lnTo>
                    <a:pt x="160" y="64"/>
                  </a:lnTo>
                  <a:lnTo>
                    <a:pt x="168" y="56"/>
                  </a:lnTo>
                  <a:lnTo>
                    <a:pt x="180" y="50"/>
                  </a:lnTo>
                  <a:lnTo>
                    <a:pt x="192" y="44"/>
                  </a:lnTo>
                  <a:lnTo>
                    <a:pt x="206" y="42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36" y="42"/>
                  </a:lnTo>
                  <a:lnTo>
                    <a:pt x="250" y="44"/>
                  </a:lnTo>
                  <a:lnTo>
                    <a:pt x="260" y="48"/>
                  </a:lnTo>
                  <a:lnTo>
                    <a:pt x="270" y="54"/>
                  </a:lnTo>
                  <a:lnTo>
                    <a:pt x="280" y="60"/>
                  </a:lnTo>
                  <a:lnTo>
                    <a:pt x="288" y="68"/>
                  </a:lnTo>
                  <a:lnTo>
                    <a:pt x="294" y="76"/>
                  </a:lnTo>
                  <a:lnTo>
                    <a:pt x="300" y="86"/>
                  </a:lnTo>
                  <a:lnTo>
                    <a:pt x="310" y="108"/>
                  </a:lnTo>
                  <a:lnTo>
                    <a:pt x="316" y="130"/>
                  </a:lnTo>
                  <a:lnTo>
                    <a:pt x="320" y="156"/>
                  </a:lnTo>
                  <a:lnTo>
                    <a:pt x="322" y="182"/>
                  </a:lnTo>
                  <a:lnTo>
                    <a:pt x="124" y="21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10" name="Freeform 7"/>
            <p:cNvSpPr>
              <a:spLocks noEditPoints="1"/>
            </p:cNvSpPr>
            <p:nvPr userDrawn="1"/>
          </p:nvSpPr>
          <p:spPr bwMode="auto">
            <a:xfrm>
              <a:off x="9023350" y="3296492"/>
              <a:ext cx="704850" cy="993775"/>
            </a:xfrm>
            <a:custGeom>
              <a:avLst/>
              <a:gdLst>
                <a:gd name="T0" fmla="*/ 224 w 444"/>
                <a:gd name="T1" fmla="*/ 0 h 626"/>
                <a:gd name="T2" fmla="*/ 168 w 444"/>
                <a:gd name="T3" fmla="*/ 2 h 626"/>
                <a:gd name="T4" fmla="*/ 116 w 444"/>
                <a:gd name="T5" fmla="*/ 10 h 626"/>
                <a:gd name="T6" fmla="*/ 56 w 444"/>
                <a:gd name="T7" fmla="*/ 26 h 626"/>
                <a:gd name="T8" fmla="*/ 20 w 444"/>
                <a:gd name="T9" fmla="*/ 40 h 626"/>
                <a:gd name="T10" fmla="*/ 2 w 444"/>
                <a:gd name="T11" fmla="*/ 66 h 626"/>
                <a:gd name="T12" fmla="*/ 0 w 444"/>
                <a:gd name="T13" fmla="*/ 612 h 626"/>
                <a:gd name="T14" fmla="*/ 0 w 444"/>
                <a:gd name="T15" fmla="*/ 612 h 626"/>
                <a:gd name="T16" fmla="*/ 0 w 444"/>
                <a:gd name="T17" fmla="*/ 612 h 626"/>
                <a:gd name="T18" fmla="*/ 4 w 444"/>
                <a:gd name="T19" fmla="*/ 622 h 626"/>
                <a:gd name="T20" fmla="*/ 14 w 444"/>
                <a:gd name="T21" fmla="*/ 626 h 626"/>
                <a:gd name="T22" fmla="*/ 116 w 444"/>
                <a:gd name="T23" fmla="*/ 606 h 626"/>
                <a:gd name="T24" fmla="*/ 120 w 444"/>
                <a:gd name="T25" fmla="*/ 448 h 626"/>
                <a:gd name="T26" fmla="*/ 192 w 444"/>
                <a:gd name="T27" fmla="*/ 460 h 626"/>
                <a:gd name="T28" fmla="*/ 222 w 444"/>
                <a:gd name="T29" fmla="*/ 462 h 626"/>
                <a:gd name="T30" fmla="*/ 222 w 444"/>
                <a:gd name="T31" fmla="*/ 462 h 626"/>
                <a:gd name="T32" fmla="*/ 316 w 444"/>
                <a:gd name="T33" fmla="*/ 450 h 626"/>
                <a:gd name="T34" fmla="*/ 380 w 444"/>
                <a:gd name="T35" fmla="*/ 422 h 626"/>
                <a:gd name="T36" fmla="*/ 418 w 444"/>
                <a:gd name="T37" fmla="*/ 378 h 626"/>
                <a:gd name="T38" fmla="*/ 438 w 444"/>
                <a:gd name="T39" fmla="*/ 320 h 626"/>
                <a:gd name="T40" fmla="*/ 444 w 444"/>
                <a:gd name="T41" fmla="*/ 230 h 626"/>
                <a:gd name="T42" fmla="*/ 440 w 444"/>
                <a:gd name="T43" fmla="*/ 162 h 626"/>
                <a:gd name="T44" fmla="*/ 426 w 444"/>
                <a:gd name="T45" fmla="*/ 102 h 626"/>
                <a:gd name="T46" fmla="*/ 394 w 444"/>
                <a:gd name="T47" fmla="*/ 52 h 626"/>
                <a:gd name="T48" fmla="*/ 340 w 444"/>
                <a:gd name="T49" fmla="*/ 18 h 626"/>
                <a:gd name="T50" fmla="*/ 258 w 444"/>
                <a:gd name="T51" fmla="*/ 2 h 626"/>
                <a:gd name="T52" fmla="*/ 222 w 444"/>
                <a:gd name="T53" fmla="*/ 420 h 626"/>
                <a:gd name="T54" fmla="*/ 222 w 444"/>
                <a:gd name="T55" fmla="*/ 420 h 626"/>
                <a:gd name="T56" fmla="*/ 204 w 444"/>
                <a:gd name="T57" fmla="*/ 418 h 626"/>
                <a:gd name="T58" fmla="*/ 166 w 444"/>
                <a:gd name="T59" fmla="*/ 404 h 626"/>
                <a:gd name="T60" fmla="*/ 142 w 444"/>
                <a:gd name="T61" fmla="*/ 376 h 626"/>
                <a:gd name="T62" fmla="*/ 128 w 444"/>
                <a:gd name="T63" fmla="*/ 334 h 626"/>
                <a:gd name="T64" fmla="*/ 122 w 444"/>
                <a:gd name="T65" fmla="*/ 230 h 626"/>
                <a:gd name="T66" fmla="*/ 124 w 444"/>
                <a:gd name="T67" fmla="*/ 158 h 626"/>
                <a:gd name="T68" fmla="*/ 136 w 444"/>
                <a:gd name="T69" fmla="*/ 98 h 626"/>
                <a:gd name="T70" fmla="*/ 156 w 444"/>
                <a:gd name="T71" fmla="*/ 64 h 626"/>
                <a:gd name="T72" fmla="*/ 190 w 444"/>
                <a:gd name="T73" fmla="*/ 46 h 626"/>
                <a:gd name="T74" fmla="*/ 222 w 444"/>
                <a:gd name="T75" fmla="*/ 42 h 626"/>
                <a:gd name="T76" fmla="*/ 222 w 444"/>
                <a:gd name="T77" fmla="*/ 42 h 626"/>
                <a:gd name="T78" fmla="*/ 254 w 444"/>
                <a:gd name="T79" fmla="*/ 46 h 626"/>
                <a:gd name="T80" fmla="*/ 288 w 444"/>
                <a:gd name="T81" fmla="*/ 64 h 626"/>
                <a:gd name="T82" fmla="*/ 308 w 444"/>
                <a:gd name="T83" fmla="*/ 98 h 626"/>
                <a:gd name="T84" fmla="*/ 320 w 444"/>
                <a:gd name="T85" fmla="*/ 158 h 626"/>
                <a:gd name="T86" fmla="*/ 322 w 444"/>
                <a:gd name="T87" fmla="*/ 230 h 626"/>
                <a:gd name="T88" fmla="*/ 316 w 444"/>
                <a:gd name="T89" fmla="*/ 334 h 626"/>
                <a:gd name="T90" fmla="*/ 302 w 444"/>
                <a:gd name="T91" fmla="*/ 376 h 626"/>
                <a:gd name="T92" fmla="*/ 278 w 444"/>
                <a:gd name="T93" fmla="*/ 404 h 626"/>
                <a:gd name="T94" fmla="*/ 240 w 444"/>
                <a:gd name="T95" fmla="*/ 418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44" h="626">
                  <a:moveTo>
                    <a:pt x="224" y="0"/>
                  </a:moveTo>
                  <a:lnTo>
                    <a:pt x="224" y="0"/>
                  </a:lnTo>
                  <a:lnTo>
                    <a:pt x="224" y="0"/>
                  </a:lnTo>
                  <a:lnTo>
                    <a:pt x="224" y="0"/>
                  </a:lnTo>
                  <a:lnTo>
                    <a:pt x="196" y="0"/>
                  </a:lnTo>
                  <a:lnTo>
                    <a:pt x="168" y="2"/>
                  </a:lnTo>
                  <a:lnTo>
                    <a:pt x="140" y="6"/>
                  </a:lnTo>
                  <a:lnTo>
                    <a:pt x="116" y="10"/>
                  </a:lnTo>
                  <a:lnTo>
                    <a:pt x="116" y="10"/>
                  </a:lnTo>
                  <a:lnTo>
                    <a:pt x="84" y="18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42" y="30"/>
                  </a:lnTo>
                  <a:lnTo>
                    <a:pt x="30" y="36"/>
                  </a:lnTo>
                  <a:lnTo>
                    <a:pt x="20" y="40"/>
                  </a:lnTo>
                  <a:lnTo>
                    <a:pt x="12" y="48"/>
                  </a:lnTo>
                  <a:lnTo>
                    <a:pt x="6" y="56"/>
                  </a:lnTo>
                  <a:lnTo>
                    <a:pt x="2" y="66"/>
                  </a:lnTo>
                  <a:lnTo>
                    <a:pt x="0" y="78"/>
                  </a:lnTo>
                  <a:lnTo>
                    <a:pt x="0" y="94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8"/>
                  </a:lnTo>
                  <a:lnTo>
                    <a:pt x="4" y="622"/>
                  </a:lnTo>
                  <a:lnTo>
                    <a:pt x="8" y="624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16" y="606"/>
                  </a:lnTo>
                  <a:lnTo>
                    <a:pt x="120" y="600"/>
                  </a:lnTo>
                  <a:lnTo>
                    <a:pt x="120" y="448"/>
                  </a:lnTo>
                  <a:lnTo>
                    <a:pt x="120" y="448"/>
                  </a:lnTo>
                  <a:lnTo>
                    <a:pt x="140" y="454"/>
                  </a:lnTo>
                  <a:lnTo>
                    <a:pt x="166" y="458"/>
                  </a:lnTo>
                  <a:lnTo>
                    <a:pt x="192" y="460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58" y="460"/>
                  </a:lnTo>
                  <a:lnTo>
                    <a:pt x="288" y="456"/>
                  </a:lnTo>
                  <a:lnTo>
                    <a:pt x="316" y="450"/>
                  </a:lnTo>
                  <a:lnTo>
                    <a:pt x="340" y="444"/>
                  </a:lnTo>
                  <a:lnTo>
                    <a:pt x="362" y="434"/>
                  </a:lnTo>
                  <a:lnTo>
                    <a:pt x="380" y="422"/>
                  </a:lnTo>
                  <a:lnTo>
                    <a:pt x="394" y="408"/>
                  </a:lnTo>
                  <a:lnTo>
                    <a:pt x="408" y="394"/>
                  </a:lnTo>
                  <a:lnTo>
                    <a:pt x="418" y="378"/>
                  </a:lnTo>
                  <a:lnTo>
                    <a:pt x="426" y="360"/>
                  </a:lnTo>
                  <a:lnTo>
                    <a:pt x="432" y="340"/>
                  </a:lnTo>
                  <a:lnTo>
                    <a:pt x="438" y="320"/>
                  </a:lnTo>
                  <a:lnTo>
                    <a:pt x="442" y="300"/>
                  </a:lnTo>
                  <a:lnTo>
                    <a:pt x="444" y="278"/>
                  </a:lnTo>
                  <a:lnTo>
                    <a:pt x="444" y="230"/>
                  </a:lnTo>
                  <a:lnTo>
                    <a:pt x="444" y="230"/>
                  </a:lnTo>
                  <a:lnTo>
                    <a:pt x="444" y="184"/>
                  </a:lnTo>
                  <a:lnTo>
                    <a:pt x="440" y="162"/>
                  </a:lnTo>
                  <a:lnTo>
                    <a:pt x="438" y="140"/>
                  </a:lnTo>
                  <a:lnTo>
                    <a:pt x="432" y="120"/>
                  </a:lnTo>
                  <a:lnTo>
                    <a:pt x="426" y="102"/>
                  </a:lnTo>
                  <a:lnTo>
                    <a:pt x="418" y="84"/>
                  </a:lnTo>
                  <a:lnTo>
                    <a:pt x="408" y="68"/>
                  </a:lnTo>
                  <a:lnTo>
                    <a:pt x="394" y="52"/>
                  </a:lnTo>
                  <a:lnTo>
                    <a:pt x="380" y="40"/>
                  </a:lnTo>
                  <a:lnTo>
                    <a:pt x="362" y="28"/>
                  </a:lnTo>
                  <a:lnTo>
                    <a:pt x="340" y="18"/>
                  </a:lnTo>
                  <a:lnTo>
                    <a:pt x="316" y="10"/>
                  </a:lnTo>
                  <a:lnTo>
                    <a:pt x="290" y="4"/>
                  </a:lnTo>
                  <a:lnTo>
                    <a:pt x="258" y="2"/>
                  </a:lnTo>
                  <a:lnTo>
                    <a:pt x="224" y="0"/>
                  </a:lnTo>
                  <a:lnTo>
                    <a:pt x="224" y="0"/>
                  </a:lnTo>
                  <a:close/>
                  <a:moveTo>
                    <a:pt x="222" y="420"/>
                  </a:move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04" y="418"/>
                  </a:lnTo>
                  <a:lnTo>
                    <a:pt x="190" y="416"/>
                  </a:lnTo>
                  <a:lnTo>
                    <a:pt x="176" y="410"/>
                  </a:lnTo>
                  <a:lnTo>
                    <a:pt x="166" y="404"/>
                  </a:lnTo>
                  <a:lnTo>
                    <a:pt x="156" y="396"/>
                  </a:lnTo>
                  <a:lnTo>
                    <a:pt x="148" y="386"/>
                  </a:lnTo>
                  <a:lnTo>
                    <a:pt x="142" y="376"/>
                  </a:lnTo>
                  <a:lnTo>
                    <a:pt x="136" y="362"/>
                  </a:lnTo>
                  <a:lnTo>
                    <a:pt x="132" y="350"/>
                  </a:lnTo>
                  <a:lnTo>
                    <a:pt x="128" y="334"/>
                  </a:lnTo>
                  <a:lnTo>
                    <a:pt x="124" y="302"/>
                  </a:lnTo>
                  <a:lnTo>
                    <a:pt x="122" y="268"/>
                  </a:lnTo>
                  <a:lnTo>
                    <a:pt x="122" y="230"/>
                  </a:lnTo>
                  <a:lnTo>
                    <a:pt x="122" y="230"/>
                  </a:lnTo>
                  <a:lnTo>
                    <a:pt x="124" y="194"/>
                  </a:lnTo>
                  <a:lnTo>
                    <a:pt x="124" y="158"/>
                  </a:lnTo>
                  <a:lnTo>
                    <a:pt x="128" y="126"/>
                  </a:lnTo>
                  <a:lnTo>
                    <a:pt x="132" y="112"/>
                  </a:lnTo>
                  <a:lnTo>
                    <a:pt x="136" y="98"/>
                  </a:lnTo>
                  <a:lnTo>
                    <a:pt x="142" y="86"/>
                  </a:lnTo>
                  <a:lnTo>
                    <a:pt x="148" y="74"/>
                  </a:lnTo>
                  <a:lnTo>
                    <a:pt x="156" y="64"/>
                  </a:lnTo>
                  <a:lnTo>
                    <a:pt x="166" y="56"/>
                  </a:lnTo>
                  <a:lnTo>
                    <a:pt x="178" y="50"/>
                  </a:lnTo>
                  <a:lnTo>
                    <a:pt x="190" y="46"/>
                  </a:lnTo>
                  <a:lnTo>
                    <a:pt x="206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38" y="42"/>
                  </a:lnTo>
                  <a:lnTo>
                    <a:pt x="254" y="46"/>
                  </a:lnTo>
                  <a:lnTo>
                    <a:pt x="266" y="50"/>
                  </a:lnTo>
                  <a:lnTo>
                    <a:pt x="278" y="56"/>
                  </a:lnTo>
                  <a:lnTo>
                    <a:pt x="288" y="64"/>
                  </a:lnTo>
                  <a:lnTo>
                    <a:pt x="296" y="74"/>
                  </a:lnTo>
                  <a:lnTo>
                    <a:pt x="302" y="86"/>
                  </a:lnTo>
                  <a:lnTo>
                    <a:pt x="308" y="98"/>
                  </a:lnTo>
                  <a:lnTo>
                    <a:pt x="312" y="112"/>
                  </a:lnTo>
                  <a:lnTo>
                    <a:pt x="316" y="126"/>
                  </a:lnTo>
                  <a:lnTo>
                    <a:pt x="320" y="158"/>
                  </a:lnTo>
                  <a:lnTo>
                    <a:pt x="322" y="194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68"/>
                  </a:lnTo>
                  <a:lnTo>
                    <a:pt x="320" y="302"/>
                  </a:lnTo>
                  <a:lnTo>
                    <a:pt x="316" y="334"/>
                  </a:lnTo>
                  <a:lnTo>
                    <a:pt x="312" y="350"/>
                  </a:lnTo>
                  <a:lnTo>
                    <a:pt x="308" y="362"/>
                  </a:lnTo>
                  <a:lnTo>
                    <a:pt x="302" y="376"/>
                  </a:lnTo>
                  <a:lnTo>
                    <a:pt x="296" y="386"/>
                  </a:lnTo>
                  <a:lnTo>
                    <a:pt x="288" y="396"/>
                  </a:lnTo>
                  <a:lnTo>
                    <a:pt x="278" y="404"/>
                  </a:lnTo>
                  <a:lnTo>
                    <a:pt x="268" y="410"/>
                  </a:lnTo>
                  <a:lnTo>
                    <a:pt x="254" y="416"/>
                  </a:lnTo>
                  <a:lnTo>
                    <a:pt x="240" y="418"/>
                  </a:lnTo>
                  <a:lnTo>
                    <a:pt x="222" y="420"/>
                  </a:lnTo>
                  <a:lnTo>
                    <a:pt x="222" y="4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11" name="Freeform 8"/>
            <p:cNvSpPr>
              <a:spLocks/>
            </p:cNvSpPr>
            <p:nvPr userDrawn="1"/>
          </p:nvSpPr>
          <p:spPr bwMode="auto">
            <a:xfrm>
              <a:off x="10633075" y="3032967"/>
              <a:ext cx="190500" cy="993775"/>
            </a:xfrm>
            <a:custGeom>
              <a:avLst/>
              <a:gdLst>
                <a:gd name="T0" fmla="*/ 104 w 120"/>
                <a:gd name="T1" fmla="*/ 0 h 626"/>
                <a:gd name="T2" fmla="*/ 14 w 120"/>
                <a:gd name="T3" fmla="*/ 0 h 626"/>
                <a:gd name="T4" fmla="*/ 14 w 120"/>
                <a:gd name="T5" fmla="*/ 0 h 626"/>
                <a:gd name="T6" fmla="*/ 8 w 120"/>
                <a:gd name="T7" fmla="*/ 0 h 626"/>
                <a:gd name="T8" fmla="*/ 4 w 120"/>
                <a:gd name="T9" fmla="*/ 4 h 626"/>
                <a:gd name="T10" fmla="*/ 0 w 120"/>
                <a:gd name="T11" fmla="*/ 8 h 626"/>
                <a:gd name="T12" fmla="*/ 0 w 120"/>
                <a:gd name="T13" fmla="*/ 14 h 626"/>
                <a:gd name="T14" fmla="*/ 0 w 120"/>
                <a:gd name="T15" fmla="*/ 14 h 626"/>
                <a:gd name="T16" fmla="*/ 0 w 120"/>
                <a:gd name="T17" fmla="*/ 14 h 626"/>
                <a:gd name="T18" fmla="*/ 0 w 120"/>
                <a:gd name="T19" fmla="*/ 14 h 626"/>
                <a:gd name="T20" fmla="*/ 0 w 120"/>
                <a:gd name="T21" fmla="*/ 612 h 626"/>
                <a:gd name="T22" fmla="*/ 0 w 120"/>
                <a:gd name="T23" fmla="*/ 612 h 626"/>
                <a:gd name="T24" fmla="*/ 0 w 120"/>
                <a:gd name="T25" fmla="*/ 614 h 626"/>
                <a:gd name="T26" fmla="*/ 0 w 120"/>
                <a:gd name="T27" fmla="*/ 614 h 626"/>
                <a:gd name="T28" fmla="*/ 0 w 120"/>
                <a:gd name="T29" fmla="*/ 618 h 626"/>
                <a:gd name="T30" fmla="*/ 4 w 120"/>
                <a:gd name="T31" fmla="*/ 622 h 626"/>
                <a:gd name="T32" fmla="*/ 8 w 120"/>
                <a:gd name="T33" fmla="*/ 626 h 626"/>
                <a:gd name="T34" fmla="*/ 14 w 120"/>
                <a:gd name="T35" fmla="*/ 626 h 626"/>
                <a:gd name="T36" fmla="*/ 14 w 120"/>
                <a:gd name="T37" fmla="*/ 626 h 626"/>
                <a:gd name="T38" fmla="*/ 14 w 120"/>
                <a:gd name="T39" fmla="*/ 626 h 626"/>
                <a:gd name="T40" fmla="*/ 14 w 120"/>
                <a:gd name="T41" fmla="*/ 626 h 626"/>
                <a:gd name="T42" fmla="*/ 42 w 120"/>
                <a:gd name="T43" fmla="*/ 622 h 626"/>
                <a:gd name="T44" fmla="*/ 108 w 120"/>
                <a:gd name="T45" fmla="*/ 610 h 626"/>
                <a:gd name="T46" fmla="*/ 108 w 120"/>
                <a:gd name="T47" fmla="*/ 610 h 626"/>
                <a:gd name="T48" fmla="*/ 116 w 120"/>
                <a:gd name="T49" fmla="*/ 606 h 626"/>
                <a:gd name="T50" fmla="*/ 120 w 120"/>
                <a:gd name="T51" fmla="*/ 600 h 626"/>
                <a:gd name="T52" fmla="*/ 120 w 120"/>
                <a:gd name="T53" fmla="*/ 14 h 626"/>
                <a:gd name="T54" fmla="*/ 120 w 120"/>
                <a:gd name="T55" fmla="*/ 14 h 626"/>
                <a:gd name="T56" fmla="*/ 118 w 120"/>
                <a:gd name="T57" fmla="*/ 8 h 626"/>
                <a:gd name="T58" fmla="*/ 116 w 120"/>
                <a:gd name="T59" fmla="*/ 4 h 626"/>
                <a:gd name="T60" fmla="*/ 110 w 120"/>
                <a:gd name="T61" fmla="*/ 0 h 626"/>
                <a:gd name="T62" fmla="*/ 104 w 120"/>
                <a:gd name="T63" fmla="*/ 0 h 626"/>
                <a:gd name="T64" fmla="*/ 104 w 120"/>
                <a:gd name="T65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" h="626">
                  <a:moveTo>
                    <a:pt x="104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4"/>
                  </a:lnTo>
                  <a:lnTo>
                    <a:pt x="0" y="614"/>
                  </a:lnTo>
                  <a:lnTo>
                    <a:pt x="0" y="618"/>
                  </a:lnTo>
                  <a:lnTo>
                    <a:pt x="4" y="622"/>
                  </a:lnTo>
                  <a:lnTo>
                    <a:pt x="8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42" y="622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16" y="606"/>
                  </a:lnTo>
                  <a:lnTo>
                    <a:pt x="120" y="600"/>
                  </a:lnTo>
                  <a:lnTo>
                    <a:pt x="120" y="14"/>
                  </a:lnTo>
                  <a:lnTo>
                    <a:pt x="120" y="14"/>
                  </a:lnTo>
                  <a:lnTo>
                    <a:pt x="118" y="8"/>
                  </a:lnTo>
                  <a:lnTo>
                    <a:pt x="116" y="4"/>
                  </a:lnTo>
                  <a:lnTo>
                    <a:pt x="110" y="0"/>
                  </a:lnTo>
                  <a:lnTo>
                    <a:pt x="104" y="0"/>
                  </a:lnTo>
                  <a:lnTo>
                    <a:pt x="10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12" name="Freeform 9"/>
            <p:cNvSpPr>
              <a:spLocks/>
            </p:cNvSpPr>
            <p:nvPr userDrawn="1"/>
          </p:nvSpPr>
          <p:spPr bwMode="auto">
            <a:xfrm>
              <a:off x="10925175" y="3032967"/>
              <a:ext cx="190500" cy="993775"/>
            </a:xfrm>
            <a:custGeom>
              <a:avLst/>
              <a:gdLst>
                <a:gd name="T0" fmla="*/ 106 w 120"/>
                <a:gd name="T1" fmla="*/ 0 h 626"/>
                <a:gd name="T2" fmla="*/ 14 w 120"/>
                <a:gd name="T3" fmla="*/ 0 h 626"/>
                <a:gd name="T4" fmla="*/ 14 w 120"/>
                <a:gd name="T5" fmla="*/ 0 h 626"/>
                <a:gd name="T6" fmla="*/ 8 w 120"/>
                <a:gd name="T7" fmla="*/ 0 h 626"/>
                <a:gd name="T8" fmla="*/ 4 w 120"/>
                <a:gd name="T9" fmla="*/ 4 h 626"/>
                <a:gd name="T10" fmla="*/ 0 w 120"/>
                <a:gd name="T11" fmla="*/ 8 h 626"/>
                <a:gd name="T12" fmla="*/ 0 w 120"/>
                <a:gd name="T13" fmla="*/ 14 h 626"/>
                <a:gd name="T14" fmla="*/ 0 w 120"/>
                <a:gd name="T15" fmla="*/ 14 h 626"/>
                <a:gd name="T16" fmla="*/ 0 w 120"/>
                <a:gd name="T17" fmla="*/ 14 h 626"/>
                <a:gd name="T18" fmla="*/ 0 w 120"/>
                <a:gd name="T19" fmla="*/ 14 h 626"/>
                <a:gd name="T20" fmla="*/ 0 w 120"/>
                <a:gd name="T21" fmla="*/ 612 h 626"/>
                <a:gd name="T22" fmla="*/ 0 w 120"/>
                <a:gd name="T23" fmla="*/ 612 h 626"/>
                <a:gd name="T24" fmla="*/ 0 w 120"/>
                <a:gd name="T25" fmla="*/ 614 h 626"/>
                <a:gd name="T26" fmla="*/ 0 w 120"/>
                <a:gd name="T27" fmla="*/ 614 h 626"/>
                <a:gd name="T28" fmla="*/ 0 w 120"/>
                <a:gd name="T29" fmla="*/ 618 h 626"/>
                <a:gd name="T30" fmla="*/ 4 w 120"/>
                <a:gd name="T31" fmla="*/ 622 h 626"/>
                <a:gd name="T32" fmla="*/ 8 w 120"/>
                <a:gd name="T33" fmla="*/ 626 h 626"/>
                <a:gd name="T34" fmla="*/ 14 w 120"/>
                <a:gd name="T35" fmla="*/ 626 h 626"/>
                <a:gd name="T36" fmla="*/ 14 w 120"/>
                <a:gd name="T37" fmla="*/ 626 h 626"/>
                <a:gd name="T38" fmla="*/ 16 w 120"/>
                <a:gd name="T39" fmla="*/ 626 h 626"/>
                <a:gd name="T40" fmla="*/ 16 w 120"/>
                <a:gd name="T41" fmla="*/ 626 h 626"/>
                <a:gd name="T42" fmla="*/ 44 w 120"/>
                <a:gd name="T43" fmla="*/ 622 h 626"/>
                <a:gd name="T44" fmla="*/ 108 w 120"/>
                <a:gd name="T45" fmla="*/ 610 h 626"/>
                <a:gd name="T46" fmla="*/ 108 w 120"/>
                <a:gd name="T47" fmla="*/ 610 h 626"/>
                <a:gd name="T48" fmla="*/ 116 w 120"/>
                <a:gd name="T49" fmla="*/ 606 h 626"/>
                <a:gd name="T50" fmla="*/ 120 w 120"/>
                <a:gd name="T51" fmla="*/ 600 h 626"/>
                <a:gd name="T52" fmla="*/ 120 w 120"/>
                <a:gd name="T53" fmla="*/ 14 h 626"/>
                <a:gd name="T54" fmla="*/ 120 w 120"/>
                <a:gd name="T55" fmla="*/ 14 h 626"/>
                <a:gd name="T56" fmla="*/ 118 w 120"/>
                <a:gd name="T57" fmla="*/ 8 h 626"/>
                <a:gd name="T58" fmla="*/ 116 w 120"/>
                <a:gd name="T59" fmla="*/ 4 h 626"/>
                <a:gd name="T60" fmla="*/ 112 w 120"/>
                <a:gd name="T61" fmla="*/ 0 h 626"/>
                <a:gd name="T62" fmla="*/ 106 w 120"/>
                <a:gd name="T63" fmla="*/ 0 h 626"/>
                <a:gd name="T64" fmla="*/ 106 w 120"/>
                <a:gd name="T65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" h="626">
                  <a:moveTo>
                    <a:pt x="106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4"/>
                  </a:lnTo>
                  <a:lnTo>
                    <a:pt x="0" y="614"/>
                  </a:lnTo>
                  <a:lnTo>
                    <a:pt x="0" y="618"/>
                  </a:lnTo>
                  <a:lnTo>
                    <a:pt x="4" y="622"/>
                  </a:lnTo>
                  <a:lnTo>
                    <a:pt x="8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6" y="626"/>
                  </a:lnTo>
                  <a:lnTo>
                    <a:pt x="16" y="626"/>
                  </a:lnTo>
                  <a:lnTo>
                    <a:pt x="44" y="622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16" y="606"/>
                  </a:lnTo>
                  <a:lnTo>
                    <a:pt x="120" y="600"/>
                  </a:lnTo>
                  <a:lnTo>
                    <a:pt x="120" y="14"/>
                  </a:lnTo>
                  <a:lnTo>
                    <a:pt x="120" y="14"/>
                  </a:lnTo>
                  <a:lnTo>
                    <a:pt x="118" y="8"/>
                  </a:lnTo>
                  <a:lnTo>
                    <a:pt x="116" y="4"/>
                  </a:lnTo>
                  <a:lnTo>
                    <a:pt x="112" y="0"/>
                  </a:lnTo>
                  <a:lnTo>
                    <a:pt x="106" y="0"/>
                  </a:lnTo>
                  <a:lnTo>
                    <a:pt x="106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6"/>
          <p:cNvGrpSpPr/>
          <p:nvPr userDrawn="1"/>
        </p:nvGrpSpPr>
        <p:grpSpPr>
          <a:xfrm>
            <a:off x="8396372" y="260350"/>
            <a:ext cx="496803" cy="216191"/>
            <a:chOff x="9023350" y="3032967"/>
            <a:chExt cx="2889250" cy="1257300"/>
          </a:xfrm>
          <a:solidFill>
            <a:schemeClr val="tx1"/>
          </a:solidFill>
        </p:grpSpPr>
        <p:sp>
          <p:nvSpPr>
            <p:cNvPr id="8" name="Freeform 5"/>
            <p:cNvSpPr>
              <a:spLocks noEditPoints="1"/>
            </p:cNvSpPr>
            <p:nvPr userDrawn="1"/>
          </p:nvSpPr>
          <p:spPr bwMode="auto">
            <a:xfrm>
              <a:off x="11207750" y="3296492"/>
              <a:ext cx="704850" cy="730250"/>
            </a:xfrm>
            <a:custGeom>
              <a:avLst/>
              <a:gdLst>
                <a:gd name="T0" fmla="*/ 186 w 444"/>
                <a:gd name="T1" fmla="*/ 0 h 460"/>
                <a:gd name="T2" fmla="*/ 104 w 444"/>
                <a:gd name="T3" fmla="*/ 18 h 460"/>
                <a:gd name="T4" fmla="*/ 50 w 444"/>
                <a:gd name="T5" fmla="*/ 52 h 460"/>
                <a:gd name="T6" fmla="*/ 18 w 444"/>
                <a:gd name="T7" fmla="*/ 100 h 460"/>
                <a:gd name="T8" fmla="*/ 2 w 444"/>
                <a:gd name="T9" fmla="*/ 162 h 460"/>
                <a:gd name="T10" fmla="*/ 0 w 444"/>
                <a:gd name="T11" fmla="*/ 230 h 460"/>
                <a:gd name="T12" fmla="*/ 6 w 444"/>
                <a:gd name="T13" fmla="*/ 320 h 460"/>
                <a:gd name="T14" fmla="*/ 26 w 444"/>
                <a:gd name="T15" fmla="*/ 378 h 460"/>
                <a:gd name="T16" fmla="*/ 64 w 444"/>
                <a:gd name="T17" fmla="*/ 422 h 460"/>
                <a:gd name="T18" fmla="*/ 128 w 444"/>
                <a:gd name="T19" fmla="*/ 450 h 460"/>
                <a:gd name="T20" fmla="*/ 222 w 444"/>
                <a:gd name="T21" fmla="*/ 460 h 460"/>
                <a:gd name="T22" fmla="*/ 222 w 444"/>
                <a:gd name="T23" fmla="*/ 460 h 460"/>
                <a:gd name="T24" fmla="*/ 258 w 444"/>
                <a:gd name="T25" fmla="*/ 460 h 460"/>
                <a:gd name="T26" fmla="*/ 340 w 444"/>
                <a:gd name="T27" fmla="*/ 442 h 460"/>
                <a:gd name="T28" fmla="*/ 394 w 444"/>
                <a:gd name="T29" fmla="*/ 408 h 460"/>
                <a:gd name="T30" fmla="*/ 426 w 444"/>
                <a:gd name="T31" fmla="*/ 360 h 460"/>
                <a:gd name="T32" fmla="*/ 440 w 444"/>
                <a:gd name="T33" fmla="*/ 300 h 460"/>
                <a:gd name="T34" fmla="*/ 444 w 444"/>
                <a:gd name="T35" fmla="*/ 230 h 460"/>
                <a:gd name="T36" fmla="*/ 438 w 444"/>
                <a:gd name="T37" fmla="*/ 140 h 460"/>
                <a:gd name="T38" fmla="*/ 418 w 444"/>
                <a:gd name="T39" fmla="*/ 82 h 460"/>
                <a:gd name="T40" fmla="*/ 378 w 444"/>
                <a:gd name="T41" fmla="*/ 38 h 460"/>
                <a:gd name="T42" fmla="*/ 316 w 444"/>
                <a:gd name="T43" fmla="*/ 10 h 460"/>
                <a:gd name="T44" fmla="*/ 222 w 444"/>
                <a:gd name="T45" fmla="*/ 0 h 460"/>
                <a:gd name="T46" fmla="*/ 222 w 444"/>
                <a:gd name="T47" fmla="*/ 420 h 460"/>
                <a:gd name="T48" fmla="*/ 222 w 444"/>
                <a:gd name="T49" fmla="*/ 420 h 460"/>
                <a:gd name="T50" fmla="*/ 190 w 444"/>
                <a:gd name="T51" fmla="*/ 416 h 460"/>
                <a:gd name="T52" fmla="*/ 156 w 444"/>
                <a:gd name="T53" fmla="*/ 396 h 460"/>
                <a:gd name="T54" fmla="*/ 136 w 444"/>
                <a:gd name="T55" fmla="*/ 362 h 460"/>
                <a:gd name="T56" fmla="*/ 124 w 444"/>
                <a:gd name="T57" fmla="*/ 302 h 460"/>
                <a:gd name="T58" fmla="*/ 122 w 444"/>
                <a:gd name="T59" fmla="*/ 230 h 460"/>
                <a:gd name="T60" fmla="*/ 128 w 444"/>
                <a:gd name="T61" fmla="*/ 126 h 460"/>
                <a:gd name="T62" fmla="*/ 142 w 444"/>
                <a:gd name="T63" fmla="*/ 86 h 460"/>
                <a:gd name="T64" fmla="*/ 166 w 444"/>
                <a:gd name="T65" fmla="*/ 56 h 460"/>
                <a:gd name="T66" fmla="*/ 204 w 444"/>
                <a:gd name="T67" fmla="*/ 42 h 460"/>
                <a:gd name="T68" fmla="*/ 222 w 444"/>
                <a:gd name="T69" fmla="*/ 40 h 460"/>
                <a:gd name="T70" fmla="*/ 222 w 444"/>
                <a:gd name="T71" fmla="*/ 40 h 460"/>
                <a:gd name="T72" fmla="*/ 266 w 444"/>
                <a:gd name="T73" fmla="*/ 50 h 460"/>
                <a:gd name="T74" fmla="*/ 296 w 444"/>
                <a:gd name="T75" fmla="*/ 74 h 460"/>
                <a:gd name="T76" fmla="*/ 312 w 444"/>
                <a:gd name="T77" fmla="*/ 112 h 460"/>
                <a:gd name="T78" fmla="*/ 320 w 444"/>
                <a:gd name="T79" fmla="*/ 194 h 460"/>
                <a:gd name="T80" fmla="*/ 320 w 444"/>
                <a:gd name="T81" fmla="*/ 268 h 460"/>
                <a:gd name="T82" fmla="*/ 312 w 444"/>
                <a:gd name="T83" fmla="*/ 348 h 460"/>
                <a:gd name="T84" fmla="*/ 296 w 444"/>
                <a:gd name="T85" fmla="*/ 386 h 460"/>
                <a:gd name="T86" fmla="*/ 266 w 444"/>
                <a:gd name="T87" fmla="*/ 410 h 460"/>
                <a:gd name="T88" fmla="*/ 222 w 444"/>
                <a:gd name="T89" fmla="*/ 42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44" h="460">
                  <a:moveTo>
                    <a:pt x="222" y="0"/>
                  </a:moveTo>
                  <a:lnTo>
                    <a:pt x="222" y="0"/>
                  </a:lnTo>
                  <a:lnTo>
                    <a:pt x="186" y="0"/>
                  </a:lnTo>
                  <a:lnTo>
                    <a:pt x="156" y="4"/>
                  </a:lnTo>
                  <a:lnTo>
                    <a:pt x="128" y="10"/>
                  </a:lnTo>
                  <a:lnTo>
                    <a:pt x="104" y="18"/>
                  </a:lnTo>
                  <a:lnTo>
                    <a:pt x="82" y="28"/>
                  </a:lnTo>
                  <a:lnTo>
                    <a:pt x="64" y="38"/>
                  </a:lnTo>
                  <a:lnTo>
                    <a:pt x="50" y="52"/>
                  </a:lnTo>
                  <a:lnTo>
                    <a:pt x="36" y="66"/>
                  </a:lnTo>
                  <a:lnTo>
                    <a:pt x="26" y="82"/>
                  </a:lnTo>
                  <a:lnTo>
                    <a:pt x="18" y="100"/>
                  </a:lnTo>
                  <a:lnTo>
                    <a:pt x="12" y="120"/>
                  </a:lnTo>
                  <a:lnTo>
                    <a:pt x="6" y="140"/>
                  </a:lnTo>
                  <a:lnTo>
                    <a:pt x="2" y="162"/>
                  </a:lnTo>
                  <a:lnTo>
                    <a:pt x="0" y="184"/>
                  </a:lnTo>
                  <a:lnTo>
                    <a:pt x="0" y="230"/>
                  </a:lnTo>
                  <a:lnTo>
                    <a:pt x="0" y="230"/>
                  </a:lnTo>
                  <a:lnTo>
                    <a:pt x="0" y="278"/>
                  </a:lnTo>
                  <a:lnTo>
                    <a:pt x="2" y="300"/>
                  </a:lnTo>
                  <a:lnTo>
                    <a:pt x="6" y="320"/>
                  </a:lnTo>
                  <a:lnTo>
                    <a:pt x="10" y="340"/>
                  </a:lnTo>
                  <a:lnTo>
                    <a:pt x="18" y="360"/>
                  </a:lnTo>
                  <a:lnTo>
                    <a:pt x="26" y="378"/>
                  </a:lnTo>
                  <a:lnTo>
                    <a:pt x="36" y="394"/>
                  </a:lnTo>
                  <a:lnTo>
                    <a:pt x="50" y="408"/>
                  </a:lnTo>
                  <a:lnTo>
                    <a:pt x="64" y="422"/>
                  </a:lnTo>
                  <a:lnTo>
                    <a:pt x="82" y="434"/>
                  </a:lnTo>
                  <a:lnTo>
                    <a:pt x="104" y="442"/>
                  </a:lnTo>
                  <a:lnTo>
                    <a:pt x="128" y="450"/>
                  </a:lnTo>
                  <a:lnTo>
                    <a:pt x="156" y="456"/>
                  </a:lnTo>
                  <a:lnTo>
                    <a:pt x="186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58" y="460"/>
                  </a:lnTo>
                  <a:lnTo>
                    <a:pt x="288" y="456"/>
                  </a:lnTo>
                  <a:lnTo>
                    <a:pt x="316" y="450"/>
                  </a:lnTo>
                  <a:lnTo>
                    <a:pt x="340" y="442"/>
                  </a:lnTo>
                  <a:lnTo>
                    <a:pt x="362" y="434"/>
                  </a:lnTo>
                  <a:lnTo>
                    <a:pt x="380" y="422"/>
                  </a:lnTo>
                  <a:lnTo>
                    <a:pt x="394" y="408"/>
                  </a:lnTo>
                  <a:lnTo>
                    <a:pt x="408" y="394"/>
                  </a:lnTo>
                  <a:lnTo>
                    <a:pt x="418" y="378"/>
                  </a:lnTo>
                  <a:lnTo>
                    <a:pt x="426" y="360"/>
                  </a:lnTo>
                  <a:lnTo>
                    <a:pt x="432" y="340"/>
                  </a:lnTo>
                  <a:lnTo>
                    <a:pt x="438" y="320"/>
                  </a:lnTo>
                  <a:lnTo>
                    <a:pt x="440" y="300"/>
                  </a:lnTo>
                  <a:lnTo>
                    <a:pt x="442" y="278"/>
                  </a:lnTo>
                  <a:lnTo>
                    <a:pt x="444" y="230"/>
                  </a:lnTo>
                  <a:lnTo>
                    <a:pt x="444" y="230"/>
                  </a:lnTo>
                  <a:lnTo>
                    <a:pt x="442" y="184"/>
                  </a:lnTo>
                  <a:lnTo>
                    <a:pt x="440" y="162"/>
                  </a:lnTo>
                  <a:lnTo>
                    <a:pt x="438" y="140"/>
                  </a:lnTo>
                  <a:lnTo>
                    <a:pt x="432" y="120"/>
                  </a:lnTo>
                  <a:lnTo>
                    <a:pt x="426" y="100"/>
                  </a:lnTo>
                  <a:lnTo>
                    <a:pt x="418" y="82"/>
                  </a:lnTo>
                  <a:lnTo>
                    <a:pt x="408" y="66"/>
                  </a:lnTo>
                  <a:lnTo>
                    <a:pt x="394" y="52"/>
                  </a:lnTo>
                  <a:lnTo>
                    <a:pt x="378" y="38"/>
                  </a:lnTo>
                  <a:lnTo>
                    <a:pt x="360" y="28"/>
                  </a:lnTo>
                  <a:lnTo>
                    <a:pt x="340" y="18"/>
                  </a:lnTo>
                  <a:lnTo>
                    <a:pt x="316" y="10"/>
                  </a:lnTo>
                  <a:lnTo>
                    <a:pt x="288" y="4"/>
                  </a:lnTo>
                  <a:lnTo>
                    <a:pt x="256" y="0"/>
                  </a:lnTo>
                  <a:lnTo>
                    <a:pt x="222" y="0"/>
                  </a:lnTo>
                  <a:lnTo>
                    <a:pt x="222" y="0"/>
                  </a:lnTo>
                  <a:close/>
                  <a:moveTo>
                    <a:pt x="222" y="420"/>
                  </a:move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04" y="418"/>
                  </a:lnTo>
                  <a:lnTo>
                    <a:pt x="190" y="416"/>
                  </a:lnTo>
                  <a:lnTo>
                    <a:pt x="176" y="410"/>
                  </a:lnTo>
                  <a:lnTo>
                    <a:pt x="166" y="404"/>
                  </a:lnTo>
                  <a:lnTo>
                    <a:pt x="156" y="396"/>
                  </a:lnTo>
                  <a:lnTo>
                    <a:pt x="148" y="386"/>
                  </a:lnTo>
                  <a:lnTo>
                    <a:pt x="142" y="374"/>
                  </a:lnTo>
                  <a:lnTo>
                    <a:pt x="136" y="362"/>
                  </a:lnTo>
                  <a:lnTo>
                    <a:pt x="132" y="348"/>
                  </a:lnTo>
                  <a:lnTo>
                    <a:pt x="128" y="334"/>
                  </a:lnTo>
                  <a:lnTo>
                    <a:pt x="124" y="302"/>
                  </a:lnTo>
                  <a:lnTo>
                    <a:pt x="122" y="268"/>
                  </a:lnTo>
                  <a:lnTo>
                    <a:pt x="122" y="230"/>
                  </a:lnTo>
                  <a:lnTo>
                    <a:pt x="122" y="230"/>
                  </a:lnTo>
                  <a:lnTo>
                    <a:pt x="122" y="194"/>
                  </a:lnTo>
                  <a:lnTo>
                    <a:pt x="124" y="158"/>
                  </a:lnTo>
                  <a:lnTo>
                    <a:pt x="128" y="126"/>
                  </a:lnTo>
                  <a:lnTo>
                    <a:pt x="132" y="112"/>
                  </a:lnTo>
                  <a:lnTo>
                    <a:pt x="136" y="98"/>
                  </a:lnTo>
                  <a:lnTo>
                    <a:pt x="142" y="86"/>
                  </a:lnTo>
                  <a:lnTo>
                    <a:pt x="148" y="74"/>
                  </a:lnTo>
                  <a:lnTo>
                    <a:pt x="156" y="64"/>
                  </a:lnTo>
                  <a:lnTo>
                    <a:pt x="166" y="56"/>
                  </a:lnTo>
                  <a:lnTo>
                    <a:pt x="178" y="50"/>
                  </a:lnTo>
                  <a:lnTo>
                    <a:pt x="190" y="44"/>
                  </a:lnTo>
                  <a:lnTo>
                    <a:pt x="204" y="42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38" y="42"/>
                  </a:lnTo>
                  <a:lnTo>
                    <a:pt x="254" y="44"/>
                  </a:lnTo>
                  <a:lnTo>
                    <a:pt x="266" y="50"/>
                  </a:lnTo>
                  <a:lnTo>
                    <a:pt x="278" y="56"/>
                  </a:lnTo>
                  <a:lnTo>
                    <a:pt x="288" y="64"/>
                  </a:lnTo>
                  <a:lnTo>
                    <a:pt x="296" y="74"/>
                  </a:lnTo>
                  <a:lnTo>
                    <a:pt x="302" y="86"/>
                  </a:lnTo>
                  <a:lnTo>
                    <a:pt x="308" y="98"/>
                  </a:lnTo>
                  <a:lnTo>
                    <a:pt x="312" y="112"/>
                  </a:lnTo>
                  <a:lnTo>
                    <a:pt x="314" y="126"/>
                  </a:lnTo>
                  <a:lnTo>
                    <a:pt x="320" y="158"/>
                  </a:lnTo>
                  <a:lnTo>
                    <a:pt x="320" y="194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0" y="268"/>
                  </a:lnTo>
                  <a:lnTo>
                    <a:pt x="320" y="302"/>
                  </a:lnTo>
                  <a:lnTo>
                    <a:pt x="316" y="334"/>
                  </a:lnTo>
                  <a:lnTo>
                    <a:pt x="312" y="348"/>
                  </a:lnTo>
                  <a:lnTo>
                    <a:pt x="308" y="362"/>
                  </a:lnTo>
                  <a:lnTo>
                    <a:pt x="302" y="374"/>
                  </a:lnTo>
                  <a:lnTo>
                    <a:pt x="296" y="386"/>
                  </a:lnTo>
                  <a:lnTo>
                    <a:pt x="288" y="396"/>
                  </a:lnTo>
                  <a:lnTo>
                    <a:pt x="278" y="404"/>
                  </a:lnTo>
                  <a:lnTo>
                    <a:pt x="266" y="410"/>
                  </a:lnTo>
                  <a:lnTo>
                    <a:pt x="254" y="416"/>
                  </a:lnTo>
                  <a:lnTo>
                    <a:pt x="240" y="418"/>
                  </a:lnTo>
                  <a:lnTo>
                    <a:pt x="222" y="420"/>
                  </a:lnTo>
                  <a:lnTo>
                    <a:pt x="222" y="42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9" name="Freeform 6"/>
            <p:cNvSpPr>
              <a:spLocks noEditPoints="1"/>
            </p:cNvSpPr>
            <p:nvPr userDrawn="1"/>
          </p:nvSpPr>
          <p:spPr bwMode="auto">
            <a:xfrm>
              <a:off x="9826625" y="3296492"/>
              <a:ext cx="708025" cy="730250"/>
            </a:xfrm>
            <a:custGeom>
              <a:avLst/>
              <a:gdLst>
                <a:gd name="T0" fmla="*/ 438 w 446"/>
                <a:gd name="T1" fmla="*/ 234 h 460"/>
                <a:gd name="T2" fmla="*/ 446 w 446"/>
                <a:gd name="T3" fmla="*/ 222 h 460"/>
                <a:gd name="T4" fmla="*/ 444 w 446"/>
                <a:gd name="T5" fmla="*/ 194 h 460"/>
                <a:gd name="T6" fmla="*/ 436 w 446"/>
                <a:gd name="T7" fmla="*/ 126 h 460"/>
                <a:gd name="T8" fmla="*/ 418 w 446"/>
                <a:gd name="T9" fmla="*/ 82 h 460"/>
                <a:gd name="T10" fmla="*/ 388 w 446"/>
                <a:gd name="T11" fmla="*/ 44 h 460"/>
                <a:gd name="T12" fmla="*/ 342 w 446"/>
                <a:gd name="T13" fmla="*/ 18 h 460"/>
                <a:gd name="T14" fmla="*/ 278 w 446"/>
                <a:gd name="T15" fmla="*/ 2 h 460"/>
                <a:gd name="T16" fmla="*/ 222 w 446"/>
                <a:gd name="T17" fmla="*/ 0 h 460"/>
                <a:gd name="T18" fmla="*/ 128 w 446"/>
                <a:gd name="T19" fmla="*/ 10 h 460"/>
                <a:gd name="T20" fmla="*/ 66 w 446"/>
                <a:gd name="T21" fmla="*/ 38 h 460"/>
                <a:gd name="T22" fmla="*/ 28 w 446"/>
                <a:gd name="T23" fmla="*/ 82 h 460"/>
                <a:gd name="T24" fmla="*/ 8 w 446"/>
                <a:gd name="T25" fmla="*/ 140 h 460"/>
                <a:gd name="T26" fmla="*/ 0 w 446"/>
                <a:gd name="T27" fmla="*/ 230 h 460"/>
                <a:gd name="T28" fmla="*/ 4 w 446"/>
                <a:gd name="T29" fmla="*/ 300 h 460"/>
                <a:gd name="T30" fmla="*/ 18 w 446"/>
                <a:gd name="T31" fmla="*/ 360 h 460"/>
                <a:gd name="T32" fmla="*/ 50 w 446"/>
                <a:gd name="T33" fmla="*/ 408 h 460"/>
                <a:gd name="T34" fmla="*/ 104 w 446"/>
                <a:gd name="T35" fmla="*/ 442 h 460"/>
                <a:gd name="T36" fmla="*/ 188 w 446"/>
                <a:gd name="T37" fmla="*/ 460 h 460"/>
                <a:gd name="T38" fmla="*/ 222 w 446"/>
                <a:gd name="T39" fmla="*/ 460 h 460"/>
                <a:gd name="T40" fmla="*/ 224 w 446"/>
                <a:gd name="T41" fmla="*/ 460 h 460"/>
                <a:gd name="T42" fmla="*/ 298 w 446"/>
                <a:gd name="T43" fmla="*/ 454 h 460"/>
                <a:gd name="T44" fmla="*/ 356 w 446"/>
                <a:gd name="T45" fmla="*/ 436 h 460"/>
                <a:gd name="T46" fmla="*/ 396 w 446"/>
                <a:gd name="T47" fmla="*/ 408 h 460"/>
                <a:gd name="T48" fmla="*/ 422 w 446"/>
                <a:gd name="T49" fmla="*/ 372 h 460"/>
                <a:gd name="T50" fmla="*/ 440 w 446"/>
                <a:gd name="T51" fmla="*/ 312 h 460"/>
                <a:gd name="T52" fmla="*/ 440 w 446"/>
                <a:gd name="T53" fmla="*/ 310 h 460"/>
                <a:gd name="T54" fmla="*/ 432 w 446"/>
                <a:gd name="T55" fmla="*/ 296 h 460"/>
                <a:gd name="T56" fmla="*/ 424 w 446"/>
                <a:gd name="T57" fmla="*/ 296 h 460"/>
                <a:gd name="T58" fmla="*/ 326 w 446"/>
                <a:gd name="T59" fmla="*/ 312 h 460"/>
                <a:gd name="T60" fmla="*/ 316 w 446"/>
                <a:gd name="T61" fmla="*/ 322 h 460"/>
                <a:gd name="T62" fmla="*/ 312 w 446"/>
                <a:gd name="T63" fmla="*/ 338 h 460"/>
                <a:gd name="T64" fmla="*/ 288 w 446"/>
                <a:gd name="T65" fmla="*/ 386 h 460"/>
                <a:gd name="T66" fmla="*/ 252 w 446"/>
                <a:gd name="T67" fmla="*/ 414 h 460"/>
                <a:gd name="T68" fmla="*/ 224 w 446"/>
                <a:gd name="T69" fmla="*/ 420 h 460"/>
                <a:gd name="T70" fmla="*/ 222 w 446"/>
                <a:gd name="T71" fmla="*/ 420 h 460"/>
                <a:gd name="T72" fmla="*/ 212 w 446"/>
                <a:gd name="T73" fmla="*/ 418 h 460"/>
                <a:gd name="T74" fmla="*/ 184 w 446"/>
                <a:gd name="T75" fmla="*/ 410 h 460"/>
                <a:gd name="T76" fmla="*/ 148 w 446"/>
                <a:gd name="T77" fmla="*/ 370 h 460"/>
                <a:gd name="T78" fmla="*/ 130 w 446"/>
                <a:gd name="T79" fmla="*/ 322 h 460"/>
                <a:gd name="T80" fmla="*/ 124 w 446"/>
                <a:gd name="T81" fmla="*/ 290 h 460"/>
                <a:gd name="T82" fmla="*/ 124 w 446"/>
                <a:gd name="T83" fmla="*/ 216 h 460"/>
                <a:gd name="T84" fmla="*/ 126 w 446"/>
                <a:gd name="T85" fmla="*/ 150 h 460"/>
                <a:gd name="T86" fmla="*/ 140 w 446"/>
                <a:gd name="T87" fmla="*/ 94 h 460"/>
                <a:gd name="T88" fmla="*/ 160 w 446"/>
                <a:gd name="T89" fmla="*/ 64 h 460"/>
                <a:gd name="T90" fmla="*/ 192 w 446"/>
                <a:gd name="T91" fmla="*/ 44 h 460"/>
                <a:gd name="T92" fmla="*/ 222 w 446"/>
                <a:gd name="T93" fmla="*/ 40 h 460"/>
                <a:gd name="T94" fmla="*/ 222 w 446"/>
                <a:gd name="T95" fmla="*/ 40 h 460"/>
                <a:gd name="T96" fmla="*/ 250 w 446"/>
                <a:gd name="T97" fmla="*/ 44 h 460"/>
                <a:gd name="T98" fmla="*/ 280 w 446"/>
                <a:gd name="T99" fmla="*/ 60 h 460"/>
                <a:gd name="T100" fmla="*/ 300 w 446"/>
                <a:gd name="T101" fmla="*/ 86 h 460"/>
                <a:gd name="T102" fmla="*/ 320 w 446"/>
                <a:gd name="T103" fmla="*/ 156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46" h="460">
                  <a:moveTo>
                    <a:pt x="434" y="236"/>
                  </a:moveTo>
                  <a:lnTo>
                    <a:pt x="434" y="236"/>
                  </a:lnTo>
                  <a:lnTo>
                    <a:pt x="438" y="234"/>
                  </a:lnTo>
                  <a:lnTo>
                    <a:pt x="442" y="232"/>
                  </a:lnTo>
                  <a:lnTo>
                    <a:pt x="444" y="228"/>
                  </a:lnTo>
                  <a:lnTo>
                    <a:pt x="446" y="222"/>
                  </a:lnTo>
                  <a:lnTo>
                    <a:pt x="446" y="222"/>
                  </a:lnTo>
                  <a:lnTo>
                    <a:pt x="444" y="194"/>
                  </a:lnTo>
                  <a:lnTo>
                    <a:pt x="444" y="194"/>
                  </a:lnTo>
                  <a:lnTo>
                    <a:pt x="442" y="162"/>
                  </a:lnTo>
                  <a:lnTo>
                    <a:pt x="442" y="162"/>
                  </a:lnTo>
                  <a:lnTo>
                    <a:pt x="436" y="126"/>
                  </a:lnTo>
                  <a:lnTo>
                    <a:pt x="430" y="112"/>
                  </a:lnTo>
                  <a:lnTo>
                    <a:pt x="424" y="96"/>
                  </a:lnTo>
                  <a:lnTo>
                    <a:pt x="418" y="82"/>
                  </a:lnTo>
                  <a:lnTo>
                    <a:pt x="410" y="68"/>
                  </a:lnTo>
                  <a:lnTo>
                    <a:pt x="400" y="56"/>
                  </a:lnTo>
                  <a:lnTo>
                    <a:pt x="388" y="44"/>
                  </a:lnTo>
                  <a:lnTo>
                    <a:pt x="374" y="34"/>
                  </a:lnTo>
                  <a:lnTo>
                    <a:pt x="360" y="26"/>
                  </a:lnTo>
                  <a:lnTo>
                    <a:pt x="342" y="18"/>
                  </a:lnTo>
                  <a:lnTo>
                    <a:pt x="322" y="12"/>
                  </a:lnTo>
                  <a:lnTo>
                    <a:pt x="302" y="6"/>
                  </a:lnTo>
                  <a:lnTo>
                    <a:pt x="278" y="2"/>
                  </a:lnTo>
                  <a:lnTo>
                    <a:pt x="252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188" y="0"/>
                  </a:lnTo>
                  <a:lnTo>
                    <a:pt x="156" y="4"/>
                  </a:lnTo>
                  <a:lnTo>
                    <a:pt x="128" y="10"/>
                  </a:lnTo>
                  <a:lnTo>
                    <a:pt x="104" y="18"/>
                  </a:lnTo>
                  <a:lnTo>
                    <a:pt x="84" y="28"/>
                  </a:lnTo>
                  <a:lnTo>
                    <a:pt x="66" y="38"/>
                  </a:lnTo>
                  <a:lnTo>
                    <a:pt x="50" y="52"/>
                  </a:lnTo>
                  <a:lnTo>
                    <a:pt x="38" y="66"/>
                  </a:lnTo>
                  <a:lnTo>
                    <a:pt x="28" y="82"/>
                  </a:lnTo>
                  <a:lnTo>
                    <a:pt x="18" y="100"/>
                  </a:lnTo>
                  <a:lnTo>
                    <a:pt x="12" y="120"/>
                  </a:lnTo>
                  <a:lnTo>
                    <a:pt x="8" y="140"/>
                  </a:lnTo>
                  <a:lnTo>
                    <a:pt x="4" y="162"/>
                  </a:lnTo>
                  <a:lnTo>
                    <a:pt x="2" y="184"/>
                  </a:lnTo>
                  <a:lnTo>
                    <a:pt x="0" y="230"/>
                  </a:lnTo>
                  <a:lnTo>
                    <a:pt x="0" y="230"/>
                  </a:lnTo>
                  <a:lnTo>
                    <a:pt x="2" y="278"/>
                  </a:lnTo>
                  <a:lnTo>
                    <a:pt x="4" y="300"/>
                  </a:lnTo>
                  <a:lnTo>
                    <a:pt x="8" y="320"/>
                  </a:lnTo>
                  <a:lnTo>
                    <a:pt x="12" y="340"/>
                  </a:lnTo>
                  <a:lnTo>
                    <a:pt x="18" y="360"/>
                  </a:lnTo>
                  <a:lnTo>
                    <a:pt x="26" y="378"/>
                  </a:lnTo>
                  <a:lnTo>
                    <a:pt x="38" y="394"/>
                  </a:lnTo>
                  <a:lnTo>
                    <a:pt x="50" y="408"/>
                  </a:lnTo>
                  <a:lnTo>
                    <a:pt x="66" y="422"/>
                  </a:lnTo>
                  <a:lnTo>
                    <a:pt x="84" y="434"/>
                  </a:lnTo>
                  <a:lnTo>
                    <a:pt x="104" y="442"/>
                  </a:lnTo>
                  <a:lnTo>
                    <a:pt x="128" y="450"/>
                  </a:lnTo>
                  <a:lnTo>
                    <a:pt x="156" y="456"/>
                  </a:lnTo>
                  <a:lnTo>
                    <a:pt x="188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4" y="460"/>
                  </a:lnTo>
                  <a:lnTo>
                    <a:pt x="224" y="460"/>
                  </a:lnTo>
                  <a:lnTo>
                    <a:pt x="250" y="460"/>
                  </a:lnTo>
                  <a:lnTo>
                    <a:pt x="276" y="458"/>
                  </a:lnTo>
                  <a:lnTo>
                    <a:pt x="298" y="454"/>
                  </a:lnTo>
                  <a:lnTo>
                    <a:pt x="320" y="450"/>
                  </a:lnTo>
                  <a:lnTo>
                    <a:pt x="338" y="444"/>
                  </a:lnTo>
                  <a:lnTo>
                    <a:pt x="356" y="436"/>
                  </a:lnTo>
                  <a:lnTo>
                    <a:pt x="370" y="428"/>
                  </a:lnTo>
                  <a:lnTo>
                    <a:pt x="384" y="420"/>
                  </a:lnTo>
                  <a:lnTo>
                    <a:pt x="396" y="408"/>
                  </a:lnTo>
                  <a:lnTo>
                    <a:pt x="406" y="398"/>
                  </a:lnTo>
                  <a:lnTo>
                    <a:pt x="414" y="386"/>
                  </a:lnTo>
                  <a:lnTo>
                    <a:pt x="422" y="372"/>
                  </a:lnTo>
                  <a:lnTo>
                    <a:pt x="428" y="358"/>
                  </a:lnTo>
                  <a:lnTo>
                    <a:pt x="432" y="344"/>
                  </a:lnTo>
                  <a:lnTo>
                    <a:pt x="440" y="312"/>
                  </a:lnTo>
                  <a:lnTo>
                    <a:pt x="440" y="312"/>
                  </a:lnTo>
                  <a:lnTo>
                    <a:pt x="440" y="310"/>
                  </a:lnTo>
                  <a:lnTo>
                    <a:pt x="440" y="310"/>
                  </a:lnTo>
                  <a:lnTo>
                    <a:pt x="440" y="304"/>
                  </a:lnTo>
                  <a:lnTo>
                    <a:pt x="436" y="300"/>
                  </a:lnTo>
                  <a:lnTo>
                    <a:pt x="432" y="296"/>
                  </a:lnTo>
                  <a:lnTo>
                    <a:pt x="426" y="296"/>
                  </a:lnTo>
                  <a:lnTo>
                    <a:pt x="426" y="296"/>
                  </a:lnTo>
                  <a:lnTo>
                    <a:pt x="424" y="296"/>
                  </a:lnTo>
                  <a:lnTo>
                    <a:pt x="424" y="296"/>
                  </a:lnTo>
                  <a:lnTo>
                    <a:pt x="326" y="312"/>
                  </a:lnTo>
                  <a:lnTo>
                    <a:pt x="326" y="312"/>
                  </a:lnTo>
                  <a:lnTo>
                    <a:pt x="320" y="316"/>
                  </a:lnTo>
                  <a:lnTo>
                    <a:pt x="316" y="322"/>
                  </a:lnTo>
                  <a:lnTo>
                    <a:pt x="316" y="322"/>
                  </a:lnTo>
                  <a:lnTo>
                    <a:pt x="316" y="324"/>
                  </a:lnTo>
                  <a:lnTo>
                    <a:pt x="316" y="324"/>
                  </a:lnTo>
                  <a:lnTo>
                    <a:pt x="312" y="338"/>
                  </a:lnTo>
                  <a:lnTo>
                    <a:pt x="306" y="354"/>
                  </a:lnTo>
                  <a:lnTo>
                    <a:pt x="298" y="370"/>
                  </a:lnTo>
                  <a:lnTo>
                    <a:pt x="288" y="386"/>
                  </a:lnTo>
                  <a:lnTo>
                    <a:pt x="276" y="400"/>
                  </a:lnTo>
                  <a:lnTo>
                    <a:pt x="262" y="410"/>
                  </a:lnTo>
                  <a:lnTo>
                    <a:pt x="252" y="414"/>
                  </a:lnTo>
                  <a:lnTo>
                    <a:pt x="244" y="418"/>
                  </a:lnTo>
                  <a:lnTo>
                    <a:pt x="234" y="418"/>
                  </a:lnTo>
                  <a:lnTo>
                    <a:pt x="224" y="420"/>
                  </a:lnTo>
                  <a:lnTo>
                    <a:pt x="224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12" y="418"/>
                  </a:lnTo>
                  <a:lnTo>
                    <a:pt x="202" y="418"/>
                  </a:lnTo>
                  <a:lnTo>
                    <a:pt x="192" y="414"/>
                  </a:lnTo>
                  <a:lnTo>
                    <a:pt x="184" y="410"/>
                  </a:lnTo>
                  <a:lnTo>
                    <a:pt x="170" y="400"/>
                  </a:lnTo>
                  <a:lnTo>
                    <a:pt x="158" y="386"/>
                  </a:lnTo>
                  <a:lnTo>
                    <a:pt x="148" y="370"/>
                  </a:lnTo>
                  <a:lnTo>
                    <a:pt x="140" y="354"/>
                  </a:lnTo>
                  <a:lnTo>
                    <a:pt x="134" y="338"/>
                  </a:lnTo>
                  <a:lnTo>
                    <a:pt x="130" y="322"/>
                  </a:lnTo>
                  <a:lnTo>
                    <a:pt x="130" y="322"/>
                  </a:lnTo>
                  <a:lnTo>
                    <a:pt x="126" y="308"/>
                  </a:lnTo>
                  <a:lnTo>
                    <a:pt x="124" y="290"/>
                  </a:lnTo>
                  <a:lnTo>
                    <a:pt x="322" y="256"/>
                  </a:lnTo>
                  <a:lnTo>
                    <a:pt x="434" y="236"/>
                  </a:lnTo>
                  <a:close/>
                  <a:moveTo>
                    <a:pt x="124" y="216"/>
                  </a:moveTo>
                  <a:lnTo>
                    <a:pt x="124" y="216"/>
                  </a:lnTo>
                  <a:lnTo>
                    <a:pt x="124" y="182"/>
                  </a:lnTo>
                  <a:lnTo>
                    <a:pt x="126" y="150"/>
                  </a:lnTo>
                  <a:lnTo>
                    <a:pt x="132" y="120"/>
                  </a:lnTo>
                  <a:lnTo>
                    <a:pt x="134" y="108"/>
                  </a:lnTo>
                  <a:lnTo>
                    <a:pt x="140" y="94"/>
                  </a:lnTo>
                  <a:lnTo>
                    <a:pt x="144" y="82"/>
                  </a:lnTo>
                  <a:lnTo>
                    <a:pt x="152" y="72"/>
                  </a:lnTo>
                  <a:lnTo>
                    <a:pt x="160" y="64"/>
                  </a:lnTo>
                  <a:lnTo>
                    <a:pt x="168" y="56"/>
                  </a:lnTo>
                  <a:lnTo>
                    <a:pt x="180" y="50"/>
                  </a:lnTo>
                  <a:lnTo>
                    <a:pt x="192" y="44"/>
                  </a:lnTo>
                  <a:lnTo>
                    <a:pt x="206" y="42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36" y="42"/>
                  </a:lnTo>
                  <a:lnTo>
                    <a:pt x="250" y="44"/>
                  </a:lnTo>
                  <a:lnTo>
                    <a:pt x="260" y="48"/>
                  </a:lnTo>
                  <a:lnTo>
                    <a:pt x="270" y="54"/>
                  </a:lnTo>
                  <a:lnTo>
                    <a:pt x="280" y="60"/>
                  </a:lnTo>
                  <a:lnTo>
                    <a:pt x="288" y="68"/>
                  </a:lnTo>
                  <a:lnTo>
                    <a:pt x="294" y="76"/>
                  </a:lnTo>
                  <a:lnTo>
                    <a:pt x="300" y="86"/>
                  </a:lnTo>
                  <a:lnTo>
                    <a:pt x="310" y="108"/>
                  </a:lnTo>
                  <a:lnTo>
                    <a:pt x="316" y="130"/>
                  </a:lnTo>
                  <a:lnTo>
                    <a:pt x="320" y="156"/>
                  </a:lnTo>
                  <a:lnTo>
                    <a:pt x="322" y="182"/>
                  </a:lnTo>
                  <a:lnTo>
                    <a:pt x="124" y="21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10" name="Freeform 7"/>
            <p:cNvSpPr>
              <a:spLocks noEditPoints="1"/>
            </p:cNvSpPr>
            <p:nvPr userDrawn="1"/>
          </p:nvSpPr>
          <p:spPr bwMode="auto">
            <a:xfrm>
              <a:off x="9023350" y="3296492"/>
              <a:ext cx="704850" cy="993775"/>
            </a:xfrm>
            <a:custGeom>
              <a:avLst/>
              <a:gdLst>
                <a:gd name="T0" fmla="*/ 224 w 444"/>
                <a:gd name="T1" fmla="*/ 0 h 626"/>
                <a:gd name="T2" fmla="*/ 168 w 444"/>
                <a:gd name="T3" fmla="*/ 2 h 626"/>
                <a:gd name="T4" fmla="*/ 116 w 444"/>
                <a:gd name="T5" fmla="*/ 10 h 626"/>
                <a:gd name="T6" fmla="*/ 56 w 444"/>
                <a:gd name="T7" fmla="*/ 26 h 626"/>
                <a:gd name="T8" fmla="*/ 20 w 444"/>
                <a:gd name="T9" fmla="*/ 40 h 626"/>
                <a:gd name="T10" fmla="*/ 2 w 444"/>
                <a:gd name="T11" fmla="*/ 66 h 626"/>
                <a:gd name="T12" fmla="*/ 0 w 444"/>
                <a:gd name="T13" fmla="*/ 612 h 626"/>
                <a:gd name="T14" fmla="*/ 0 w 444"/>
                <a:gd name="T15" fmla="*/ 612 h 626"/>
                <a:gd name="T16" fmla="*/ 0 w 444"/>
                <a:gd name="T17" fmla="*/ 612 h 626"/>
                <a:gd name="T18" fmla="*/ 4 w 444"/>
                <a:gd name="T19" fmla="*/ 622 h 626"/>
                <a:gd name="T20" fmla="*/ 14 w 444"/>
                <a:gd name="T21" fmla="*/ 626 h 626"/>
                <a:gd name="T22" fmla="*/ 116 w 444"/>
                <a:gd name="T23" fmla="*/ 606 h 626"/>
                <a:gd name="T24" fmla="*/ 120 w 444"/>
                <a:gd name="T25" fmla="*/ 448 h 626"/>
                <a:gd name="T26" fmla="*/ 192 w 444"/>
                <a:gd name="T27" fmla="*/ 460 h 626"/>
                <a:gd name="T28" fmla="*/ 222 w 444"/>
                <a:gd name="T29" fmla="*/ 462 h 626"/>
                <a:gd name="T30" fmla="*/ 222 w 444"/>
                <a:gd name="T31" fmla="*/ 462 h 626"/>
                <a:gd name="T32" fmla="*/ 316 w 444"/>
                <a:gd name="T33" fmla="*/ 450 h 626"/>
                <a:gd name="T34" fmla="*/ 380 w 444"/>
                <a:gd name="T35" fmla="*/ 422 h 626"/>
                <a:gd name="T36" fmla="*/ 418 w 444"/>
                <a:gd name="T37" fmla="*/ 378 h 626"/>
                <a:gd name="T38" fmla="*/ 438 w 444"/>
                <a:gd name="T39" fmla="*/ 320 h 626"/>
                <a:gd name="T40" fmla="*/ 444 w 444"/>
                <a:gd name="T41" fmla="*/ 230 h 626"/>
                <a:gd name="T42" fmla="*/ 440 w 444"/>
                <a:gd name="T43" fmla="*/ 162 h 626"/>
                <a:gd name="T44" fmla="*/ 426 w 444"/>
                <a:gd name="T45" fmla="*/ 102 h 626"/>
                <a:gd name="T46" fmla="*/ 394 w 444"/>
                <a:gd name="T47" fmla="*/ 52 h 626"/>
                <a:gd name="T48" fmla="*/ 340 w 444"/>
                <a:gd name="T49" fmla="*/ 18 h 626"/>
                <a:gd name="T50" fmla="*/ 258 w 444"/>
                <a:gd name="T51" fmla="*/ 2 h 626"/>
                <a:gd name="T52" fmla="*/ 222 w 444"/>
                <a:gd name="T53" fmla="*/ 420 h 626"/>
                <a:gd name="T54" fmla="*/ 222 w 444"/>
                <a:gd name="T55" fmla="*/ 420 h 626"/>
                <a:gd name="T56" fmla="*/ 204 w 444"/>
                <a:gd name="T57" fmla="*/ 418 h 626"/>
                <a:gd name="T58" fmla="*/ 166 w 444"/>
                <a:gd name="T59" fmla="*/ 404 h 626"/>
                <a:gd name="T60" fmla="*/ 142 w 444"/>
                <a:gd name="T61" fmla="*/ 376 h 626"/>
                <a:gd name="T62" fmla="*/ 128 w 444"/>
                <a:gd name="T63" fmla="*/ 334 h 626"/>
                <a:gd name="T64" fmla="*/ 122 w 444"/>
                <a:gd name="T65" fmla="*/ 230 h 626"/>
                <a:gd name="T66" fmla="*/ 124 w 444"/>
                <a:gd name="T67" fmla="*/ 158 h 626"/>
                <a:gd name="T68" fmla="*/ 136 w 444"/>
                <a:gd name="T69" fmla="*/ 98 h 626"/>
                <a:gd name="T70" fmla="*/ 156 w 444"/>
                <a:gd name="T71" fmla="*/ 64 h 626"/>
                <a:gd name="T72" fmla="*/ 190 w 444"/>
                <a:gd name="T73" fmla="*/ 46 h 626"/>
                <a:gd name="T74" fmla="*/ 222 w 444"/>
                <a:gd name="T75" fmla="*/ 42 h 626"/>
                <a:gd name="T76" fmla="*/ 222 w 444"/>
                <a:gd name="T77" fmla="*/ 42 h 626"/>
                <a:gd name="T78" fmla="*/ 254 w 444"/>
                <a:gd name="T79" fmla="*/ 46 h 626"/>
                <a:gd name="T80" fmla="*/ 288 w 444"/>
                <a:gd name="T81" fmla="*/ 64 h 626"/>
                <a:gd name="T82" fmla="*/ 308 w 444"/>
                <a:gd name="T83" fmla="*/ 98 h 626"/>
                <a:gd name="T84" fmla="*/ 320 w 444"/>
                <a:gd name="T85" fmla="*/ 158 h 626"/>
                <a:gd name="T86" fmla="*/ 322 w 444"/>
                <a:gd name="T87" fmla="*/ 230 h 626"/>
                <a:gd name="T88" fmla="*/ 316 w 444"/>
                <a:gd name="T89" fmla="*/ 334 h 626"/>
                <a:gd name="T90" fmla="*/ 302 w 444"/>
                <a:gd name="T91" fmla="*/ 376 h 626"/>
                <a:gd name="T92" fmla="*/ 278 w 444"/>
                <a:gd name="T93" fmla="*/ 404 h 626"/>
                <a:gd name="T94" fmla="*/ 240 w 444"/>
                <a:gd name="T95" fmla="*/ 418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44" h="626">
                  <a:moveTo>
                    <a:pt x="224" y="0"/>
                  </a:moveTo>
                  <a:lnTo>
                    <a:pt x="224" y="0"/>
                  </a:lnTo>
                  <a:lnTo>
                    <a:pt x="224" y="0"/>
                  </a:lnTo>
                  <a:lnTo>
                    <a:pt x="224" y="0"/>
                  </a:lnTo>
                  <a:lnTo>
                    <a:pt x="196" y="0"/>
                  </a:lnTo>
                  <a:lnTo>
                    <a:pt x="168" y="2"/>
                  </a:lnTo>
                  <a:lnTo>
                    <a:pt x="140" y="6"/>
                  </a:lnTo>
                  <a:lnTo>
                    <a:pt x="116" y="10"/>
                  </a:lnTo>
                  <a:lnTo>
                    <a:pt x="116" y="10"/>
                  </a:lnTo>
                  <a:lnTo>
                    <a:pt x="84" y="18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42" y="30"/>
                  </a:lnTo>
                  <a:lnTo>
                    <a:pt x="30" y="36"/>
                  </a:lnTo>
                  <a:lnTo>
                    <a:pt x="20" y="40"/>
                  </a:lnTo>
                  <a:lnTo>
                    <a:pt x="12" y="48"/>
                  </a:lnTo>
                  <a:lnTo>
                    <a:pt x="6" y="56"/>
                  </a:lnTo>
                  <a:lnTo>
                    <a:pt x="2" y="66"/>
                  </a:lnTo>
                  <a:lnTo>
                    <a:pt x="0" y="78"/>
                  </a:lnTo>
                  <a:lnTo>
                    <a:pt x="0" y="94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8"/>
                  </a:lnTo>
                  <a:lnTo>
                    <a:pt x="4" y="622"/>
                  </a:lnTo>
                  <a:lnTo>
                    <a:pt x="8" y="624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16" y="606"/>
                  </a:lnTo>
                  <a:lnTo>
                    <a:pt x="120" y="600"/>
                  </a:lnTo>
                  <a:lnTo>
                    <a:pt x="120" y="448"/>
                  </a:lnTo>
                  <a:lnTo>
                    <a:pt x="120" y="448"/>
                  </a:lnTo>
                  <a:lnTo>
                    <a:pt x="140" y="454"/>
                  </a:lnTo>
                  <a:lnTo>
                    <a:pt x="166" y="458"/>
                  </a:lnTo>
                  <a:lnTo>
                    <a:pt x="192" y="460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58" y="460"/>
                  </a:lnTo>
                  <a:lnTo>
                    <a:pt x="288" y="456"/>
                  </a:lnTo>
                  <a:lnTo>
                    <a:pt x="316" y="450"/>
                  </a:lnTo>
                  <a:lnTo>
                    <a:pt x="340" y="444"/>
                  </a:lnTo>
                  <a:lnTo>
                    <a:pt x="362" y="434"/>
                  </a:lnTo>
                  <a:lnTo>
                    <a:pt x="380" y="422"/>
                  </a:lnTo>
                  <a:lnTo>
                    <a:pt x="394" y="408"/>
                  </a:lnTo>
                  <a:lnTo>
                    <a:pt x="408" y="394"/>
                  </a:lnTo>
                  <a:lnTo>
                    <a:pt x="418" y="378"/>
                  </a:lnTo>
                  <a:lnTo>
                    <a:pt x="426" y="360"/>
                  </a:lnTo>
                  <a:lnTo>
                    <a:pt x="432" y="340"/>
                  </a:lnTo>
                  <a:lnTo>
                    <a:pt x="438" y="320"/>
                  </a:lnTo>
                  <a:lnTo>
                    <a:pt x="442" y="300"/>
                  </a:lnTo>
                  <a:lnTo>
                    <a:pt x="444" y="278"/>
                  </a:lnTo>
                  <a:lnTo>
                    <a:pt x="444" y="230"/>
                  </a:lnTo>
                  <a:lnTo>
                    <a:pt x="444" y="230"/>
                  </a:lnTo>
                  <a:lnTo>
                    <a:pt x="444" y="184"/>
                  </a:lnTo>
                  <a:lnTo>
                    <a:pt x="440" y="162"/>
                  </a:lnTo>
                  <a:lnTo>
                    <a:pt x="438" y="140"/>
                  </a:lnTo>
                  <a:lnTo>
                    <a:pt x="432" y="120"/>
                  </a:lnTo>
                  <a:lnTo>
                    <a:pt x="426" y="102"/>
                  </a:lnTo>
                  <a:lnTo>
                    <a:pt x="418" y="84"/>
                  </a:lnTo>
                  <a:lnTo>
                    <a:pt x="408" y="68"/>
                  </a:lnTo>
                  <a:lnTo>
                    <a:pt x="394" y="52"/>
                  </a:lnTo>
                  <a:lnTo>
                    <a:pt x="380" y="40"/>
                  </a:lnTo>
                  <a:lnTo>
                    <a:pt x="362" y="28"/>
                  </a:lnTo>
                  <a:lnTo>
                    <a:pt x="340" y="18"/>
                  </a:lnTo>
                  <a:lnTo>
                    <a:pt x="316" y="10"/>
                  </a:lnTo>
                  <a:lnTo>
                    <a:pt x="290" y="4"/>
                  </a:lnTo>
                  <a:lnTo>
                    <a:pt x="258" y="2"/>
                  </a:lnTo>
                  <a:lnTo>
                    <a:pt x="224" y="0"/>
                  </a:lnTo>
                  <a:lnTo>
                    <a:pt x="224" y="0"/>
                  </a:lnTo>
                  <a:close/>
                  <a:moveTo>
                    <a:pt x="222" y="420"/>
                  </a:move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04" y="418"/>
                  </a:lnTo>
                  <a:lnTo>
                    <a:pt x="190" y="416"/>
                  </a:lnTo>
                  <a:lnTo>
                    <a:pt x="176" y="410"/>
                  </a:lnTo>
                  <a:lnTo>
                    <a:pt x="166" y="404"/>
                  </a:lnTo>
                  <a:lnTo>
                    <a:pt x="156" y="396"/>
                  </a:lnTo>
                  <a:lnTo>
                    <a:pt x="148" y="386"/>
                  </a:lnTo>
                  <a:lnTo>
                    <a:pt x="142" y="376"/>
                  </a:lnTo>
                  <a:lnTo>
                    <a:pt x="136" y="362"/>
                  </a:lnTo>
                  <a:lnTo>
                    <a:pt x="132" y="350"/>
                  </a:lnTo>
                  <a:lnTo>
                    <a:pt x="128" y="334"/>
                  </a:lnTo>
                  <a:lnTo>
                    <a:pt x="124" y="302"/>
                  </a:lnTo>
                  <a:lnTo>
                    <a:pt x="122" y="268"/>
                  </a:lnTo>
                  <a:lnTo>
                    <a:pt x="122" y="230"/>
                  </a:lnTo>
                  <a:lnTo>
                    <a:pt x="122" y="230"/>
                  </a:lnTo>
                  <a:lnTo>
                    <a:pt x="124" y="194"/>
                  </a:lnTo>
                  <a:lnTo>
                    <a:pt x="124" y="158"/>
                  </a:lnTo>
                  <a:lnTo>
                    <a:pt x="128" y="126"/>
                  </a:lnTo>
                  <a:lnTo>
                    <a:pt x="132" y="112"/>
                  </a:lnTo>
                  <a:lnTo>
                    <a:pt x="136" y="98"/>
                  </a:lnTo>
                  <a:lnTo>
                    <a:pt x="142" y="86"/>
                  </a:lnTo>
                  <a:lnTo>
                    <a:pt x="148" y="74"/>
                  </a:lnTo>
                  <a:lnTo>
                    <a:pt x="156" y="64"/>
                  </a:lnTo>
                  <a:lnTo>
                    <a:pt x="166" y="56"/>
                  </a:lnTo>
                  <a:lnTo>
                    <a:pt x="178" y="50"/>
                  </a:lnTo>
                  <a:lnTo>
                    <a:pt x="190" y="46"/>
                  </a:lnTo>
                  <a:lnTo>
                    <a:pt x="206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38" y="42"/>
                  </a:lnTo>
                  <a:lnTo>
                    <a:pt x="254" y="46"/>
                  </a:lnTo>
                  <a:lnTo>
                    <a:pt x="266" y="50"/>
                  </a:lnTo>
                  <a:lnTo>
                    <a:pt x="278" y="56"/>
                  </a:lnTo>
                  <a:lnTo>
                    <a:pt x="288" y="64"/>
                  </a:lnTo>
                  <a:lnTo>
                    <a:pt x="296" y="74"/>
                  </a:lnTo>
                  <a:lnTo>
                    <a:pt x="302" y="86"/>
                  </a:lnTo>
                  <a:lnTo>
                    <a:pt x="308" y="98"/>
                  </a:lnTo>
                  <a:lnTo>
                    <a:pt x="312" y="112"/>
                  </a:lnTo>
                  <a:lnTo>
                    <a:pt x="316" y="126"/>
                  </a:lnTo>
                  <a:lnTo>
                    <a:pt x="320" y="158"/>
                  </a:lnTo>
                  <a:lnTo>
                    <a:pt x="322" y="194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68"/>
                  </a:lnTo>
                  <a:lnTo>
                    <a:pt x="320" y="302"/>
                  </a:lnTo>
                  <a:lnTo>
                    <a:pt x="316" y="334"/>
                  </a:lnTo>
                  <a:lnTo>
                    <a:pt x="312" y="350"/>
                  </a:lnTo>
                  <a:lnTo>
                    <a:pt x="308" y="362"/>
                  </a:lnTo>
                  <a:lnTo>
                    <a:pt x="302" y="376"/>
                  </a:lnTo>
                  <a:lnTo>
                    <a:pt x="296" y="386"/>
                  </a:lnTo>
                  <a:lnTo>
                    <a:pt x="288" y="396"/>
                  </a:lnTo>
                  <a:lnTo>
                    <a:pt x="278" y="404"/>
                  </a:lnTo>
                  <a:lnTo>
                    <a:pt x="268" y="410"/>
                  </a:lnTo>
                  <a:lnTo>
                    <a:pt x="254" y="416"/>
                  </a:lnTo>
                  <a:lnTo>
                    <a:pt x="240" y="418"/>
                  </a:lnTo>
                  <a:lnTo>
                    <a:pt x="222" y="420"/>
                  </a:lnTo>
                  <a:lnTo>
                    <a:pt x="222" y="4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11" name="Freeform 8"/>
            <p:cNvSpPr>
              <a:spLocks/>
            </p:cNvSpPr>
            <p:nvPr userDrawn="1"/>
          </p:nvSpPr>
          <p:spPr bwMode="auto">
            <a:xfrm>
              <a:off x="10633075" y="3032967"/>
              <a:ext cx="190500" cy="993775"/>
            </a:xfrm>
            <a:custGeom>
              <a:avLst/>
              <a:gdLst>
                <a:gd name="T0" fmla="*/ 104 w 120"/>
                <a:gd name="T1" fmla="*/ 0 h 626"/>
                <a:gd name="T2" fmla="*/ 14 w 120"/>
                <a:gd name="T3" fmla="*/ 0 h 626"/>
                <a:gd name="T4" fmla="*/ 14 w 120"/>
                <a:gd name="T5" fmla="*/ 0 h 626"/>
                <a:gd name="T6" fmla="*/ 8 w 120"/>
                <a:gd name="T7" fmla="*/ 0 h 626"/>
                <a:gd name="T8" fmla="*/ 4 w 120"/>
                <a:gd name="T9" fmla="*/ 4 h 626"/>
                <a:gd name="T10" fmla="*/ 0 w 120"/>
                <a:gd name="T11" fmla="*/ 8 h 626"/>
                <a:gd name="T12" fmla="*/ 0 w 120"/>
                <a:gd name="T13" fmla="*/ 14 h 626"/>
                <a:gd name="T14" fmla="*/ 0 w 120"/>
                <a:gd name="T15" fmla="*/ 14 h 626"/>
                <a:gd name="T16" fmla="*/ 0 w 120"/>
                <a:gd name="T17" fmla="*/ 14 h 626"/>
                <a:gd name="T18" fmla="*/ 0 w 120"/>
                <a:gd name="T19" fmla="*/ 14 h 626"/>
                <a:gd name="T20" fmla="*/ 0 w 120"/>
                <a:gd name="T21" fmla="*/ 612 h 626"/>
                <a:gd name="T22" fmla="*/ 0 w 120"/>
                <a:gd name="T23" fmla="*/ 612 h 626"/>
                <a:gd name="T24" fmla="*/ 0 w 120"/>
                <a:gd name="T25" fmla="*/ 614 h 626"/>
                <a:gd name="T26" fmla="*/ 0 w 120"/>
                <a:gd name="T27" fmla="*/ 614 h 626"/>
                <a:gd name="T28" fmla="*/ 0 w 120"/>
                <a:gd name="T29" fmla="*/ 618 h 626"/>
                <a:gd name="T30" fmla="*/ 4 w 120"/>
                <a:gd name="T31" fmla="*/ 622 h 626"/>
                <a:gd name="T32" fmla="*/ 8 w 120"/>
                <a:gd name="T33" fmla="*/ 626 h 626"/>
                <a:gd name="T34" fmla="*/ 14 w 120"/>
                <a:gd name="T35" fmla="*/ 626 h 626"/>
                <a:gd name="T36" fmla="*/ 14 w 120"/>
                <a:gd name="T37" fmla="*/ 626 h 626"/>
                <a:gd name="T38" fmla="*/ 14 w 120"/>
                <a:gd name="T39" fmla="*/ 626 h 626"/>
                <a:gd name="T40" fmla="*/ 14 w 120"/>
                <a:gd name="T41" fmla="*/ 626 h 626"/>
                <a:gd name="T42" fmla="*/ 42 w 120"/>
                <a:gd name="T43" fmla="*/ 622 h 626"/>
                <a:gd name="T44" fmla="*/ 108 w 120"/>
                <a:gd name="T45" fmla="*/ 610 h 626"/>
                <a:gd name="T46" fmla="*/ 108 w 120"/>
                <a:gd name="T47" fmla="*/ 610 h 626"/>
                <a:gd name="T48" fmla="*/ 116 w 120"/>
                <a:gd name="T49" fmla="*/ 606 h 626"/>
                <a:gd name="T50" fmla="*/ 120 w 120"/>
                <a:gd name="T51" fmla="*/ 600 h 626"/>
                <a:gd name="T52" fmla="*/ 120 w 120"/>
                <a:gd name="T53" fmla="*/ 14 h 626"/>
                <a:gd name="T54" fmla="*/ 120 w 120"/>
                <a:gd name="T55" fmla="*/ 14 h 626"/>
                <a:gd name="T56" fmla="*/ 118 w 120"/>
                <a:gd name="T57" fmla="*/ 8 h 626"/>
                <a:gd name="T58" fmla="*/ 116 w 120"/>
                <a:gd name="T59" fmla="*/ 4 h 626"/>
                <a:gd name="T60" fmla="*/ 110 w 120"/>
                <a:gd name="T61" fmla="*/ 0 h 626"/>
                <a:gd name="T62" fmla="*/ 104 w 120"/>
                <a:gd name="T63" fmla="*/ 0 h 626"/>
                <a:gd name="T64" fmla="*/ 104 w 120"/>
                <a:gd name="T65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" h="626">
                  <a:moveTo>
                    <a:pt x="104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4"/>
                  </a:lnTo>
                  <a:lnTo>
                    <a:pt x="0" y="614"/>
                  </a:lnTo>
                  <a:lnTo>
                    <a:pt x="0" y="618"/>
                  </a:lnTo>
                  <a:lnTo>
                    <a:pt x="4" y="622"/>
                  </a:lnTo>
                  <a:lnTo>
                    <a:pt x="8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42" y="622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16" y="606"/>
                  </a:lnTo>
                  <a:lnTo>
                    <a:pt x="120" y="600"/>
                  </a:lnTo>
                  <a:lnTo>
                    <a:pt x="120" y="14"/>
                  </a:lnTo>
                  <a:lnTo>
                    <a:pt x="120" y="14"/>
                  </a:lnTo>
                  <a:lnTo>
                    <a:pt x="118" y="8"/>
                  </a:lnTo>
                  <a:lnTo>
                    <a:pt x="116" y="4"/>
                  </a:lnTo>
                  <a:lnTo>
                    <a:pt x="110" y="0"/>
                  </a:lnTo>
                  <a:lnTo>
                    <a:pt x="104" y="0"/>
                  </a:lnTo>
                  <a:lnTo>
                    <a:pt x="10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12" name="Freeform 9"/>
            <p:cNvSpPr>
              <a:spLocks/>
            </p:cNvSpPr>
            <p:nvPr userDrawn="1"/>
          </p:nvSpPr>
          <p:spPr bwMode="auto">
            <a:xfrm>
              <a:off x="10925175" y="3032967"/>
              <a:ext cx="190500" cy="993775"/>
            </a:xfrm>
            <a:custGeom>
              <a:avLst/>
              <a:gdLst>
                <a:gd name="T0" fmla="*/ 106 w 120"/>
                <a:gd name="T1" fmla="*/ 0 h 626"/>
                <a:gd name="T2" fmla="*/ 14 w 120"/>
                <a:gd name="T3" fmla="*/ 0 h 626"/>
                <a:gd name="T4" fmla="*/ 14 w 120"/>
                <a:gd name="T5" fmla="*/ 0 h 626"/>
                <a:gd name="T6" fmla="*/ 8 w 120"/>
                <a:gd name="T7" fmla="*/ 0 h 626"/>
                <a:gd name="T8" fmla="*/ 4 w 120"/>
                <a:gd name="T9" fmla="*/ 4 h 626"/>
                <a:gd name="T10" fmla="*/ 0 w 120"/>
                <a:gd name="T11" fmla="*/ 8 h 626"/>
                <a:gd name="T12" fmla="*/ 0 w 120"/>
                <a:gd name="T13" fmla="*/ 14 h 626"/>
                <a:gd name="T14" fmla="*/ 0 w 120"/>
                <a:gd name="T15" fmla="*/ 14 h 626"/>
                <a:gd name="T16" fmla="*/ 0 w 120"/>
                <a:gd name="T17" fmla="*/ 14 h 626"/>
                <a:gd name="T18" fmla="*/ 0 w 120"/>
                <a:gd name="T19" fmla="*/ 14 h 626"/>
                <a:gd name="T20" fmla="*/ 0 w 120"/>
                <a:gd name="T21" fmla="*/ 612 h 626"/>
                <a:gd name="T22" fmla="*/ 0 w 120"/>
                <a:gd name="T23" fmla="*/ 612 h 626"/>
                <a:gd name="T24" fmla="*/ 0 w 120"/>
                <a:gd name="T25" fmla="*/ 614 h 626"/>
                <a:gd name="T26" fmla="*/ 0 w 120"/>
                <a:gd name="T27" fmla="*/ 614 h 626"/>
                <a:gd name="T28" fmla="*/ 0 w 120"/>
                <a:gd name="T29" fmla="*/ 618 h 626"/>
                <a:gd name="T30" fmla="*/ 4 w 120"/>
                <a:gd name="T31" fmla="*/ 622 h 626"/>
                <a:gd name="T32" fmla="*/ 8 w 120"/>
                <a:gd name="T33" fmla="*/ 626 h 626"/>
                <a:gd name="T34" fmla="*/ 14 w 120"/>
                <a:gd name="T35" fmla="*/ 626 h 626"/>
                <a:gd name="T36" fmla="*/ 14 w 120"/>
                <a:gd name="T37" fmla="*/ 626 h 626"/>
                <a:gd name="T38" fmla="*/ 16 w 120"/>
                <a:gd name="T39" fmla="*/ 626 h 626"/>
                <a:gd name="T40" fmla="*/ 16 w 120"/>
                <a:gd name="T41" fmla="*/ 626 h 626"/>
                <a:gd name="T42" fmla="*/ 44 w 120"/>
                <a:gd name="T43" fmla="*/ 622 h 626"/>
                <a:gd name="T44" fmla="*/ 108 w 120"/>
                <a:gd name="T45" fmla="*/ 610 h 626"/>
                <a:gd name="T46" fmla="*/ 108 w 120"/>
                <a:gd name="T47" fmla="*/ 610 h 626"/>
                <a:gd name="T48" fmla="*/ 116 w 120"/>
                <a:gd name="T49" fmla="*/ 606 h 626"/>
                <a:gd name="T50" fmla="*/ 120 w 120"/>
                <a:gd name="T51" fmla="*/ 600 h 626"/>
                <a:gd name="T52" fmla="*/ 120 w 120"/>
                <a:gd name="T53" fmla="*/ 14 h 626"/>
                <a:gd name="T54" fmla="*/ 120 w 120"/>
                <a:gd name="T55" fmla="*/ 14 h 626"/>
                <a:gd name="T56" fmla="*/ 118 w 120"/>
                <a:gd name="T57" fmla="*/ 8 h 626"/>
                <a:gd name="T58" fmla="*/ 116 w 120"/>
                <a:gd name="T59" fmla="*/ 4 h 626"/>
                <a:gd name="T60" fmla="*/ 112 w 120"/>
                <a:gd name="T61" fmla="*/ 0 h 626"/>
                <a:gd name="T62" fmla="*/ 106 w 120"/>
                <a:gd name="T63" fmla="*/ 0 h 626"/>
                <a:gd name="T64" fmla="*/ 106 w 120"/>
                <a:gd name="T65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" h="626">
                  <a:moveTo>
                    <a:pt x="106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4"/>
                  </a:lnTo>
                  <a:lnTo>
                    <a:pt x="0" y="614"/>
                  </a:lnTo>
                  <a:lnTo>
                    <a:pt x="0" y="618"/>
                  </a:lnTo>
                  <a:lnTo>
                    <a:pt x="4" y="622"/>
                  </a:lnTo>
                  <a:lnTo>
                    <a:pt x="8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6" y="626"/>
                  </a:lnTo>
                  <a:lnTo>
                    <a:pt x="16" y="626"/>
                  </a:lnTo>
                  <a:lnTo>
                    <a:pt x="44" y="622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16" y="606"/>
                  </a:lnTo>
                  <a:lnTo>
                    <a:pt x="120" y="600"/>
                  </a:lnTo>
                  <a:lnTo>
                    <a:pt x="120" y="14"/>
                  </a:lnTo>
                  <a:lnTo>
                    <a:pt x="120" y="14"/>
                  </a:lnTo>
                  <a:lnTo>
                    <a:pt x="118" y="8"/>
                  </a:lnTo>
                  <a:lnTo>
                    <a:pt x="116" y="4"/>
                  </a:lnTo>
                  <a:lnTo>
                    <a:pt x="112" y="0"/>
                  </a:lnTo>
                  <a:lnTo>
                    <a:pt x="106" y="0"/>
                  </a:lnTo>
                  <a:lnTo>
                    <a:pt x="106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6"/>
          <p:cNvGrpSpPr/>
          <p:nvPr userDrawn="1"/>
        </p:nvGrpSpPr>
        <p:grpSpPr>
          <a:xfrm>
            <a:off x="8396372" y="260350"/>
            <a:ext cx="496803" cy="216191"/>
            <a:chOff x="9023350" y="3032967"/>
            <a:chExt cx="2889250" cy="1257300"/>
          </a:xfrm>
          <a:solidFill>
            <a:schemeClr val="tx1"/>
          </a:solidFill>
        </p:grpSpPr>
        <p:sp>
          <p:nvSpPr>
            <p:cNvPr id="8" name="Freeform 5"/>
            <p:cNvSpPr>
              <a:spLocks noEditPoints="1"/>
            </p:cNvSpPr>
            <p:nvPr userDrawn="1"/>
          </p:nvSpPr>
          <p:spPr bwMode="auto">
            <a:xfrm>
              <a:off x="11207750" y="3296492"/>
              <a:ext cx="704850" cy="730250"/>
            </a:xfrm>
            <a:custGeom>
              <a:avLst/>
              <a:gdLst>
                <a:gd name="T0" fmla="*/ 186 w 444"/>
                <a:gd name="T1" fmla="*/ 0 h 460"/>
                <a:gd name="T2" fmla="*/ 104 w 444"/>
                <a:gd name="T3" fmla="*/ 18 h 460"/>
                <a:gd name="T4" fmla="*/ 50 w 444"/>
                <a:gd name="T5" fmla="*/ 52 h 460"/>
                <a:gd name="T6" fmla="*/ 18 w 444"/>
                <a:gd name="T7" fmla="*/ 100 h 460"/>
                <a:gd name="T8" fmla="*/ 2 w 444"/>
                <a:gd name="T9" fmla="*/ 162 h 460"/>
                <a:gd name="T10" fmla="*/ 0 w 444"/>
                <a:gd name="T11" fmla="*/ 230 h 460"/>
                <a:gd name="T12" fmla="*/ 6 w 444"/>
                <a:gd name="T13" fmla="*/ 320 h 460"/>
                <a:gd name="T14" fmla="*/ 26 w 444"/>
                <a:gd name="T15" fmla="*/ 378 h 460"/>
                <a:gd name="T16" fmla="*/ 64 w 444"/>
                <a:gd name="T17" fmla="*/ 422 h 460"/>
                <a:gd name="T18" fmla="*/ 128 w 444"/>
                <a:gd name="T19" fmla="*/ 450 h 460"/>
                <a:gd name="T20" fmla="*/ 222 w 444"/>
                <a:gd name="T21" fmla="*/ 460 h 460"/>
                <a:gd name="T22" fmla="*/ 222 w 444"/>
                <a:gd name="T23" fmla="*/ 460 h 460"/>
                <a:gd name="T24" fmla="*/ 258 w 444"/>
                <a:gd name="T25" fmla="*/ 460 h 460"/>
                <a:gd name="T26" fmla="*/ 340 w 444"/>
                <a:gd name="T27" fmla="*/ 442 h 460"/>
                <a:gd name="T28" fmla="*/ 394 w 444"/>
                <a:gd name="T29" fmla="*/ 408 h 460"/>
                <a:gd name="T30" fmla="*/ 426 w 444"/>
                <a:gd name="T31" fmla="*/ 360 h 460"/>
                <a:gd name="T32" fmla="*/ 440 w 444"/>
                <a:gd name="T33" fmla="*/ 300 h 460"/>
                <a:gd name="T34" fmla="*/ 444 w 444"/>
                <a:gd name="T35" fmla="*/ 230 h 460"/>
                <a:gd name="T36" fmla="*/ 438 w 444"/>
                <a:gd name="T37" fmla="*/ 140 h 460"/>
                <a:gd name="T38" fmla="*/ 418 w 444"/>
                <a:gd name="T39" fmla="*/ 82 h 460"/>
                <a:gd name="T40" fmla="*/ 378 w 444"/>
                <a:gd name="T41" fmla="*/ 38 h 460"/>
                <a:gd name="T42" fmla="*/ 316 w 444"/>
                <a:gd name="T43" fmla="*/ 10 h 460"/>
                <a:gd name="T44" fmla="*/ 222 w 444"/>
                <a:gd name="T45" fmla="*/ 0 h 460"/>
                <a:gd name="T46" fmla="*/ 222 w 444"/>
                <a:gd name="T47" fmla="*/ 420 h 460"/>
                <a:gd name="T48" fmla="*/ 222 w 444"/>
                <a:gd name="T49" fmla="*/ 420 h 460"/>
                <a:gd name="T50" fmla="*/ 190 w 444"/>
                <a:gd name="T51" fmla="*/ 416 h 460"/>
                <a:gd name="T52" fmla="*/ 156 w 444"/>
                <a:gd name="T53" fmla="*/ 396 h 460"/>
                <a:gd name="T54" fmla="*/ 136 w 444"/>
                <a:gd name="T55" fmla="*/ 362 h 460"/>
                <a:gd name="T56" fmla="*/ 124 w 444"/>
                <a:gd name="T57" fmla="*/ 302 h 460"/>
                <a:gd name="T58" fmla="*/ 122 w 444"/>
                <a:gd name="T59" fmla="*/ 230 h 460"/>
                <a:gd name="T60" fmla="*/ 128 w 444"/>
                <a:gd name="T61" fmla="*/ 126 h 460"/>
                <a:gd name="T62" fmla="*/ 142 w 444"/>
                <a:gd name="T63" fmla="*/ 86 h 460"/>
                <a:gd name="T64" fmla="*/ 166 w 444"/>
                <a:gd name="T65" fmla="*/ 56 h 460"/>
                <a:gd name="T66" fmla="*/ 204 w 444"/>
                <a:gd name="T67" fmla="*/ 42 h 460"/>
                <a:gd name="T68" fmla="*/ 222 w 444"/>
                <a:gd name="T69" fmla="*/ 40 h 460"/>
                <a:gd name="T70" fmla="*/ 222 w 444"/>
                <a:gd name="T71" fmla="*/ 40 h 460"/>
                <a:gd name="T72" fmla="*/ 266 w 444"/>
                <a:gd name="T73" fmla="*/ 50 h 460"/>
                <a:gd name="T74" fmla="*/ 296 w 444"/>
                <a:gd name="T75" fmla="*/ 74 h 460"/>
                <a:gd name="T76" fmla="*/ 312 w 444"/>
                <a:gd name="T77" fmla="*/ 112 h 460"/>
                <a:gd name="T78" fmla="*/ 320 w 444"/>
                <a:gd name="T79" fmla="*/ 194 h 460"/>
                <a:gd name="T80" fmla="*/ 320 w 444"/>
                <a:gd name="T81" fmla="*/ 268 h 460"/>
                <a:gd name="T82" fmla="*/ 312 w 444"/>
                <a:gd name="T83" fmla="*/ 348 h 460"/>
                <a:gd name="T84" fmla="*/ 296 w 444"/>
                <a:gd name="T85" fmla="*/ 386 h 460"/>
                <a:gd name="T86" fmla="*/ 266 w 444"/>
                <a:gd name="T87" fmla="*/ 410 h 460"/>
                <a:gd name="T88" fmla="*/ 222 w 444"/>
                <a:gd name="T89" fmla="*/ 42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44" h="460">
                  <a:moveTo>
                    <a:pt x="222" y="0"/>
                  </a:moveTo>
                  <a:lnTo>
                    <a:pt x="222" y="0"/>
                  </a:lnTo>
                  <a:lnTo>
                    <a:pt x="186" y="0"/>
                  </a:lnTo>
                  <a:lnTo>
                    <a:pt x="156" y="4"/>
                  </a:lnTo>
                  <a:lnTo>
                    <a:pt x="128" y="10"/>
                  </a:lnTo>
                  <a:lnTo>
                    <a:pt x="104" y="18"/>
                  </a:lnTo>
                  <a:lnTo>
                    <a:pt x="82" y="28"/>
                  </a:lnTo>
                  <a:lnTo>
                    <a:pt x="64" y="38"/>
                  </a:lnTo>
                  <a:lnTo>
                    <a:pt x="50" y="52"/>
                  </a:lnTo>
                  <a:lnTo>
                    <a:pt x="36" y="66"/>
                  </a:lnTo>
                  <a:lnTo>
                    <a:pt x="26" y="82"/>
                  </a:lnTo>
                  <a:lnTo>
                    <a:pt x="18" y="100"/>
                  </a:lnTo>
                  <a:lnTo>
                    <a:pt x="12" y="120"/>
                  </a:lnTo>
                  <a:lnTo>
                    <a:pt x="6" y="140"/>
                  </a:lnTo>
                  <a:lnTo>
                    <a:pt x="2" y="162"/>
                  </a:lnTo>
                  <a:lnTo>
                    <a:pt x="0" y="184"/>
                  </a:lnTo>
                  <a:lnTo>
                    <a:pt x="0" y="230"/>
                  </a:lnTo>
                  <a:lnTo>
                    <a:pt x="0" y="230"/>
                  </a:lnTo>
                  <a:lnTo>
                    <a:pt x="0" y="278"/>
                  </a:lnTo>
                  <a:lnTo>
                    <a:pt x="2" y="300"/>
                  </a:lnTo>
                  <a:lnTo>
                    <a:pt x="6" y="320"/>
                  </a:lnTo>
                  <a:lnTo>
                    <a:pt x="10" y="340"/>
                  </a:lnTo>
                  <a:lnTo>
                    <a:pt x="18" y="360"/>
                  </a:lnTo>
                  <a:lnTo>
                    <a:pt x="26" y="378"/>
                  </a:lnTo>
                  <a:lnTo>
                    <a:pt x="36" y="394"/>
                  </a:lnTo>
                  <a:lnTo>
                    <a:pt x="50" y="408"/>
                  </a:lnTo>
                  <a:lnTo>
                    <a:pt x="64" y="422"/>
                  </a:lnTo>
                  <a:lnTo>
                    <a:pt x="82" y="434"/>
                  </a:lnTo>
                  <a:lnTo>
                    <a:pt x="104" y="442"/>
                  </a:lnTo>
                  <a:lnTo>
                    <a:pt x="128" y="450"/>
                  </a:lnTo>
                  <a:lnTo>
                    <a:pt x="156" y="456"/>
                  </a:lnTo>
                  <a:lnTo>
                    <a:pt x="186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58" y="460"/>
                  </a:lnTo>
                  <a:lnTo>
                    <a:pt x="288" y="456"/>
                  </a:lnTo>
                  <a:lnTo>
                    <a:pt x="316" y="450"/>
                  </a:lnTo>
                  <a:lnTo>
                    <a:pt x="340" y="442"/>
                  </a:lnTo>
                  <a:lnTo>
                    <a:pt x="362" y="434"/>
                  </a:lnTo>
                  <a:lnTo>
                    <a:pt x="380" y="422"/>
                  </a:lnTo>
                  <a:lnTo>
                    <a:pt x="394" y="408"/>
                  </a:lnTo>
                  <a:lnTo>
                    <a:pt x="408" y="394"/>
                  </a:lnTo>
                  <a:lnTo>
                    <a:pt x="418" y="378"/>
                  </a:lnTo>
                  <a:lnTo>
                    <a:pt x="426" y="360"/>
                  </a:lnTo>
                  <a:lnTo>
                    <a:pt x="432" y="340"/>
                  </a:lnTo>
                  <a:lnTo>
                    <a:pt x="438" y="320"/>
                  </a:lnTo>
                  <a:lnTo>
                    <a:pt x="440" y="300"/>
                  </a:lnTo>
                  <a:lnTo>
                    <a:pt x="442" y="278"/>
                  </a:lnTo>
                  <a:lnTo>
                    <a:pt x="444" y="230"/>
                  </a:lnTo>
                  <a:lnTo>
                    <a:pt x="444" y="230"/>
                  </a:lnTo>
                  <a:lnTo>
                    <a:pt x="442" y="184"/>
                  </a:lnTo>
                  <a:lnTo>
                    <a:pt x="440" y="162"/>
                  </a:lnTo>
                  <a:lnTo>
                    <a:pt x="438" y="140"/>
                  </a:lnTo>
                  <a:lnTo>
                    <a:pt x="432" y="120"/>
                  </a:lnTo>
                  <a:lnTo>
                    <a:pt x="426" y="100"/>
                  </a:lnTo>
                  <a:lnTo>
                    <a:pt x="418" y="82"/>
                  </a:lnTo>
                  <a:lnTo>
                    <a:pt x="408" y="66"/>
                  </a:lnTo>
                  <a:lnTo>
                    <a:pt x="394" y="52"/>
                  </a:lnTo>
                  <a:lnTo>
                    <a:pt x="378" y="38"/>
                  </a:lnTo>
                  <a:lnTo>
                    <a:pt x="360" y="28"/>
                  </a:lnTo>
                  <a:lnTo>
                    <a:pt x="340" y="18"/>
                  </a:lnTo>
                  <a:lnTo>
                    <a:pt x="316" y="10"/>
                  </a:lnTo>
                  <a:lnTo>
                    <a:pt x="288" y="4"/>
                  </a:lnTo>
                  <a:lnTo>
                    <a:pt x="256" y="0"/>
                  </a:lnTo>
                  <a:lnTo>
                    <a:pt x="222" y="0"/>
                  </a:lnTo>
                  <a:lnTo>
                    <a:pt x="222" y="0"/>
                  </a:lnTo>
                  <a:close/>
                  <a:moveTo>
                    <a:pt x="222" y="420"/>
                  </a:move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04" y="418"/>
                  </a:lnTo>
                  <a:lnTo>
                    <a:pt x="190" y="416"/>
                  </a:lnTo>
                  <a:lnTo>
                    <a:pt x="176" y="410"/>
                  </a:lnTo>
                  <a:lnTo>
                    <a:pt x="166" y="404"/>
                  </a:lnTo>
                  <a:lnTo>
                    <a:pt x="156" y="396"/>
                  </a:lnTo>
                  <a:lnTo>
                    <a:pt x="148" y="386"/>
                  </a:lnTo>
                  <a:lnTo>
                    <a:pt x="142" y="374"/>
                  </a:lnTo>
                  <a:lnTo>
                    <a:pt x="136" y="362"/>
                  </a:lnTo>
                  <a:lnTo>
                    <a:pt x="132" y="348"/>
                  </a:lnTo>
                  <a:lnTo>
                    <a:pt x="128" y="334"/>
                  </a:lnTo>
                  <a:lnTo>
                    <a:pt x="124" y="302"/>
                  </a:lnTo>
                  <a:lnTo>
                    <a:pt x="122" y="268"/>
                  </a:lnTo>
                  <a:lnTo>
                    <a:pt x="122" y="230"/>
                  </a:lnTo>
                  <a:lnTo>
                    <a:pt x="122" y="230"/>
                  </a:lnTo>
                  <a:lnTo>
                    <a:pt x="122" y="194"/>
                  </a:lnTo>
                  <a:lnTo>
                    <a:pt x="124" y="158"/>
                  </a:lnTo>
                  <a:lnTo>
                    <a:pt x="128" y="126"/>
                  </a:lnTo>
                  <a:lnTo>
                    <a:pt x="132" y="112"/>
                  </a:lnTo>
                  <a:lnTo>
                    <a:pt x="136" y="98"/>
                  </a:lnTo>
                  <a:lnTo>
                    <a:pt x="142" y="86"/>
                  </a:lnTo>
                  <a:lnTo>
                    <a:pt x="148" y="74"/>
                  </a:lnTo>
                  <a:lnTo>
                    <a:pt x="156" y="64"/>
                  </a:lnTo>
                  <a:lnTo>
                    <a:pt x="166" y="56"/>
                  </a:lnTo>
                  <a:lnTo>
                    <a:pt x="178" y="50"/>
                  </a:lnTo>
                  <a:lnTo>
                    <a:pt x="190" y="44"/>
                  </a:lnTo>
                  <a:lnTo>
                    <a:pt x="204" y="42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38" y="42"/>
                  </a:lnTo>
                  <a:lnTo>
                    <a:pt x="254" y="44"/>
                  </a:lnTo>
                  <a:lnTo>
                    <a:pt x="266" y="50"/>
                  </a:lnTo>
                  <a:lnTo>
                    <a:pt x="278" y="56"/>
                  </a:lnTo>
                  <a:lnTo>
                    <a:pt x="288" y="64"/>
                  </a:lnTo>
                  <a:lnTo>
                    <a:pt x="296" y="74"/>
                  </a:lnTo>
                  <a:lnTo>
                    <a:pt x="302" y="86"/>
                  </a:lnTo>
                  <a:lnTo>
                    <a:pt x="308" y="98"/>
                  </a:lnTo>
                  <a:lnTo>
                    <a:pt x="312" y="112"/>
                  </a:lnTo>
                  <a:lnTo>
                    <a:pt x="314" y="126"/>
                  </a:lnTo>
                  <a:lnTo>
                    <a:pt x="320" y="158"/>
                  </a:lnTo>
                  <a:lnTo>
                    <a:pt x="320" y="194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0" y="268"/>
                  </a:lnTo>
                  <a:lnTo>
                    <a:pt x="320" y="302"/>
                  </a:lnTo>
                  <a:lnTo>
                    <a:pt x="316" y="334"/>
                  </a:lnTo>
                  <a:lnTo>
                    <a:pt x="312" y="348"/>
                  </a:lnTo>
                  <a:lnTo>
                    <a:pt x="308" y="362"/>
                  </a:lnTo>
                  <a:lnTo>
                    <a:pt x="302" y="374"/>
                  </a:lnTo>
                  <a:lnTo>
                    <a:pt x="296" y="386"/>
                  </a:lnTo>
                  <a:lnTo>
                    <a:pt x="288" y="396"/>
                  </a:lnTo>
                  <a:lnTo>
                    <a:pt x="278" y="404"/>
                  </a:lnTo>
                  <a:lnTo>
                    <a:pt x="266" y="410"/>
                  </a:lnTo>
                  <a:lnTo>
                    <a:pt x="254" y="416"/>
                  </a:lnTo>
                  <a:lnTo>
                    <a:pt x="240" y="418"/>
                  </a:lnTo>
                  <a:lnTo>
                    <a:pt x="222" y="420"/>
                  </a:lnTo>
                  <a:lnTo>
                    <a:pt x="222" y="42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9" name="Freeform 6"/>
            <p:cNvSpPr>
              <a:spLocks noEditPoints="1"/>
            </p:cNvSpPr>
            <p:nvPr userDrawn="1"/>
          </p:nvSpPr>
          <p:spPr bwMode="auto">
            <a:xfrm>
              <a:off x="9826625" y="3296492"/>
              <a:ext cx="708025" cy="730250"/>
            </a:xfrm>
            <a:custGeom>
              <a:avLst/>
              <a:gdLst>
                <a:gd name="T0" fmla="*/ 438 w 446"/>
                <a:gd name="T1" fmla="*/ 234 h 460"/>
                <a:gd name="T2" fmla="*/ 446 w 446"/>
                <a:gd name="T3" fmla="*/ 222 h 460"/>
                <a:gd name="T4" fmla="*/ 444 w 446"/>
                <a:gd name="T5" fmla="*/ 194 h 460"/>
                <a:gd name="T6" fmla="*/ 436 w 446"/>
                <a:gd name="T7" fmla="*/ 126 h 460"/>
                <a:gd name="T8" fmla="*/ 418 w 446"/>
                <a:gd name="T9" fmla="*/ 82 h 460"/>
                <a:gd name="T10" fmla="*/ 388 w 446"/>
                <a:gd name="T11" fmla="*/ 44 h 460"/>
                <a:gd name="T12" fmla="*/ 342 w 446"/>
                <a:gd name="T13" fmla="*/ 18 h 460"/>
                <a:gd name="T14" fmla="*/ 278 w 446"/>
                <a:gd name="T15" fmla="*/ 2 h 460"/>
                <a:gd name="T16" fmla="*/ 222 w 446"/>
                <a:gd name="T17" fmla="*/ 0 h 460"/>
                <a:gd name="T18" fmla="*/ 128 w 446"/>
                <a:gd name="T19" fmla="*/ 10 h 460"/>
                <a:gd name="T20" fmla="*/ 66 w 446"/>
                <a:gd name="T21" fmla="*/ 38 h 460"/>
                <a:gd name="T22" fmla="*/ 28 w 446"/>
                <a:gd name="T23" fmla="*/ 82 h 460"/>
                <a:gd name="T24" fmla="*/ 8 w 446"/>
                <a:gd name="T25" fmla="*/ 140 h 460"/>
                <a:gd name="T26" fmla="*/ 0 w 446"/>
                <a:gd name="T27" fmla="*/ 230 h 460"/>
                <a:gd name="T28" fmla="*/ 4 w 446"/>
                <a:gd name="T29" fmla="*/ 300 h 460"/>
                <a:gd name="T30" fmla="*/ 18 w 446"/>
                <a:gd name="T31" fmla="*/ 360 h 460"/>
                <a:gd name="T32" fmla="*/ 50 w 446"/>
                <a:gd name="T33" fmla="*/ 408 h 460"/>
                <a:gd name="T34" fmla="*/ 104 w 446"/>
                <a:gd name="T35" fmla="*/ 442 h 460"/>
                <a:gd name="T36" fmla="*/ 188 w 446"/>
                <a:gd name="T37" fmla="*/ 460 h 460"/>
                <a:gd name="T38" fmla="*/ 222 w 446"/>
                <a:gd name="T39" fmla="*/ 460 h 460"/>
                <a:gd name="T40" fmla="*/ 224 w 446"/>
                <a:gd name="T41" fmla="*/ 460 h 460"/>
                <a:gd name="T42" fmla="*/ 298 w 446"/>
                <a:gd name="T43" fmla="*/ 454 h 460"/>
                <a:gd name="T44" fmla="*/ 356 w 446"/>
                <a:gd name="T45" fmla="*/ 436 h 460"/>
                <a:gd name="T46" fmla="*/ 396 w 446"/>
                <a:gd name="T47" fmla="*/ 408 h 460"/>
                <a:gd name="T48" fmla="*/ 422 w 446"/>
                <a:gd name="T49" fmla="*/ 372 h 460"/>
                <a:gd name="T50" fmla="*/ 440 w 446"/>
                <a:gd name="T51" fmla="*/ 312 h 460"/>
                <a:gd name="T52" fmla="*/ 440 w 446"/>
                <a:gd name="T53" fmla="*/ 310 h 460"/>
                <a:gd name="T54" fmla="*/ 432 w 446"/>
                <a:gd name="T55" fmla="*/ 296 h 460"/>
                <a:gd name="T56" fmla="*/ 424 w 446"/>
                <a:gd name="T57" fmla="*/ 296 h 460"/>
                <a:gd name="T58" fmla="*/ 326 w 446"/>
                <a:gd name="T59" fmla="*/ 312 h 460"/>
                <a:gd name="T60" fmla="*/ 316 w 446"/>
                <a:gd name="T61" fmla="*/ 322 h 460"/>
                <a:gd name="T62" fmla="*/ 312 w 446"/>
                <a:gd name="T63" fmla="*/ 338 h 460"/>
                <a:gd name="T64" fmla="*/ 288 w 446"/>
                <a:gd name="T65" fmla="*/ 386 h 460"/>
                <a:gd name="T66" fmla="*/ 252 w 446"/>
                <a:gd name="T67" fmla="*/ 414 h 460"/>
                <a:gd name="T68" fmla="*/ 224 w 446"/>
                <a:gd name="T69" fmla="*/ 420 h 460"/>
                <a:gd name="T70" fmla="*/ 222 w 446"/>
                <a:gd name="T71" fmla="*/ 420 h 460"/>
                <a:gd name="T72" fmla="*/ 212 w 446"/>
                <a:gd name="T73" fmla="*/ 418 h 460"/>
                <a:gd name="T74" fmla="*/ 184 w 446"/>
                <a:gd name="T75" fmla="*/ 410 h 460"/>
                <a:gd name="T76" fmla="*/ 148 w 446"/>
                <a:gd name="T77" fmla="*/ 370 h 460"/>
                <a:gd name="T78" fmla="*/ 130 w 446"/>
                <a:gd name="T79" fmla="*/ 322 h 460"/>
                <a:gd name="T80" fmla="*/ 124 w 446"/>
                <a:gd name="T81" fmla="*/ 290 h 460"/>
                <a:gd name="T82" fmla="*/ 124 w 446"/>
                <a:gd name="T83" fmla="*/ 216 h 460"/>
                <a:gd name="T84" fmla="*/ 126 w 446"/>
                <a:gd name="T85" fmla="*/ 150 h 460"/>
                <a:gd name="T86" fmla="*/ 140 w 446"/>
                <a:gd name="T87" fmla="*/ 94 h 460"/>
                <a:gd name="T88" fmla="*/ 160 w 446"/>
                <a:gd name="T89" fmla="*/ 64 h 460"/>
                <a:gd name="T90" fmla="*/ 192 w 446"/>
                <a:gd name="T91" fmla="*/ 44 h 460"/>
                <a:gd name="T92" fmla="*/ 222 w 446"/>
                <a:gd name="T93" fmla="*/ 40 h 460"/>
                <a:gd name="T94" fmla="*/ 222 w 446"/>
                <a:gd name="T95" fmla="*/ 40 h 460"/>
                <a:gd name="T96" fmla="*/ 250 w 446"/>
                <a:gd name="T97" fmla="*/ 44 h 460"/>
                <a:gd name="T98" fmla="*/ 280 w 446"/>
                <a:gd name="T99" fmla="*/ 60 h 460"/>
                <a:gd name="T100" fmla="*/ 300 w 446"/>
                <a:gd name="T101" fmla="*/ 86 h 460"/>
                <a:gd name="T102" fmla="*/ 320 w 446"/>
                <a:gd name="T103" fmla="*/ 156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46" h="460">
                  <a:moveTo>
                    <a:pt x="434" y="236"/>
                  </a:moveTo>
                  <a:lnTo>
                    <a:pt x="434" y="236"/>
                  </a:lnTo>
                  <a:lnTo>
                    <a:pt x="438" y="234"/>
                  </a:lnTo>
                  <a:lnTo>
                    <a:pt x="442" y="232"/>
                  </a:lnTo>
                  <a:lnTo>
                    <a:pt x="444" y="228"/>
                  </a:lnTo>
                  <a:lnTo>
                    <a:pt x="446" y="222"/>
                  </a:lnTo>
                  <a:lnTo>
                    <a:pt x="446" y="222"/>
                  </a:lnTo>
                  <a:lnTo>
                    <a:pt x="444" y="194"/>
                  </a:lnTo>
                  <a:lnTo>
                    <a:pt x="444" y="194"/>
                  </a:lnTo>
                  <a:lnTo>
                    <a:pt x="442" y="162"/>
                  </a:lnTo>
                  <a:lnTo>
                    <a:pt x="442" y="162"/>
                  </a:lnTo>
                  <a:lnTo>
                    <a:pt x="436" y="126"/>
                  </a:lnTo>
                  <a:lnTo>
                    <a:pt x="430" y="112"/>
                  </a:lnTo>
                  <a:lnTo>
                    <a:pt x="424" y="96"/>
                  </a:lnTo>
                  <a:lnTo>
                    <a:pt x="418" y="82"/>
                  </a:lnTo>
                  <a:lnTo>
                    <a:pt x="410" y="68"/>
                  </a:lnTo>
                  <a:lnTo>
                    <a:pt x="400" y="56"/>
                  </a:lnTo>
                  <a:lnTo>
                    <a:pt x="388" y="44"/>
                  </a:lnTo>
                  <a:lnTo>
                    <a:pt x="374" y="34"/>
                  </a:lnTo>
                  <a:lnTo>
                    <a:pt x="360" y="26"/>
                  </a:lnTo>
                  <a:lnTo>
                    <a:pt x="342" y="18"/>
                  </a:lnTo>
                  <a:lnTo>
                    <a:pt x="322" y="12"/>
                  </a:lnTo>
                  <a:lnTo>
                    <a:pt x="302" y="6"/>
                  </a:lnTo>
                  <a:lnTo>
                    <a:pt x="278" y="2"/>
                  </a:lnTo>
                  <a:lnTo>
                    <a:pt x="252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188" y="0"/>
                  </a:lnTo>
                  <a:lnTo>
                    <a:pt x="156" y="4"/>
                  </a:lnTo>
                  <a:lnTo>
                    <a:pt x="128" y="10"/>
                  </a:lnTo>
                  <a:lnTo>
                    <a:pt x="104" y="18"/>
                  </a:lnTo>
                  <a:lnTo>
                    <a:pt x="84" y="28"/>
                  </a:lnTo>
                  <a:lnTo>
                    <a:pt x="66" y="38"/>
                  </a:lnTo>
                  <a:lnTo>
                    <a:pt x="50" y="52"/>
                  </a:lnTo>
                  <a:lnTo>
                    <a:pt x="38" y="66"/>
                  </a:lnTo>
                  <a:lnTo>
                    <a:pt x="28" y="82"/>
                  </a:lnTo>
                  <a:lnTo>
                    <a:pt x="18" y="100"/>
                  </a:lnTo>
                  <a:lnTo>
                    <a:pt x="12" y="120"/>
                  </a:lnTo>
                  <a:lnTo>
                    <a:pt x="8" y="140"/>
                  </a:lnTo>
                  <a:lnTo>
                    <a:pt x="4" y="162"/>
                  </a:lnTo>
                  <a:lnTo>
                    <a:pt x="2" y="184"/>
                  </a:lnTo>
                  <a:lnTo>
                    <a:pt x="0" y="230"/>
                  </a:lnTo>
                  <a:lnTo>
                    <a:pt x="0" y="230"/>
                  </a:lnTo>
                  <a:lnTo>
                    <a:pt x="2" y="278"/>
                  </a:lnTo>
                  <a:lnTo>
                    <a:pt x="4" y="300"/>
                  </a:lnTo>
                  <a:lnTo>
                    <a:pt x="8" y="320"/>
                  </a:lnTo>
                  <a:lnTo>
                    <a:pt x="12" y="340"/>
                  </a:lnTo>
                  <a:lnTo>
                    <a:pt x="18" y="360"/>
                  </a:lnTo>
                  <a:lnTo>
                    <a:pt x="26" y="378"/>
                  </a:lnTo>
                  <a:lnTo>
                    <a:pt x="38" y="394"/>
                  </a:lnTo>
                  <a:lnTo>
                    <a:pt x="50" y="408"/>
                  </a:lnTo>
                  <a:lnTo>
                    <a:pt x="66" y="422"/>
                  </a:lnTo>
                  <a:lnTo>
                    <a:pt x="84" y="434"/>
                  </a:lnTo>
                  <a:lnTo>
                    <a:pt x="104" y="442"/>
                  </a:lnTo>
                  <a:lnTo>
                    <a:pt x="128" y="450"/>
                  </a:lnTo>
                  <a:lnTo>
                    <a:pt x="156" y="456"/>
                  </a:lnTo>
                  <a:lnTo>
                    <a:pt x="188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4" y="460"/>
                  </a:lnTo>
                  <a:lnTo>
                    <a:pt x="224" y="460"/>
                  </a:lnTo>
                  <a:lnTo>
                    <a:pt x="250" y="460"/>
                  </a:lnTo>
                  <a:lnTo>
                    <a:pt x="276" y="458"/>
                  </a:lnTo>
                  <a:lnTo>
                    <a:pt x="298" y="454"/>
                  </a:lnTo>
                  <a:lnTo>
                    <a:pt x="320" y="450"/>
                  </a:lnTo>
                  <a:lnTo>
                    <a:pt x="338" y="444"/>
                  </a:lnTo>
                  <a:lnTo>
                    <a:pt x="356" y="436"/>
                  </a:lnTo>
                  <a:lnTo>
                    <a:pt x="370" y="428"/>
                  </a:lnTo>
                  <a:lnTo>
                    <a:pt x="384" y="420"/>
                  </a:lnTo>
                  <a:lnTo>
                    <a:pt x="396" y="408"/>
                  </a:lnTo>
                  <a:lnTo>
                    <a:pt x="406" y="398"/>
                  </a:lnTo>
                  <a:lnTo>
                    <a:pt x="414" y="386"/>
                  </a:lnTo>
                  <a:lnTo>
                    <a:pt x="422" y="372"/>
                  </a:lnTo>
                  <a:lnTo>
                    <a:pt x="428" y="358"/>
                  </a:lnTo>
                  <a:lnTo>
                    <a:pt x="432" y="344"/>
                  </a:lnTo>
                  <a:lnTo>
                    <a:pt x="440" y="312"/>
                  </a:lnTo>
                  <a:lnTo>
                    <a:pt x="440" y="312"/>
                  </a:lnTo>
                  <a:lnTo>
                    <a:pt x="440" y="310"/>
                  </a:lnTo>
                  <a:lnTo>
                    <a:pt x="440" y="310"/>
                  </a:lnTo>
                  <a:lnTo>
                    <a:pt x="440" y="304"/>
                  </a:lnTo>
                  <a:lnTo>
                    <a:pt x="436" y="300"/>
                  </a:lnTo>
                  <a:lnTo>
                    <a:pt x="432" y="296"/>
                  </a:lnTo>
                  <a:lnTo>
                    <a:pt x="426" y="296"/>
                  </a:lnTo>
                  <a:lnTo>
                    <a:pt x="426" y="296"/>
                  </a:lnTo>
                  <a:lnTo>
                    <a:pt x="424" y="296"/>
                  </a:lnTo>
                  <a:lnTo>
                    <a:pt x="424" y="296"/>
                  </a:lnTo>
                  <a:lnTo>
                    <a:pt x="326" y="312"/>
                  </a:lnTo>
                  <a:lnTo>
                    <a:pt x="326" y="312"/>
                  </a:lnTo>
                  <a:lnTo>
                    <a:pt x="320" y="316"/>
                  </a:lnTo>
                  <a:lnTo>
                    <a:pt x="316" y="322"/>
                  </a:lnTo>
                  <a:lnTo>
                    <a:pt x="316" y="322"/>
                  </a:lnTo>
                  <a:lnTo>
                    <a:pt x="316" y="324"/>
                  </a:lnTo>
                  <a:lnTo>
                    <a:pt x="316" y="324"/>
                  </a:lnTo>
                  <a:lnTo>
                    <a:pt x="312" y="338"/>
                  </a:lnTo>
                  <a:lnTo>
                    <a:pt x="306" y="354"/>
                  </a:lnTo>
                  <a:lnTo>
                    <a:pt x="298" y="370"/>
                  </a:lnTo>
                  <a:lnTo>
                    <a:pt x="288" y="386"/>
                  </a:lnTo>
                  <a:lnTo>
                    <a:pt x="276" y="400"/>
                  </a:lnTo>
                  <a:lnTo>
                    <a:pt x="262" y="410"/>
                  </a:lnTo>
                  <a:lnTo>
                    <a:pt x="252" y="414"/>
                  </a:lnTo>
                  <a:lnTo>
                    <a:pt x="244" y="418"/>
                  </a:lnTo>
                  <a:lnTo>
                    <a:pt x="234" y="418"/>
                  </a:lnTo>
                  <a:lnTo>
                    <a:pt x="224" y="420"/>
                  </a:lnTo>
                  <a:lnTo>
                    <a:pt x="224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12" y="418"/>
                  </a:lnTo>
                  <a:lnTo>
                    <a:pt x="202" y="418"/>
                  </a:lnTo>
                  <a:lnTo>
                    <a:pt x="192" y="414"/>
                  </a:lnTo>
                  <a:lnTo>
                    <a:pt x="184" y="410"/>
                  </a:lnTo>
                  <a:lnTo>
                    <a:pt x="170" y="400"/>
                  </a:lnTo>
                  <a:lnTo>
                    <a:pt x="158" y="386"/>
                  </a:lnTo>
                  <a:lnTo>
                    <a:pt x="148" y="370"/>
                  </a:lnTo>
                  <a:lnTo>
                    <a:pt x="140" y="354"/>
                  </a:lnTo>
                  <a:lnTo>
                    <a:pt x="134" y="338"/>
                  </a:lnTo>
                  <a:lnTo>
                    <a:pt x="130" y="322"/>
                  </a:lnTo>
                  <a:lnTo>
                    <a:pt x="130" y="322"/>
                  </a:lnTo>
                  <a:lnTo>
                    <a:pt x="126" y="308"/>
                  </a:lnTo>
                  <a:lnTo>
                    <a:pt x="124" y="290"/>
                  </a:lnTo>
                  <a:lnTo>
                    <a:pt x="322" y="256"/>
                  </a:lnTo>
                  <a:lnTo>
                    <a:pt x="434" y="236"/>
                  </a:lnTo>
                  <a:close/>
                  <a:moveTo>
                    <a:pt x="124" y="216"/>
                  </a:moveTo>
                  <a:lnTo>
                    <a:pt x="124" y="216"/>
                  </a:lnTo>
                  <a:lnTo>
                    <a:pt x="124" y="182"/>
                  </a:lnTo>
                  <a:lnTo>
                    <a:pt x="126" y="150"/>
                  </a:lnTo>
                  <a:lnTo>
                    <a:pt x="132" y="120"/>
                  </a:lnTo>
                  <a:lnTo>
                    <a:pt x="134" y="108"/>
                  </a:lnTo>
                  <a:lnTo>
                    <a:pt x="140" y="94"/>
                  </a:lnTo>
                  <a:lnTo>
                    <a:pt x="144" y="82"/>
                  </a:lnTo>
                  <a:lnTo>
                    <a:pt x="152" y="72"/>
                  </a:lnTo>
                  <a:lnTo>
                    <a:pt x="160" y="64"/>
                  </a:lnTo>
                  <a:lnTo>
                    <a:pt x="168" y="56"/>
                  </a:lnTo>
                  <a:lnTo>
                    <a:pt x="180" y="50"/>
                  </a:lnTo>
                  <a:lnTo>
                    <a:pt x="192" y="44"/>
                  </a:lnTo>
                  <a:lnTo>
                    <a:pt x="206" y="42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36" y="42"/>
                  </a:lnTo>
                  <a:lnTo>
                    <a:pt x="250" y="44"/>
                  </a:lnTo>
                  <a:lnTo>
                    <a:pt x="260" y="48"/>
                  </a:lnTo>
                  <a:lnTo>
                    <a:pt x="270" y="54"/>
                  </a:lnTo>
                  <a:lnTo>
                    <a:pt x="280" y="60"/>
                  </a:lnTo>
                  <a:lnTo>
                    <a:pt x="288" y="68"/>
                  </a:lnTo>
                  <a:lnTo>
                    <a:pt x="294" y="76"/>
                  </a:lnTo>
                  <a:lnTo>
                    <a:pt x="300" y="86"/>
                  </a:lnTo>
                  <a:lnTo>
                    <a:pt x="310" y="108"/>
                  </a:lnTo>
                  <a:lnTo>
                    <a:pt x="316" y="130"/>
                  </a:lnTo>
                  <a:lnTo>
                    <a:pt x="320" y="156"/>
                  </a:lnTo>
                  <a:lnTo>
                    <a:pt x="322" y="182"/>
                  </a:lnTo>
                  <a:lnTo>
                    <a:pt x="124" y="21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10" name="Freeform 7"/>
            <p:cNvSpPr>
              <a:spLocks noEditPoints="1"/>
            </p:cNvSpPr>
            <p:nvPr userDrawn="1"/>
          </p:nvSpPr>
          <p:spPr bwMode="auto">
            <a:xfrm>
              <a:off x="9023350" y="3296492"/>
              <a:ext cx="704850" cy="993775"/>
            </a:xfrm>
            <a:custGeom>
              <a:avLst/>
              <a:gdLst>
                <a:gd name="T0" fmla="*/ 224 w 444"/>
                <a:gd name="T1" fmla="*/ 0 h 626"/>
                <a:gd name="T2" fmla="*/ 168 w 444"/>
                <a:gd name="T3" fmla="*/ 2 h 626"/>
                <a:gd name="T4" fmla="*/ 116 w 444"/>
                <a:gd name="T5" fmla="*/ 10 h 626"/>
                <a:gd name="T6" fmla="*/ 56 w 444"/>
                <a:gd name="T7" fmla="*/ 26 h 626"/>
                <a:gd name="T8" fmla="*/ 20 w 444"/>
                <a:gd name="T9" fmla="*/ 40 h 626"/>
                <a:gd name="T10" fmla="*/ 2 w 444"/>
                <a:gd name="T11" fmla="*/ 66 h 626"/>
                <a:gd name="T12" fmla="*/ 0 w 444"/>
                <a:gd name="T13" fmla="*/ 612 h 626"/>
                <a:gd name="T14" fmla="*/ 0 w 444"/>
                <a:gd name="T15" fmla="*/ 612 h 626"/>
                <a:gd name="T16" fmla="*/ 0 w 444"/>
                <a:gd name="T17" fmla="*/ 612 h 626"/>
                <a:gd name="T18" fmla="*/ 4 w 444"/>
                <a:gd name="T19" fmla="*/ 622 h 626"/>
                <a:gd name="T20" fmla="*/ 14 w 444"/>
                <a:gd name="T21" fmla="*/ 626 h 626"/>
                <a:gd name="T22" fmla="*/ 116 w 444"/>
                <a:gd name="T23" fmla="*/ 606 h 626"/>
                <a:gd name="T24" fmla="*/ 120 w 444"/>
                <a:gd name="T25" fmla="*/ 448 h 626"/>
                <a:gd name="T26" fmla="*/ 192 w 444"/>
                <a:gd name="T27" fmla="*/ 460 h 626"/>
                <a:gd name="T28" fmla="*/ 222 w 444"/>
                <a:gd name="T29" fmla="*/ 462 h 626"/>
                <a:gd name="T30" fmla="*/ 222 w 444"/>
                <a:gd name="T31" fmla="*/ 462 h 626"/>
                <a:gd name="T32" fmla="*/ 316 w 444"/>
                <a:gd name="T33" fmla="*/ 450 h 626"/>
                <a:gd name="T34" fmla="*/ 380 w 444"/>
                <a:gd name="T35" fmla="*/ 422 h 626"/>
                <a:gd name="T36" fmla="*/ 418 w 444"/>
                <a:gd name="T37" fmla="*/ 378 h 626"/>
                <a:gd name="T38" fmla="*/ 438 w 444"/>
                <a:gd name="T39" fmla="*/ 320 h 626"/>
                <a:gd name="T40" fmla="*/ 444 w 444"/>
                <a:gd name="T41" fmla="*/ 230 h 626"/>
                <a:gd name="T42" fmla="*/ 440 w 444"/>
                <a:gd name="T43" fmla="*/ 162 h 626"/>
                <a:gd name="T44" fmla="*/ 426 w 444"/>
                <a:gd name="T45" fmla="*/ 102 h 626"/>
                <a:gd name="T46" fmla="*/ 394 w 444"/>
                <a:gd name="T47" fmla="*/ 52 h 626"/>
                <a:gd name="T48" fmla="*/ 340 w 444"/>
                <a:gd name="T49" fmla="*/ 18 h 626"/>
                <a:gd name="T50" fmla="*/ 258 w 444"/>
                <a:gd name="T51" fmla="*/ 2 h 626"/>
                <a:gd name="T52" fmla="*/ 222 w 444"/>
                <a:gd name="T53" fmla="*/ 420 h 626"/>
                <a:gd name="T54" fmla="*/ 222 w 444"/>
                <a:gd name="T55" fmla="*/ 420 h 626"/>
                <a:gd name="T56" fmla="*/ 204 w 444"/>
                <a:gd name="T57" fmla="*/ 418 h 626"/>
                <a:gd name="T58" fmla="*/ 166 w 444"/>
                <a:gd name="T59" fmla="*/ 404 h 626"/>
                <a:gd name="T60" fmla="*/ 142 w 444"/>
                <a:gd name="T61" fmla="*/ 376 h 626"/>
                <a:gd name="T62" fmla="*/ 128 w 444"/>
                <a:gd name="T63" fmla="*/ 334 h 626"/>
                <a:gd name="T64" fmla="*/ 122 w 444"/>
                <a:gd name="T65" fmla="*/ 230 h 626"/>
                <a:gd name="T66" fmla="*/ 124 w 444"/>
                <a:gd name="T67" fmla="*/ 158 h 626"/>
                <a:gd name="T68" fmla="*/ 136 w 444"/>
                <a:gd name="T69" fmla="*/ 98 h 626"/>
                <a:gd name="T70" fmla="*/ 156 w 444"/>
                <a:gd name="T71" fmla="*/ 64 h 626"/>
                <a:gd name="T72" fmla="*/ 190 w 444"/>
                <a:gd name="T73" fmla="*/ 46 h 626"/>
                <a:gd name="T74" fmla="*/ 222 w 444"/>
                <a:gd name="T75" fmla="*/ 42 h 626"/>
                <a:gd name="T76" fmla="*/ 222 w 444"/>
                <a:gd name="T77" fmla="*/ 42 h 626"/>
                <a:gd name="T78" fmla="*/ 254 w 444"/>
                <a:gd name="T79" fmla="*/ 46 h 626"/>
                <a:gd name="T80" fmla="*/ 288 w 444"/>
                <a:gd name="T81" fmla="*/ 64 h 626"/>
                <a:gd name="T82" fmla="*/ 308 w 444"/>
                <a:gd name="T83" fmla="*/ 98 h 626"/>
                <a:gd name="T84" fmla="*/ 320 w 444"/>
                <a:gd name="T85" fmla="*/ 158 h 626"/>
                <a:gd name="T86" fmla="*/ 322 w 444"/>
                <a:gd name="T87" fmla="*/ 230 h 626"/>
                <a:gd name="T88" fmla="*/ 316 w 444"/>
                <a:gd name="T89" fmla="*/ 334 h 626"/>
                <a:gd name="T90" fmla="*/ 302 w 444"/>
                <a:gd name="T91" fmla="*/ 376 h 626"/>
                <a:gd name="T92" fmla="*/ 278 w 444"/>
                <a:gd name="T93" fmla="*/ 404 h 626"/>
                <a:gd name="T94" fmla="*/ 240 w 444"/>
                <a:gd name="T95" fmla="*/ 418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44" h="626">
                  <a:moveTo>
                    <a:pt x="224" y="0"/>
                  </a:moveTo>
                  <a:lnTo>
                    <a:pt x="224" y="0"/>
                  </a:lnTo>
                  <a:lnTo>
                    <a:pt x="224" y="0"/>
                  </a:lnTo>
                  <a:lnTo>
                    <a:pt x="224" y="0"/>
                  </a:lnTo>
                  <a:lnTo>
                    <a:pt x="196" y="0"/>
                  </a:lnTo>
                  <a:lnTo>
                    <a:pt x="168" y="2"/>
                  </a:lnTo>
                  <a:lnTo>
                    <a:pt x="140" y="6"/>
                  </a:lnTo>
                  <a:lnTo>
                    <a:pt x="116" y="10"/>
                  </a:lnTo>
                  <a:lnTo>
                    <a:pt x="116" y="10"/>
                  </a:lnTo>
                  <a:lnTo>
                    <a:pt x="84" y="18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42" y="30"/>
                  </a:lnTo>
                  <a:lnTo>
                    <a:pt x="30" y="36"/>
                  </a:lnTo>
                  <a:lnTo>
                    <a:pt x="20" y="40"/>
                  </a:lnTo>
                  <a:lnTo>
                    <a:pt x="12" y="48"/>
                  </a:lnTo>
                  <a:lnTo>
                    <a:pt x="6" y="56"/>
                  </a:lnTo>
                  <a:lnTo>
                    <a:pt x="2" y="66"/>
                  </a:lnTo>
                  <a:lnTo>
                    <a:pt x="0" y="78"/>
                  </a:lnTo>
                  <a:lnTo>
                    <a:pt x="0" y="94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8"/>
                  </a:lnTo>
                  <a:lnTo>
                    <a:pt x="4" y="622"/>
                  </a:lnTo>
                  <a:lnTo>
                    <a:pt x="8" y="624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16" y="606"/>
                  </a:lnTo>
                  <a:lnTo>
                    <a:pt x="120" y="600"/>
                  </a:lnTo>
                  <a:lnTo>
                    <a:pt x="120" y="448"/>
                  </a:lnTo>
                  <a:lnTo>
                    <a:pt x="120" y="448"/>
                  </a:lnTo>
                  <a:lnTo>
                    <a:pt x="140" y="454"/>
                  </a:lnTo>
                  <a:lnTo>
                    <a:pt x="166" y="458"/>
                  </a:lnTo>
                  <a:lnTo>
                    <a:pt x="192" y="460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58" y="460"/>
                  </a:lnTo>
                  <a:lnTo>
                    <a:pt x="288" y="456"/>
                  </a:lnTo>
                  <a:lnTo>
                    <a:pt x="316" y="450"/>
                  </a:lnTo>
                  <a:lnTo>
                    <a:pt x="340" y="444"/>
                  </a:lnTo>
                  <a:lnTo>
                    <a:pt x="362" y="434"/>
                  </a:lnTo>
                  <a:lnTo>
                    <a:pt x="380" y="422"/>
                  </a:lnTo>
                  <a:lnTo>
                    <a:pt x="394" y="408"/>
                  </a:lnTo>
                  <a:lnTo>
                    <a:pt x="408" y="394"/>
                  </a:lnTo>
                  <a:lnTo>
                    <a:pt x="418" y="378"/>
                  </a:lnTo>
                  <a:lnTo>
                    <a:pt x="426" y="360"/>
                  </a:lnTo>
                  <a:lnTo>
                    <a:pt x="432" y="340"/>
                  </a:lnTo>
                  <a:lnTo>
                    <a:pt x="438" y="320"/>
                  </a:lnTo>
                  <a:lnTo>
                    <a:pt x="442" y="300"/>
                  </a:lnTo>
                  <a:lnTo>
                    <a:pt x="444" y="278"/>
                  </a:lnTo>
                  <a:lnTo>
                    <a:pt x="444" y="230"/>
                  </a:lnTo>
                  <a:lnTo>
                    <a:pt x="444" y="230"/>
                  </a:lnTo>
                  <a:lnTo>
                    <a:pt x="444" y="184"/>
                  </a:lnTo>
                  <a:lnTo>
                    <a:pt x="440" y="162"/>
                  </a:lnTo>
                  <a:lnTo>
                    <a:pt x="438" y="140"/>
                  </a:lnTo>
                  <a:lnTo>
                    <a:pt x="432" y="120"/>
                  </a:lnTo>
                  <a:lnTo>
                    <a:pt x="426" y="102"/>
                  </a:lnTo>
                  <a:lnTo>
                    <a:pt x="418" y="84"/>
                  </a:lnTo>
                  <a:lnTo>
                    <a:pt x="408" y="68"/>
                  </a:lnTo>
                  <a:lnTo>
                    <a:pt x="394" y="52"/>
                  </a:lnTo>
                  <a:lnTo>
                    <a:pt x="380" y="40"/>
                  </a:lnTo>
                  <a:lnTo>
                    <a:pt x="362" y="28"/>
                  </a:lnTo>
                  <a:lnTo>
                    <a:pt x="340" y="18"/>
                  </a:lnTo>
                  <a:lnTo>
                    <a:pt x="316" y="10"/>
                  </a:lnTo>
                  <a:lnTo>
                    <a:pt x="290" y="4"/>
                  </a:lnTo>
                  <a:lnTo>
                    <a:pt x="258" y="2"/>
                  </a:lnTo>
                  <a:lnTo>
                    <a:pt x="224" y="0"/>
                  </a:lnTo>
                  <a:lnTo>
                    <a:pt x="224" y="0"/>
                  </a:lnTo>
                  <a:close/>
                  <a:moveTo>
                    <a:pt x="222" y="420"/>
                  </a:move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04" y="418"/>
                  </a:lnTo>
                  <a:lnTo>
                    <a:pt x="190" y="416"/>
                  </a:lnTo>
                  <a:lnTo>
                    <a:pt x="176" y="410"/>
                  </a:lnTo>
                  <a:lnTo>
                    <a:pt x="166" y="404"/>
                  </a:lnTo>
                  <a:lnTo>
                    <a:pt x="156" y="396"/>
                  </a:lnTo>
                  <a:lnTo>
                    <a:pt x="148" y="386"/>
                  </a:lnTo>
                  <a:lnTo>
                    <a:pt x="142" y="376"/>
                  </a:lnTo>
                  <a:lnTo>
                    <a:pt x="136" y="362"/>
                  </a:lnTo>
                  <a:lnTo>
                    <a:pt x="132" y="350"/>
                  </a:lnTo>
                  <a:lnTo>
                    <a:pt x="128" y="334"/>
                  </a:lnTo>
                  <a:lnTo>
                    <a:pt x="124" y="302"/>
                  </a:lnTo>
                  <a:lnTo>
                    <a:pt x="122" y="268"/>
                  </a:lnTo>
                  <a:lnTo>
                    <a:pt x="122" y="230"/>
                  </a:lnTo>
                  <a:lnTo>
                    <a:pt x="122" y="230"/>
                  </a:lnTo>
                  <a:lnTo>
                    <a:pt x="124" y="194"/>
                  </a:lnTo>
                  <a:lnTo>
                    <a:pt x="124" y="158"/>
                  </a:lnTo>
                  <a:lnTo>
                    <a:pt x="128" y="126"/>
                  </a:lnTo>
                  <a:lnTo>
                    <a:pt x="132" y="112"/>
                  </a:lnTo>
                  <a:lnTo>
                    <a:pt x="136" y="98"/>
                  </a:lnTo>
                  <a:lnTo>
                    <a:pt x="142" y="86"/>
                  </a:lnTo>
                  <a:lnTo>
                    <a:pt x="148" y="74"/>
                  </a:lnTo>
                  <a:lnTo>
                    <a:pt x="156" y="64"/>
                  </a:lnTo>
                  <a:lnTo>
                    <a:pt x="166" y="56"/>
                  </a:lnTo>
                  <a:lnTo>
                    <a:pt x="178" y="50"/>
                  </a:lnTo>
                  <a:lnTo>
                    <a:pt x="190" y="46"/>
                  </a:lnTo>
                  <a:lnTo>
                    <a:pt x="206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38" y="42"/>
                  </a:lnTo>
                  <a:lnTo>
                    <a:pt x="254" y="46"/>
                  </a:lnTo>
                  <a:lnTo>
                    <a:pt x="266" y="50"/>
                  </a:lnTo>
                  <a:lnTo>
                    <a:pt x="278" y="56"/>
                  </a:lnTo>
                  <a:lnTo>
                    <a:pt x="288" y="64"/>
                  </a:lnTo>
                  <a:lnTo>
                    <a:pt x="296" y="74"/>
                  </a:lnTo>
                  <a:lnTo>
                    <a:pt x="302" y="86"/>
                  </a:lnTo>
                  <a:lnTo>
                    <a:pt x="308" y="98"/>
                  </a:lnTo>
                  <a:lnTo>
                    <a:pt x="312" y="112"/>
                  </a:lnTo>
                  <a:lnTo>
                    <a:pt x="316" y="126"/>
                  </a:lnTo>
                  <a:lnTo>
                    <a:pt x="320" y="158"/>
                  </a:lnTo>
                  <a:lnTo>
                    <a:pt x="322" y="194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68"/>
                  </a:lnTo>
                  <a:lnTo>
                    <a:pt x="320" y="302"/>
                  </a:lnTo>
                  <a:lnTo>
                    <a:pt x="316" y="334"/>
                  </a:lnTo>
                  <a:lnTo>
                    <a:pt x="312" y="350"/>
                  </a:lnTo>
                  <a:lnTo>
                    <a:pt x="308" y="362"/>
                  </a:lnTo>
                  <a:lnTo>
                    <a:pt x="302" y="376"/>
                  </a:lnTo>
                  <a:lnTo>
                    <a:pt x="296" y="386"/>
                  </a:lnTo>
                  <a:lnTo>
                    <a:pt x="288" y="396"/>
                  </a:lnTo>
                  <a:lnTo>
                    <a:pt x="278" y="404"/>
                  </a:lnTo>
                  <a:lnTo>
                    <a:pt x="268" y="410"/>
                  </a:lnTo>
                  <a:lnTo>
                    <a:pt x="254" y="416"/>
                  </a:lnTo>
                  <a:lnTo>
                    <a:pt x="240" y="418"/>
                  </a:lnTo>
                  <a:lnTo>
                    <a:pt x="222" y="420"/>
                  </a:lnTo>
                  <a:lnTo>
                    <a:pt x="222" y="4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11" name="Freeform 8"/>
            <p:cNvSpPr>
              <a:spLocks/>
            </p:cNvSpPr>
            <p:nvPr userDrawn="1"/>
          </p:nvSpPr>
          <p:spPr bwMode="auto">
            <a:xfrm>
              <a:off x="10633075" y="3032967"/>
              <a:ext cx="190500" cy="993775"/>
            </a:xfrm>
            <a:custGeom>
              <a:avLst/>
              <a:gdLst>
                <a:gd name="T0" fmla="*/ 104 w 120"/>
                <a:gd name="T1" fmla="*/ 0 h 626"/>
                <a:gd name="T2" fmla="*/ 14 w 120"/>
                <a:gd name="T3" fmla="*/ 0 h 626"/>
                <a:gd name="T4" fmla="*/ 14 w 120"/>
                <a:gd name="T5" fmla="*/ 0 h 626"/>
                <a:gd name="T6" fmla="*/ 8 w 120"/>
                <a:gd name="T7" fmla="*/ 0 h 626"/>
                <a:gd name="T8" fmla="*/ 4 w 120"/>
                <a:gd name="T9" fmla="*/ 4 h 626"/>
                <a:gd name="T10" fmla="*/ 0 w 120"/>
                <a:gd name="T11" fmla="*/ 8 h 626"/>
                <a:gd name="T12" fmla="*/ 0 w 120"/>
                <a:gd name="T13" fmla="*/ 14 h 626"/>
                <a:gd name="T14" fmla="*/ 0 w 120"/>
                <a:gd name="T15" fmla="*/ 14 h 626"/>
                <a:gd name="T16" fmla="*/ 0 w 120"/>
                <a:gd name="T17" fmla="*/ 14 h 626"/>
                <a:gd name="T18" fmla="*/ 0 w 120"/>
                <a:gd name="T19" fmla="*/ 14 h 626"/>
                <a:gd name="T20" fmla="*/ 0 w 120"/>
                <a:gd name="T21" fmla="*/ 612 h 626"/>
                <a:gd name="T22" fmla="*/ 0 w 120"/>
                <a:gd name="T23" fmla="*/ 612 h 626"/>
                <a:gd name="T24" fmla="*/ 0 w 120"/>
                <a:gd name="T25" fmla="*/ 614 h 626"/>
                <a:gd name="T26" fmla="*/ 0 w 120"/>
                <a:gd name="T27" fmla="*/ 614 h 626"/>
                <a:gd name="T28" fmla="*/ 0 w 120"/>
                <a:gd name="T29" fmla="*/ 618 h 626"/>
                <a:gd name="T30" fmla="*/ 4 w 120"/>
                <a:gd name="T31" fmla="*/ 622 h 626"/>
                <a:gd name="T32" fmla="*/ 8 w 120"/>
                <a:gd name="T33" fmla="*/ 626 h 626"/>
                <a:gd name="T34" fmla="*/ 14 w 120"/>
                <a:gd name="T35" fmla="*/ 626 h 626"/>
                <a:gd name="T36" fmla="*/ 14 w 120"/>
                <a:gd name="T37" fmla="*/ 626 h 626"/>
                <a:gd name="T38" fmla="*/ 14 w 120"/>
                <a:gd name="T39" fmla="*/ 626 h 626"/>
                <a:gd name="T40" fmla="*/ 14 w 120"/>
                <a:gd name="T41" fmla="*/ 626 h 626"/>
                <a:gd name="T42" fmla="*/ 42 w 120"/>
                <a:gd name="T43" fmla="*/ 622 h 626"/>
                <a:gd name="T44" fmla="*/ 108 w 120"/>
                <a:gd name="T45" fmla="*/ 610 h 626"/>
                <a:gd name="T46" fmla="*/ 108 w 120"/>
                <a:gd name="T47" fmla="*/ 610 h 626"/>
                <a:gd name="T48" fmla="*/ 116 w 120"/>
                <a:gd name="T49" fmla="*/ 606 h 626"/>
                <a:gd name="T50" fmla="*/ 120 w 120"/>
                <a:gd name="T51" fmla="*/ 600 h 626"/>
                <a:gd name="T52" fmla="*/ 120 w 120"/>
                <a:gd name="T53" fmla="*/ 14 h 626"/>
                <a:gd name="T54" fmla="*/ 120 w 120"/>
                <a:gd name="T55" fmla="*/ 14 h 626"/>
                <a:gd name="T56" fmla="*/ 118 w 120"/>
                <a:gd name="T57" fmla="*/ 8 h 626"/>
                <a:gd name="T58" fmla="*/ 116 w 120"/>
                <a:gd name="T59" fmla="*/ 4 h 626"/>
                <a:gd name="T60" fmla="*/ 110 w 120"/>
                <a:gd name="T61" fmla="*/ 0 h 626"/>
                <a:gd name="T62" fmla="*/ 104 w 120"/>
                <a:gd name="T63" fmla="*/ 0 h 626"/>
                <a:gd name="T64" fmla="*/ 104 w 120"/>
                <a:gd name="T65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" h="626">
                  <a:moveTo>
                    <a:pt x="104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4"/>
                  </a:lnTo>
                  <a:lnTo>
                    <a:pt x="0" y="614"/>
                  </a:lnTo>
                  <a:lnTo>
                    <a:pt x="0" y="618"/>
                  </a:lnTo>
                  <a:lnTo>
                    <a:pt x="4" y="622"/>
                  </a:lnTo>
                  <a:lnTo>
                    <a:pt x="8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42" y="622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16" y="606"/>
                  </a:lnTo>
                  <a:lnTo>
                    <a:pt x="120" y="600"/>
                  </a:lnTo>
                  <a:lnTo>
                    <a:pt x="120" y="14"/>
                  </a:lnTo>
                  <a:lnTo>
                    <a:pt x="120" y="14"/>
                  </a:lnTo>
                  <a:lnTo>
                    <a:pt x="118" y="8"/>
                  </a:lnTo>
                  <a:lnTo>
                    <a:pt x="116" y="4"/>
                  </a:lnTo>
                  <a:lnTo>
                    <a:pt x="110" y="0"/>
                  </a:lnTo>
                  <a:lnTo>
                    <a:pt x="104" y="0"/>
                  </a:lnTo>
                  <a:lnTo>
                    <a:pt x="10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12" name="Freeform 9"/>
            <p:cNvSpPr>
              <a:spLocks/>
            </p:cNvSpPr>
            <p:nvPr userDrawn="1"/>
          </p:nvSpPr>
          <p:spPr bwMode="auto">
            <a:xfrm>
              <a:off x="10925175" y="3032967"/>
              <a:ext cx="190500" cy="993775"/>
            </a:xfrm>
            <a:custGeom>
              <a:avLst/>
              <a:gdLst>
                <a:gd name="T0" fmla="*/ 106 w 120"/>
                <a:gd name="T1" fmla="*/ 0 h 626"/>
                <a:gd name="T2" fmla="*/ 14 w 120"/>
                <a:gd name="T3" fmla="*/ 0 h 626"/>
                <a:gd name="T4" fmla="*/ 14 w 120"/>
                <a:gd name="T5" fmla="*/ 0 h 626"/>
                <a:gd name="T6" fmla="*/ 8 w 120"/>
                <a:gd name="T7" fmla="*/ 0 h 626"/>
                <a:gd name="T8" fmla="*/ 4 w 120"/>
                <a:gd name="T9" fmla="*/ 4 h 626"/>
                <a:gd name="T10" fmla="*/ 0 w 120"/>
                <a:gd name="T11" fmla="*/ 8 h 626"/>
                <a:gd name="T12" fmla="*/ 0 w 120"/>
                <a:gd name="T13" fmla="*/ 14 h 626"/>
                <a:gd name="T14" fmla="*/ 0 w 120"/>
                <a:gd name="T15" fmla="*/ 14 h 626"/>
                <a:gd name="T16" fmla="*/ 0 w 120"/>
                <a:gd name="T17" fmla="*/ 14 h 626"/>
                <a:gd name="T18" fmla="*/ 0 w 120"/>
                <a:gd name="T19" fmla="*/ 14 h 626"/>
                <a:gd name="T20" fmla="*/ 0 w 120"/>
                <a:gd name="T21" fmla="*/ 612 h 626"/>
                <a:gd name="T22" fmla="*/ 0 w 120"/>
                <a:gd name="T23" fmla="*/ 612 h 626"/>
                <a:gd name="T24" fmla="*/ 0 w 120"/>
                <a:gd name="T25" fmla="*/ 614 h 626"/>
                <a:gd name="T26" fmla="*/ 0 w 120"/>
                <a:gd name="T27" fmla="*/ 614 h 626"/>
                <a:gd name="T28" fmla="*/ 0 w 120"/>
                <a:gd name="T29" fmla="*/ 618 h 626"/>
                <a:gd name="T30" fmla="*/ 4 w 120"/>
                <a:gd name="T31" fmla="*/ 622 h 626"/>
                <a:gd name="T32" fmla="*/ 8 w 120"/>
                <a:gd name="T33" fmla="*/ 626 h 626"/>
                <a:gd name="T34" fmla="*/ 14 w 120"/>
                <a:gd name="T35" fmla="*/ 626 h 626"/>
                <a:gd name="T36" fmla="*/ 14 w 120"/>
                <a:gd name="T37" fmla="*/ 626 h 626"/>
                <a:gd name="T38" fmla="*/ 16 w 120"/>
                <a:gd name="T39" fmla="*/ 626 h 626"/>
                <a:gd name="T40" fmla="*/ 16 w 120"/>
                <a:gd name="T41" fmla="*/ 626 h 626"/>
                <a:gd name="T42" fmla="*/ 44 w 120"/>
                <a:gd name="T43" fmla="*/ 622 h 626"/>
                <a:gd name="T44" fmla="*/ 108 w 120"/>
                <a:gd name="T45" fmla="*/ 610 h 626"/>
                <a:gd name="T46" fmla="*/ 108 w 120"/>
                <a:gd name="T47" fmla="*/ 610 h 626"/>
                <a:gd name="T48" fmla="*/ 116 w 120"/>
                <a:gd name="T49" fmla="*/ 606 h 626"/>
                <a:gd name="T50" fmla="*/ 120 w 120"/>
                <a:gd name="T51" fmla="*/ 600 h 626"/>
                <a:gd name="T52" fmla="*/ 120 w 120"/>
                <a:gd name="T53" fmla="*/ 14 h 626"/>
                <a:gd name="T54" fmla="*/ 120 w 120"/>
                <a:gd name="T55" fmla="*/ 14 h 626"/>
                <a:gd name="T56" fmla="*/ 118 w 120"/>
                <a:gd name="T57" fmla="*/ 8 h 626"/>
                <a:gd name="T58" fmla="*/ 116 w 120"/>
                <a:gd name="T59" fmla="*/ 4 h 626"/>
                <a:gd name="T60" fmla="*/ 112 w 120"/>
                <a:gd name="T61" fmla="*/ 0 h 626"/>
                <a:gd name="T62" fmla="*/ 106 w 120"/>
                <a:gd name="T63" fmla="*/ 0 h 626"/>
                <a:gd name="T64" fmla="*/ 106 w 120"/>
                <a:gd name="T65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" h="626">
                  <a:moveTo>
                    <a:pt x="106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4"/>
                  </a:lnTo>
                  <a:lnTo>
                    <a:pt x="0" y="614"/>
                  </a:lnTo>
                  <a:lnTo>
                    <a:pt x="0" y="618"/>
                  </a:lnTo>
                  <a:lnTo>
                    <a:pt x="4" y="622"/>
                  </a:lnTo>
                  <a:lnTo>
                    <a:pt x="8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6" y="626"/>
                  </a:lnTo>
                  <a:lnTo>
                    <a:pt x="16" y="626"/>
                  </a:lnTo>
                  <a:lnTo>
                    <a:pt x="44" y="622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16" y="606"/>
                  </a:lnTo>
                  <a:lnTo>
                    <a:pt x="120" y="600"/>
                  </a:lnTo>
                  <a:lnTo>
                    <a:pt x="120" y="14"/>
                  </a:lnTo>
                  <a:lnTo>
                    <a:pt x="120" y="14"/>
                  </a:lnTo>
                  <a:lnTo>
                    <a:pt x="118" y="8"/>
                  </a:lnTo>
                  <a:lnTo>
                    <a:pt x="116" y="4"/>
                  </a:lnTo>
                  <a:lnTo>
                    <a:pt x="112" y="0"/>
                  </a:lnTo>
                  <a:lnTo>
                    <a:pt x="106" y="0"/>
                  </a:lnTo>
                  <a:lnTo>
                    <a:pt x="106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6"/>
          <p:cNvGrpSpPr/>
          <p:nvPr userDrawn="1"/>
        </p:nvGrpSpPr>
        <p:grpSpPr>
          <a:xfrm>
            <a:off x="8396372" y="260350"/>
            <a:ext cx="496803" cy="216191"/>
            <a:chOff x="9023350" y="3032967"/>
            <a:chExt cx="2889250" cy="1257300"/>
          </a:xfrm>
          <a:solidFill>
            <a:schemeClr val="tx1"/>
          </a:solidFill>
        </p:grpSpPr>
        <p:sp>
          <p:nvSpPr>
            <p:cNvPr id="8" name="Freeform 5"/>
            <p:cNvSpPr>
              <a:spLocks noEditPoints="1"/>
            </p:cNvSpPr>
            <p:nvPr userDrawn="1"/>
          </p:nvSpPr>
          <p:spPr bwMode="auto">
            <a:xfrm>
              <a:off x="11207750" y="3296492"/>
              <a:ext cx="704850" cy="730250"/>
            </a:xfrm>
            <a:custGeom>
              <a:avLst/>
              <a:gdLst>
                <a:gd name="T0" fmla="*/ 186 w 444"/>
                <a:gd name="T1" fmla="*/ 0 h 460"/>
                <a:gd name="T2" fmla="*/ 104 w 444"/>
                <a:gd name="T3" fmla="*/ 18 h 460"/>
                <a:gd name="T4" fmla="*/ 50 w 444"/>
                <a:gd name="T5" fmla="*/ 52 h 460"/>
                <a:gd name="T6" fmla="*/ 18 w 444"/>
                <a:gd name="T7" fmla="*/ 100 h 460"/>
                <a:gd name="T8" fmla="*/ 2 w 444"/>
                <a:gd name="T9" fmla="*/ 162 h 460"/>
                <a:gd name="T10" fmla="*/ 0 w 444"/>
                <a:gd name="T11" fmla="*/ 230 h 460"/>
                <a:gd name="T12" fmla="*/ 6 w 444"/>
                <a:gd name="T13" fmla="*/ 320 h 460"/>
                <a:gd name="T14" fmla="*/ 26 w 444"/>
                <a:gd name="T15" fmla="*/ 378 h 460"/>
                <a:gd name="T16" fmla="*/ 64 w 444"/>
                <a:gd name="T17" fmla="*/ 422 h 460"/>
                <a:gd name="T18" fmla="*/ 128 w 444"/>
                <a:gd name="T19" fmla="*/ 450 h 460"/>
                <a:gd name="T20" fmla="*/ 222 w 444"/>
                <a:gd name="T21" fmla="*/ 460 h 460"/>
                <a:gd name="T22" fmla="*/ 222 w 444"/>
                <a:gd name="T23" fmla="*/ 460 h 460"/>
                <a:gd name="T24" fmla="*/ 258 w 444"/>
                <a:gd name="T25" fmla="*/ 460 h 460"/>
                <a:gd name="T26" fmla="*/ 340 w 444"/>
                <a:gd name="T27" fmla="*/ 442 h 460"/>
                <a:gd name="T28" fmla="*/ 394 w 444"/>
                <a:gd name="T29" fmla="*/ 408 h 460"/>
                <a:gd name="T30" fmla="*/ 426 w 444"/>
                <a:gd name="T31" fmla="*/ 360 h 460"/>
                <a:gd name="T32" fmla="*/ 440 w 444"/>
                <a:gd name="T33" fmla="*/ 300 h 460"/>
                <a:gd name="T34" fmla="*/ 444 w 444"/>
                <a:gd name="T35" fmla="*/ 230 h 460"/>
                <a:gd name="T36" fmla="*/ 438 w 444"/>
                <a:gd name="T37" fmla="*/ 140 h 460"/>
                <a:gd name="T38" fmla="*/ 418 w 444"/>
                <a:gd name="T39" fmla="*/ 82 h 460"/>
                <a:gd name="T40" fmla="*/ 378 w 444"/>
                <a:gd name="T41" fmla="*/ 38 h 460"/>
                <a:gd name="T42" fmla="*/ 316 w 444"/>
                <a:gd name="T43" fmla="*/ 10 h 460"/>
                <a:gd name="T44" fmla="*/ 222 w 444"/>
                <a:gd name="T45" fmla="*/ 0 h 460"/>
                <a:gd name="T46" fmla="*/ 222 w 444"/>
                <a:gd name="T47" fmla="*/ 420 h 460"/>
                <a:gd name="T48" fmla="*/ 222 w 444"/>
                <a:gd name="T49" fmla="*/ 420 h 460"/>
                <a:gd name="T50" fmla="*/ 190 w 444"/>
                <a:gd name="T51" fmla="*/ 416 h 460"/>
                <a:gd name="T52" fmla="*/ 156 w 444"/>
                <a:gd name="T53" fmla="*/ 396 h 460"/>
                <a:gd name="T54" fmla="*/ 136 w 444"/>
                <a:gd name="T55" fmla="*/ 362 h 460"/>
                <a:gd name="T56" fmla="*/ 124 w 444"/>
                <a:gd name="T57" fmla="*/ 302 h 460"/>
                <a:gd name="T58" fmla="*/ 122 w 444"/>
                <a:gd name="T59" fmla="*/ 230 h 460"/>
                <a:gd name="T60" fmla="*/ 128 w 444"/>
                <a:gd name="T61" fmla="*/ 126 h 460"/>
                <a:gd name="T62" fmla="*/ 142 w 444"/>
                <a:gd name="T63" fmla="*/ 86 h 460"/>
                <a:gd name="T64" fmla="*/ 166 w 444"/>
                <a:gd name="T65" fmla="*/ 56 h 460"/>
                <a:gd name="T66" fmla="*/ 204 w 444"/>
                <a:gd name="T67" fmla="*/ 42 h 460"/>
                <a:gd name="T68" fmla="*/ 222 w 444"/>
                <a:gd name="T69" fmla="*/ 40 h 460"/>
                <a:gd name="T70" fmla="*/ 222 w 444"/>
                <a:gd name="T71" fmla="*/ 40 h 460"/>
                <a:gd name="T72" fmla="*/ 266 w 444"/>
                <a:gd name="T73" fmla="*/ 50 h 460"/>
                <a:gd name="T74" fmla="*/ 296 w 444"/>
                <a:gd name="T75" fmla="*/ 74 h 460"/>
                <a:gd name="T76" fmla="*/ 312 w 444"/>
                <a:gd name="T77" fmla="*/ 112 h 460"/>
                <a:gd name="T78" fmla="*/ 320 w 444"/>
                <a:gd name="T79" fmla="*/ 194 h 460"/>
                <a:gd name="T80" fmla="*/ 320 w 444"/>
                <a:gd name="T81" fmla="*/ 268 h 460"/>
                <a:gd name="T82" fmla="*/ 312 w 444"/>
                <a:gd name="T83" fmla="*/ 348 h 460"/>
                <a:gd name="T84" fmla="*/ 296 w 444"/>
                <a:gd name="T85" fmla="*/ 386 h 460"/>
                <a:gd name="T86" fmla="*/ 266 w 444"/>
                <a:gd name="T87" fmla="*/ 410 h 460"/>
                <a:gd name="T88" fmla="*/ 222 w 444"/>
                <a:gd name="T89" fmla="*/ 42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44" h="460">
                  <a:moveTo>
                    <a:pt x="222" y="0"/>
                  </a:moveTo>
                  <a:lnTo>
                    <a:pt x="222" y="0"/>
                  </a:lnTo>
                  <a:lnTo>
                    <a:pt x="186" y="0"/>
                  </a:lnTo>
                  <a:lnTo>
                    <a:pt x="156" y="4"/>
                  </a:lnTo>
                  <a:lnTo>
                    <a:pt x="128" y="10"/>
                  </a:lnTo>
                  <a:lnTo>
                    <a:pt x="104" y="18"/>
                  </a:lnTo>
                  <a:lnTo>
                    <a:pt x="82" y="28"/>
                  </a:lnTo>
                  <a:lnTo>
                    <a:pt x="64" y="38"/>
                  </a:lnTo>
                  <a:lnTo>
                    <a:pt x="50" y="52"/>
                  </a:lnTo>
                  <a:lnTo>
                    <a:pt x="36" y="66"/>
                  </a:lnTo>
                  <a:lnTo>
                    <a:pt x="26" y="82"/>
                  </a:lnTo>
                  <a:lnTo>
                    <a:pt x="18" y="100"/>
                  </a:lnTo>
                  <a:lnTo>
                    <a:pt x="12" y="120"/>
                  </a:lnTo>
                  <a:lnTo>
                    <a:pt x="6" y="140"/>
                  </a:lnTo>
                  <a:lnTo>
                    <a:pt x="2" y="162"/>
                  </a:lnTo>
                  <a:lnTo>
                    <a:pt x="0" y="184"/>
                  </a:lnTo>
                  <a:lnTo>
                    <a:pt x="0" y="230"/>
                  </a:lnTo>
                  <a:lnTo>
                    <a:pt x="0" y="230"/>
                  </a:lnTo>
                  <a:lnTo>
                    <a:pt x="0" y="278"/>
                  </a:lnTo>
                  <a:lnTo>
                    <a:pt x="2" y="300"/>
                  </a:lnTo>
                  <a:lnTo>
                    <a:pt x="6" y="320"/>
                  </a:lnTo>
                  <a:lnTo>
                    <a:pt x="10" y="340"/>
                  </a:lnTo>
                  <a:lnTo>
                    <a:pt x="18" y="360"/>
                  </a:lnTo>
                  <a:lnTo>
                    <a:pt x="26" y="378"/>
                  </a:lnTo>
                  <a:lnTo>
                    <a:pt x="36" y="394"/>
                  </a:lnTo>
                  <a:lnTo>
                    <a:pt x="50" y="408"/>
                  </a:lnTo>
                  <a:lnTo>
                    <a:pt x="64" y="422"/>
                  </a:lnTo>
                  <a:lnTo>
                    <a:pt x="82" y="434"/>
                  </a:lnTo>
                  <a:lnTo>
                    <a:pt x="104" y="442"/>
                  </a:lnTo>
                  <a:lnTo>
                    <a:pt x="128" y="450"/>
                  </a:lnTo>
                  <a:lnTo>
                    <a:pt x="156" y="456"/>
                  </a:lnTo>
                  <a:lnTo>
                    <a:pt x="186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58" y="460"/>
                  </a:lnTo>
                  <a:lnTo>
                    <a:pt x="288" y="456"/>
                  </a:lnTo>
                  <a:lnTo>
                    <a:pt x="316" y="450"/>
                  </a:lnTo>
                  <a:lnTo>
                    <a:pt x="340" y="442"/>
                  </a:lnTo>
                  <a:lnTo>
                    <a:pt x="362" y="434"/>
                  </a:lnTo>
                  <a:lnTo>
                    <a:pt x="380" y="422"/>
                  </a:lnTo>
                  <a:lnTo>
                    <a:pt x="394" y="408"/>
                  </a:lnTo>
                  <a:lnTo>
                    <a:pt x="408" y="394"/>
                  </a:lnTo>
                  <a:lnTo>
                    <a:pt x="418" y="378"/>
                  </a:lnTo>
                  <a:lnTo>
                    <a:pt x="426" y="360"/>
                  </a:lnTo>
                  <a:lnTo>
                    <a:pt x="432" y="340"/>
                  </a:lnTo>
                  <a:lnTo>
                    <a:pt x="438" y="320"/>
                  </a:lnTo>
                  <a:lnTo>
                    <a:pt x="440" y="300"/>
                  </a:lnTo>
                  <a:lnTo>
                    <a:pt x="442" y="278"/>
                  </a:lnTo>
                  <a:lnTo>
                    <a:pt x="444" y="230"/>
                  </a:lnTo>
                  <a:lnTo>
                    <a:pt x="444" y="230"/>
                  </a:lnTo>
                  <a:lnTo>
                    <a:pt x="442" y="184"/>
                  </a:lnTo>
                  <a:lnTo>
                    <a:pt x="440" y="162"/>
                  </a:lnTo>
                  <a:lnTo>
                    <a:pt x="438" y="140"/>
                  </a:lnTo>
                  <a:lnTo>
                    <a:pt x="432" y="120"/>
                  </a:lnTo>
                  <a:lnTo>
                    <a:pt x="426" y="100"/>
                  </a:lnTo>
                  <a:lnTo>
                    <a:pt x="418" y="82"/>
                  </a:lnTo>
                  <a:lnTo>
                    <a:pt x="408" y="66"/>
                  </a:lnTo>
                  <a:lnTo>
                    <a:pt x="394" y="52"/>
                  </a:lnTo>
                  <a:lnTo>
                    <a:pt x="378" y="38"/>
                  </a:lnTo>
                  <a:lnTo>
                    <a:pt x="360" y="28"/>
                  </a:lnTo>
                  <a:lnTo>
                    <a:pt x="340" y="18"/>
                  </a:lnTo>
                  <a:lnTo>
                    <a:pt x="316" y="10"/>
                  </a:lnTo>
                  <a:lnTo>
                    <a:pt x="288" y="4"/>
                  </a:lnTo>
                  <a:lnTo>
                    <a:pt x="256" y="0"/>
                  </a:lnTo>
                  <a:lnTo>
                    <a:pt x="222" y="0"/>
                  </a:lnTo>
                  <a:lnTo>
                    <a:pt x="222" y="0"/>
                  </a:lnTo>
                  <a:close/>
                  <a:moveTo>
                    <a:pt x="222" y="420"/>
                  </a:move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04" y="418"/>
                  </a:lnTo>
                  <a:lnTo>
                    <a:pt x="190" y="416"/>
                  </a:lnTo>
                  <a:lnTo>
                    <a:pt x="176" y="410"/>
                  </a:lnTo>
                  <a:lnTo>
                    <a:pt x="166" y="404"/>
                  </a:lnTo>
                  <a:lnTo>
                    <a:pt x="156" y="396"/>
                  </a:lnTo>
                  <a:lnTo>
                    <a:pt x="148" y="386"/>
                  </a:lnTo>
                  <a:lnTo>
                    <a:pt x="142" y="374"/>
                  </a:lnTo>
                  <a:lnTo>
                    <a:pt x="136" y="362"/>
                  </a:lnTo>
                  <a:lnTo>
                    <a:pt x="132" y="348"/>
                  </a:lnTo>
                  <a:lnTo>
                    <a:pt x="128" y="334"/>
                  </a:lnTo>
                  <a:lnTo>
                    <a:pt x="124" y="302"/>
                  </a:lnTo>
                  <a:lnTo>
                    <a:pt x="122" y="268"/>
                  </a:lnTo>
                  <a:lnTo>
                    <a:pt x="122" y="230"/>
                  </a:lnTo>
                  <a:lnTo>
                    <a:pt x="122" y="230"/>
                  </a:lnTo>
                  <a:lnTo>
                    <a:pt x="122" y="194"/>
                  </a:lnTo>
                  <a:lnTo>
                    <a:pt x="124" y="158"/>
                  </a:lnTo>
                  <a:lnTo>
                    <a:pt x="128" y="126"/>
                  </a:lnTo>
                  <a:lnTo>
                    <a:pt x="132" y="112"/>
                  </a:lnTo>
                  <a:lnTo>
                    <a:pt x="136" y="98"/>
                  </a:lnTo>
                  <a:lnTo>
                    <a:pt x="142" y="86"/>
                  </a:lnTo>
                  <a:lnTo>
                    <a:pt x="148" y="74"/>
                  </a:lnTo>
                  <a:lnTo>
                    <a:pt x="156" y="64"/>
                  </a:lnTo>
                  <a:lnTo>
                    <a:pt x="166" y="56"/>
                  </a:lnTo>
                  <a:lnTo>
                    <a:pt x="178" y="50"/>
                  </a:lnTo>
                  <a:lnTo>
                    <a:pt x="190" y="44"/>
                  </a:lnTo>
                  <a:lnTo>
                    <a:pt x="204" y="42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38" y="42"/>
                  </a:lnTo>
                  <a:lnTo>
                    <a:pt x="254" y="44"/>
                  </a:lnTo>
                  <a:lnTo>
                    <a:pt x="266" y="50"/>
                  </a:lnTo>
                  <a:lnTo>
                    <a:pt x="278" y="56"/>
                  </a:lnTo>
                  <a:lnTo>
                    <a:pt x="288" y="64"/>
                  </a:lnTo>
                  <a:lnTo>
                    <a:pt x="296" y="74"/>
                  </a:lnTo>
                  <a:lnTo>
                    <a:pt x="302" y="86"/>
                  </a:lnTo>
                  <a:lnTo>
                    <a:pt x="308" y="98"/>
                  </a:lnTo>
                  <a:lnTo>
                    <a:pt x="312" y="112"/>
                  </a:lnTo>
                  <a:lnTo>
                    <a:pt x="314" y="126"/>
                  </a:lnTo>
                  <a:lnTo>
                    <a:pt x="320" y="158"/>
                  </a:lnTo>
                  <a:lnTo>
                    <a:pt x="320" y="194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0" y="268"/>
                  </a:lnTo>
                  <a:lnTo>
                    <a:pt x="320" y="302"/>
                  </a:lnTo>
                  <a:lnTo>
                    <a:pt x="316" y="334"/>
                  </a:lnTo>
                  <a:lnTo>
                    <a:pt x="312" y="348"/>
                  </a:lnTo>
                  <a:lnTo>
                    <a:pt x="308" y="362"/>
                  </a:lnTo>
                  <a:lnTo>
                    <a:pt x="302" y="374"/>
                  </a:lnTo>
                  <a:lnTo>
                    <a:pt x="296" y="386"/>
                  </a:lnTo>
                  <a:lnTo>
                    <a:pt x="288" y="396"/>
                  </a:lnTo>
                  <a:lnTo>
                    <a:pt x="278" y="404"/>
                  </a:lnTo>
                  <a:lnTo>
                    <a:pt x="266" y="410"/>
                  </a:lnTo>
                  <a:lnTo>
                    <a:pt x="254" y="416"/>
                  </a:lnTo>
                  <a:lnTo>
                    <a:pt x="240" y="418"/>
                  </a:lnTo>
                  <a:lnTo>
                    <a:pt x="222" y="420"/>
                  </a:lnTo>
                  <a:lnTo>
                    <a:pt x="222" y="42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9" name="Freeform 6"/>
            <p:cNvSpPr>
              <a:spLocks noEditPoints="1"/>
            </p:cNvSpPr>
            <p:nvPr userDrawn="1"/>
          </p:nvSpPr>
          <p:spPr bwMode="auto">
            <a:xfrm>
              <a:off x="9826625" y="3296492"/>
              <a:ext cx="708025" cy="730250"/>
            </a:xfrm>
            <a:custGeom>
              <a:avLst/>
              <a:gdLst>
                <a:gd name="T0" fmla="*/ 438 w 446"/>
                <a:gd name="T1" fmla="*/ 234 h 460"/>
                <a:gd name="T2" fmla="*/ 446 w 446"/>
                <a:gd name="T3" fmla="*/ 222 h 460"/>
                <a:gd name="T4" fmla="*/ 444 w 446"/>
                <a:gd name="T5" fmla="*/ 194 h 460"/>
                <a:gd name="T6" fmla="*/ 436 w 446"/>
                <a:gd name="T7" fmla="*/ 126 h 460"/>
                <a:gd name="T8" fmla="*/ 418 w 446"/>
                <a:gd name="T9" fmla="*/ 82 h 460"/>
                <a:gd name="T10" fmla="*/ 388 w 446"/>
                <a:gd name="T11" fmla="*/ 44 h 460"/>
                <a:gd name="T12" fmla="*/ 342 w 446"/>
                <a:gd name="T13" fmla="*/ 18 h 460"/>
                <a:gd name="T14" fmla="*/ 278 w 446"/>
                <a:gd name="T15" fmla="*/ 2 h 460"/>
                <a:gd name="T16" fmla="*/ 222 w 446"/>
                <a:gd name="T17" fmla="*/ 0 h 460"/>
                <a:gd name="T18" fmla="*/ 128 w 446"/>
                <a:gd name="T19" fmla="*/ 10 h 460"/>
                <a:gd name="T20" fmla="*/ 66 w 446"/>
                <a:gd name="T21" fmla="*/ 38 h 460"/>
                <a:gd name="T22" fmla="*/ 28 w 446"/>
                <a:gd name="T23" fmla="*/ 82 h 460"/>
                <a:gd name="T24" fmla="*/ 8 w 446"/>
                <a:gd name="T25" fmla="*/ 140 h 460"/>
                <a:gd name="T26" fmla="*/ 0 w 446"/>
                <a:gd name="T27" fmla="*/ 230 h 460"/>
                <a:gd name="T28" fmla="*/ 4 w 446"/>
                <a:gd name="T29" fmla="*/ 300 h 460"/>
                <a:gd name="T30" fmla="*/ 18 w 446"/>
                <a:gd name="T31" fmla="*/ 360 h 460"/>
                <a:gd name="T32" fmla="*/ 50 w 446"/>
                <a:gd name="T33" fmla="*/ 408 h 460"/>
                <a:gd name="T34" fmla="*/ 104 w 446"/>
                <a:gd name="T35" fmla="*/ 442 h 460"/>
                <a:gd name="T36" fmla="*/ 188 w 446"/>
                <a:gd name="T37" fmla="*/ 460 h 460"/>
                <a:gd name="T38" fmla="*/ 222 w 446"/>
                <a:gd name="T39" fmla="*/ 460 h 460"/>
                <a:gd name="T40" fmla="*/ 224 w 446"/>
                <a:gd name="T41" fmla="*/ 460 h 460"/>
                <a:gd name="T42" fmla="*/ 298 w 446"/>
                <a:gd name="T43" fmla="*/ 454 h 460"/>
                <a:gd name="T44" fmla="*/ 356 w 446"/>
                <a:gd name="T45" fmla="*/ 436 h 460"/>
                <a:gd name="T46" fmla="*/ 396 w 446"/>
                <a:gd name="T47" fmla="*/ 408 h 460"/>
                <a:gd name="T48" fmla="*/ 422 w 446"/>
                <a:gd name="T49" fmla="*/ 372 h 460"/>
                <a:gd name="T50" fmla="*/ 440 w 446"/>
                <a:gd name="T51" fmla="*/ 312 h 460"/>
                <a:gd name="T52" fmla="*/ 440 w 446"/>
                <a:gd name="T53" fmla="*/ 310 h 460"/>
                <a:gd name="T54" fmla="*/ 432 w 446"/>
                <a:gd name="T55" fmla="*/ 296 h 460"/>
                <a:gd name="T56" fmla="*/ 424 w 446"/>
                <a:gd name="T57" fmla="*/ 296 h 460"/>
                <a:gd name="T58" fmla="*/ 326 w 446"/>
                <a:gd name="T59" fmla="*/ 312 h 460"/>
                <a:gd name="T60" fmla="*/ 316 w 446"/>
                <a:gd name="T61" fmla="*/ 322 h 460"/>
                <a:gd name="T62" fmla="*/ 312 w 446"/>
                <a:gd name="T63" fmla="*/ 338 h 460"/>
                <a:gd name="T64" fmla="*/ 288 w 446"/>
                <a:gd name="T65" fmla="*/ 386 h 460"/>
                <a:gd name="T66" fmla="*/ 252 w 446"/>
                <a:gd name="T67" fmla="*/ 414 h 460"/>
                <a:gd name="T68" fmla="*/ 224 w 446"/>
                <a:gd name="T69" fmla="*/ 420 h 460"/>
                <a:gd name="T70" fmla="*/ 222 w 446"/>
                <a:gd name="T71" fmla="*/ 420 h 460"/>
                <a:gd name="T72" fmla="*/ 212 w 446"/>
                <a:gd name="T73" fmla="*/ 418 h 460"/>
                <a:gd name="T74" fmla="*/ 184 w 446"/>
                <a:gd name="T75" fmla="*/ 410 h 460"/>
                <a:gd name="T76" fmla="*/ 148 w 446"/>
                <a:gd name="T77" fmla="*/ 370 h 460"/>
                <a:gd name="T78" fmla="*/ 130 w 446"/>
                <a:gd name="T79" fmla="*/ 322 h 460"/>
                <a:gd name="T80" fmla="*/ 124 w 446"/>
                <a:gd name="T81" fmla="*/ 290 h 460"/>
                <a:gd name="T82" fmla="*/ 124 w 446"/>
                <a:gd name="T83" fmla="*/ 216 h 460"/>
                <a:gd name="T84" fmla="*/ 126 w 446"/>
                <a:gd name="T85" fmla="*/ 150 h 460"/>
                <a:gd name="T86" fmla="*/ 140 w 446"/>
                <a:gd name="T87" fmla="*/ 94 h 460"/>
                <a:gd name="T88" fmla="*/ 160 w 446"/>
                <a:gd name="T89" fmla="*/ 64 h 460"/>
                <a:gd name="T90" fmla="*/ 192 w 446"/>
                <a:gd name="T91" fmla="*/ 44 h 460"/>
                <a:gd name="T92" fmla="*/ 222 w 446"/>
                <a:gd name="T93" fmla="*/ 40 h 460"/>
                <a:gd name="T94" fmla="*/ 222 w 446"/>
                <a:gd name="T95" fmla="*/ 40 h 460"/>
                <a:gd name="T96" fmla="*/ 250 w 446"/>
                <a:gd name="T97" fmla="*/ 44 h 460"/>
                <a:gd name="T98" fmla="*/ 280 w 446"/>
                <a:gd name="T99" fmla="*/ 60 h 460"/>
                <a:gd name="T100" fmla="*/ 300 w 446"/>
                <a:gd name="T101" fmla="*/ 86 h 460"/>
                <a:gd name="T102" fmla="*/ 320 w 446"/>
                <a:gd name="T103" fmla="*/ 156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46" h="460">
                  <a:moveTo>
                    <a:pt x="434" y="236"/>
                  </a:moveTo>
                  <a:lnTo>
                    <a:pt x="434" y="236"/>
                  </a:lnTo>
                  <a:lnTo>
                    <a:pt x="438" y="234"/>
                  </a:lnTo>
                  <a:lnTo>
                    <a:pt x="442" y="232"/>
                  </a:lnTo>
                  <a:lnTo>
                    <a:pt x="444" y="228"/>
                  </a:lnTo>
                  <a:lnTo>
                    <a:pt x="446" y="222"/>
                  </a:lnTo>
                  <a:lnTo>
                    <a:pt x="446" y="222"/>
                  </a:lnTo>
                  <a:lnTo>
                    <a:pt x="444" y="194"/>
                  </a:lnTo>
                  <a:lnTo>
                    <a:pt x="444" y="194"/>
                  </a:lnTo>
                  <a:lnTo>
                    <a:pt x="442" y="162"/>
                  </a:lnTo>
                  <a:lnTo>
                    <a:pt x="442" y="162"/>
                  </a:lnTo>
                  <a:lnTo>
                    <a:pt x="436" y="126"/>
                  </a:lnTo>
                  <a:lnTo>
                    <a:pt x="430" y="112"/>
                  </a:lnTo>
                  <a:lnTo>
                    <a:pt x="424" y="96"/>
                  </a:lnTo>
                  <a:lnTo>
                    <a:pt x="418" y="82"/>
                  </a:lnTo>
                  <a:lnTo>
                    <a:pt x="410" y="68"/>
                  </a:lnTo>
                  <a:lnTo>
                    <a:pt x="400" y="56"/>
                  </a:lnTo>
                  <a:lnTo>
                    <a:pt x="388" y="44"/>
                  </a:lnTo>
                  <a:lnTo>
                    <a:pt x="374" y="34"/>
                  </a:lnTo>
                  <a:lnTo>
                    <a:pt x="360" y="26"/>
                  </a:lnTo>
                  <a:lnTo>
                    <a:pt x="342" y="18"/>
                  </a:lnTo>
                  <a:lnTo>
                    <a:pt x="322" y="12"/>
                  </a:lnTo>
                  <a:lnTo>
                    <a:pt x="302" y="6"/>
                  </a:lnTo>
                  <a:lnTo>
                    <a:pt x="278" y="2"/>
                  </a:lnTo>
                  <a:lnTo>
                    <a:pt x="252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188" y="0"/>
                  </a:lnTo>
                  <a:lnTo>
                    <a:pt x="156" y="4"/>
                  </a:lnTo>
                  <a:lnTo>
                    <a:pt x="128" y="10"/>
                  </a:lnTo>
                  <a:lnTo>
                    <a:pt x="104" y="18"/>
                  </a:lnTo>
                  <a:lnTo>
                    <a:pt x="84" y="28"/>
                  </a:lnTo>
                  <a:lnTo>
                    <a:pt x="66" y="38"/>
                  </a:lnTo>
                  <a:lnTo>
                    <a:pt x="50" y="52"/>
                  </a:lnTo>
                  <a:lnTo>
                    <a:pt x="38" y="66"/>
                  </a:lnTo>
                  <a:lnTo>
                    <a:pt x="28" y="82"/>
                  </a:lnTo>
                  <a:lnTo>
                    <a:pt x="18" y="100"/>
                  </a:lnTo>
                  <a:lnTo>
                    <a:pt x="12" y="120"/>
                  </a:lnTo>
                  <a:lnTo>
                    <a:pt x="8" y="140"/>
                  </a:lnTo>
                  <a:lnTo>
                    <a:pt x="4" y="162"/>
                  </a:lnTo>
                  <a:lnTo>
                    <a:pt x="2" y="184"/>
                  </a:lnTo>
                  <a:lnTo>
                    <a:pt x="0" y="230"/>
                  </a:lnTo>
                  <a:lnTo>
                    <a:pt x="0" y="230"/>
                  </a:lnTo>
                  <a:lnTo>
                    <a:pt x="2" y="278"/>
                  </a:lnTo>
                  <a:lnTo>
                    <a:pt x="4" y="300"/>
                  </a:lnTo>
                  <a:lnTo>
                    <a:pt x="8" y="320"/>
                  </a:lnTo>
                  <a:lnTo>
                    <a:pt x="12" y="340"/>
                  </a:lnTo>
                  <a:lnTo>
                    <a:pt x="18" y="360"/>
                  </a:lnTo>
                  <a:lnTo>
                    <a:pt x="26" y="378"/>
                  </a:lnTo>
                  <a:lnTo>
                    <a:pt x="38" y="394"/>
                  </a:lnTo>
                  <a:lnTo>
                    <a:pt x="50" y="408"/>
                  </a:lnTo>
                  <a:lnTo>
                    <a:pt x="66" y="422"/>
                  </a:lnTo>
                  <a:lnTo>
                    <a:pt x="84" y="434"/>
                  </a:lnTo>
                  <a:lnTo>
                    <a:pt x="104" y="442"/>
                  </a:lnTo>
                  <a:lnTo>
                    <a:pt x="128" y="450"/>
                  </a:lnTo>
                  <a:lnTo>
                    <a:pt x="156" y="456"/>
                  </a:lnTo>
                  <a:lnTo>
                    <a:pt x="188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4" y="460"/>
                  </a:lnTo>
                  <a:lnTo>
                    <a:pt x="224" y="460"/>
                  </a:lnTo>
                  <a:lnTo>
                    <a:pt x="250" y="460"/>
                  </a:lnTo>
                  <a:lnTo>
                    <a:pt x="276" y="458"/>
                  </a:lnTo>
                  <a:lnTo>
                    <a:pt x="298" y="454"/>
                  </a:lnTo>
                  <a:lnTo>
                    <a:pt x="320" y="450"/>
                  </a:lnTo>
                  <a:lnTo>
                    <a:pt x="338" y="444"/>
                  </a:lnTo>
                  <a:lnTo>
                    <a:pt x="356" y="436"/>
                  </a:lnTo>
                  <a:lnTo>
                    <a:pt x="370" y="428"/>
                  </a:lnTo>
                  <a:lnTo>
                    <a:pt x="384" y="420"/>
                  </a:lnTo>
                  <a:lnTo>
                    <a:pt x="396" y="408"/>
                  </a:lnTo>
                  <a:lnTo>
                    <a:pt x="406" y="398"/>
                  </a:lnTo>
                  <a:lnTo>
                    <a:pt x="414" y="386"/>
                  </a:lnTo>
                  <a:lnTo>
                    <a:pt x="422" y="372"/>
                  </a:lnTo>
                  <a:lnTo>
                    <a:pt x="428" y="358"/>
                  </a:lnTo>
                  <a:lnTo>
                    <a:pt x="432" y="344"/>
                  </a:lnTo>
                  <a:lnTo>
                    <a:pt x="440" y="312"/>
                  </a:lnTo>
                  <a:lnTo>
                    <a:pt x="440" y="312"/>
                  </a:lnTo>
                  <a:lnTo>
                    <a:pt x="440" y="310"/>
                  </a:lnTo>
                  <a:lnTo>
                    <a:pt x="440" y="310"/>
                  </a:lnTo>
                  <a:lnTo>
                    <a:pt x="440" y="304"/>
                  </a:lnTo>
                  <a:lnTo>
                    <a:pt x="436" y="300"/>
                  </a:lnTo>
                  <a:lnTo>
                    <a:pt x="432" y="296"/>
                  </a:lnTo>
                  <a:lnTo>
                    <a:pt x="426" y="296"/>
                  </a:lnTo>
                  <a:lnTo>
                    <a:pt x="426" y="296"/>
                  </a:lnTo>
                  <a:lnTo>
                    <a:pt x="424" y="296"/>
                  </a:lnTo>
                  <a:lnTo>
                    <a:pt x="424" y="296"/>
                  </a:lnTo>
                  <a:lnTo>
                    <a:pt x="326" y="312"/>
                  </a:lnTo>
                  <a:lnTo>
                    <a:pt x="326" y="312"/>
                  </a:lnTo>
                  <a:lnTo>
                    <a:pt x="320" y="316"/>
                  </a:lnTo>
                  <a:lnTo>
                    <a:pt x="316" y="322"/>
                  </a:lnTo>
                  <a:lnTo>
                    <a:pt x="316" y="322"/>
                  </a:lnTo>
                  <a:lnTo>
                    <a:pt x="316" y="324"/>
                  </a:lnTo>
                  <a:lnTo>
                    <a:pt x="316" y="324"/>
                  </a:lnTo>
                  <a:lnTo>
                    <a:pt x="312" y="338"/>
                  </a:lnTo>
                  <a:lnTo>
                    <a:pt x="306" y="354"/>
                  </a:lnTo>
                  <a:lnTo>
                    <a:pt x="298" y="370"/>
                  </a:lnTo>
                  <a:lnTo>
                    <a:pt x="288" y="386"/>
                  </a:lnTo>
                  <a:lnTo>
                    <a:pt x="276" y="400"/>
                  </a:lnTo>
                  <a:lnTo>
                    <a:pt x="262" y="410"/>
                  </a:lnTo>
                  <a:lnTo>
                    <a:pt x="252" y="414"/>
                  </a:lnTo>
                  <a:lnTo>
                    <a:pt x="244" y="418"/>
                  </a:lnTo>
                  <a:lnTo>
                    <a:pt x="234" y="418"/>
                  </a:lnTo>
                  <a:lnTo>
                    <a:pt x="224" y="420"/>
                  </a:lnTo>
                  <a:lnTo>
                    <a:pt x="224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12" y="418"/>
                  </a:lnTo>
                  <a:lnTo>
                    <a:pt x="202" y="418"/>
                  </a:lnTo>
                  <a:lnTo>
                    <a:pt x="192" y="414"/>
                  </a:lnTo>
                  <a:lnTo>
                    <a:pt x="184" y="410"/>
                  </a:lnTo>
                  <a:lnTo>
                    <a:pt x="170" y="400"/>
                  </a:lnTo>
                  <a:lnTo>
                    <a:pt x="158" y="386"/>
                  </a:lnTo>
                  <a:lnTo>
                    <a:pt x="148" y="370"/>
                  </a:lnTo>
                  <a:lnTo>
                    <a:pt x="140" y="354"/>
                  </a:lnTo>
                  <a:lnTo>
                    <a:pt x="134" y="338"/>
                  </a:lnTo>
                  <a:lnTo>
                    <a:pt x="130" y="322"/>
                  </a:lnTo>
                  <a:lnTo>
                    <a:pt x="130" y="322"/>
                  </a:lnTo>
                  <a:lnTo>
                    <a:pt x="126" y="308"/>
                  </a:lnTo>
                  <a:lnTo>
                    <a:pt x="124" y="290"/>
                  </a:lnTo>
                  <a:lnTo>
                    <a:pt x="322" y="256"/>
                  </a:lnTo>
                  <a:lnTo>
                    <a:pt x="434" y="236"/>
                  </a:lnTo>
                  <a:close/>
                  <a:moveTo>
                    <a:pt x="124" y="216"/>
                  </a:moveTo>
                  <a:lnTo>
                    <a:pt x="124" y="216"/>
                  </a:lnTo>
                  <a:lnTo>
                    <a:pt x="124" y="182"/>
                  </a:lnTo>
                  <a:lnTo>
                    <a:pt x="126" y="150"/>
                  </a:lnTo>
                  <a:lnTo>
                    <a:pt x="132" y="120"/>
                  </a:lnTo>
                  <a:lnTo>
                    <a:pt x="134" y="108"/>
                  </a:lnTo>
                  <a:lnTo>
                    <a:pt x="140" y="94"/>
                  </a:lnTo>
                  <a:lnTo>
                    <a:pt x="144" y="82"/>
                  </a:lnTo>
                  <a:lnTo>
                    <a:pt x="152" y="72"/>
                  </a:lnTo>
                  <a:lnTo>
                    <a:pt x="160" y="64"/>
                  </a:lnTo>
                  <a:lnTo>
                    <a:pt x="168" y="56"/>
                  </a:lnTo>
                  <a:lnTo>
                    <a:pt x="180" y="50"/>
                  </a:lnTo>
                  <a:lnTo>
                    <a:pt x="192" y="44"/>
                  </a:lnTo>
                  <a:lnTo>
                    <a:pt x="206" y="42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36" y="42"/>
                  </a:lnTo>
                  <a:lnTo>
                    <a:pt x="250" y="44"/>
                  </a:lnTo>
                  <a:lnTo>
                    <a:pt x="260" y="48"/>
                  </a:lnTo>
                  <a:lnTo>
                    <a:pt x="270" y="54"/>
                  </a:lnTo>
                  <a:lnTo>
                    <a:pt x="280" y="60"/>
                  </a:lnTo>
                  <a:lnTo>
                    <a:pt x="288" y="68"/>
                  </a:lnTo>
                  <a:lnTo>
                    <a:pt x="294" y="76"/>
                  </a:lnTo>
                  <a:lnTo>
                    <a:pt x="300" y="86"/>
                  </a:lnTo>
                  <a:lnTo>
                    <a:pt x="310" y="108"/>
                  </a:lnTo>
                  <a:lnTo>
                    <a:pt x="316" y="130"/>
                  </a:lnTo>
                  <a:lnTo>
                    <a:pt x="320" y="156"/>
                  </a:lnTo>
                  <a:lnTo>
                    <a:pt x="322" y="182"/>
                  </a:lnTo>
                  <a:lnTo>
                    <a:pt x="124" y="21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10" name="Freeform 7"/>
            <p:cNvSpPr>
              <a:spLocks noEditPoints="1"/>
            </p:cNvSpPr>
            <p:nvPr userDrawn="1"/>
          </p:nvSpPr>
          <p:spPr bwMode="auto">
            <a:xfrm>
              <a:off x="9023350" y="3296492"/>
              <a:ext cx="704850" cy="993775"/>
            </a:xfrm>
            <a:custGeom>
              <a:avLst/>
              <a:gdLst>
                <a:gd name="T0" fmla="*/ 224 w 444"/>
                <a:gd name="T1" fmla="*/ 0 h 626"/>
                <a:gd name="T2" fmla="*/ 168 w 444"/>
                <a:gd name="T3" fmla="*/ 2 h 626"/>
                <a:gd name="T4" fmla="*/ 116 w 444"/>
                <a:gd name="T5" fmla="*/ 10 h 626"/>
                <a:gd name="T6" fmla="*/ 56 w 444"/>
                <a:gd name="T7" fmla="*/ 26 h 626"/>
                <a:gd name="T8" fmla="*/ 20 w 444"/>
                <a:gd name="T9" fmla="*/ 40 h 626"/>
                <a:gd name="T10" fmla="*/ 2 w 444"/>
                <a:gd name="T11" fmla="*/ 66 h 626"/>
                <a:gd name="T12" fmla="*/ 0 w 444"/>
                <a:gd name="T13" fmla="*/ 612 h 626"/>
                <a:gd name="T14" fmla="*/ 0 w 444"/>
                <a:gd name="T15" fmla="*/ 612 h 626"/>
                <a:gd name="T16" fmla="*/ 0 w 444"/>
                <a:gd name="T17" fmla="*/ 612 h 626"/>
                <a:gd name="T18" fmla="*/ 4 w 444"/>
                <a:gd name="T19" fmla="*/ 622 h 626"/>
                <a:gd name="T20" fmla="*/ 14 w 444"/>
                <a:gd name="T21" fmla="*/ 626 h 626"/>
                <a:gd name="T22" fmla="*/ 116 w 444"/>
                <a:gd name="T23" fmla="*/ 606 h 626"/>
                <a:gd name="T24" fmla="*/ 120 w 444"/>
                <a:gd name="T25" fmla="*/ 448 h 626"/>
                <a:gd name="T26" fmla="*/ 192 w 444"/>
                <a:gd name="T27" fmla="*/ 460 h 626"/>
                <a:gd name="T28" fmla="*/ 222 w 444"/>
                <a:gd name="T29" fmla="*/ 462 h 626"/>
                <a:gd name="T30" fmla="*/ 222 w 444"/>
                <a:gd name="T31" fmla="*/ 462 h 626"/>
                <a:gd name="T32" fmla="*/ 316 w 444"/>
                <a:gd name="T33" fmla="*/ 450 h 626"/>
                <a:gd name="T34" fmla="*/ 380 w 444"/>
                <a:gd name="T35" fmla="*/ 422 h 626"/>
                <a:gd name="T36" fmla="*/ 418 w 444"/>
                <a:gd name="T37" fmla="*/ 378 h 626"/>
                <a:gd name="T38" fmla="*/ 438 w 444"/>
                <a:gd name="T39" fmla="*/ 320 h 626"/>
                <a:gd name="T40" fmla="*/ 444 w 444"/>
                <a:gd name="T41" fmla="*/ 230 h 626"/>
                <a:gd name="T42" fmla="*/ 440 w 444"/>
                <a:gd name="T43" fmla="*/ 162 h 626"/>
                <a:gd name="T44" fmla="*/ 426 w 444"/>
                <a:gd name="T45" fmla="*/ 102 h 626"/>
                <a:gd name="T46" fmla="*/ 394 w 444"/>
                <a:gd name="T47" fmla="*/ 52 h 626"/>
                <a:gd name="T48" fmla="*/ 340 w 444"/>
                <a:gd name="T49" fmla="*/ 18 h 626"/>
                <a:gd name="T50" fmla="*/ 258 w 444"/>
                <a:gd name="T51" fmla="*/ 2 h 626"/>
                <a:gd name="T52" fmla="*/ 222 w 444"/>
                <a:gd name="T53" fmla="*/ 420 h 626"/>
                <a:gd name="T54" fmla="*/ 222 w 444"/>
                <a:gd name="T55" fmla="*/ 420 h 626"/>
                <a:gd name="T56" fmla="*/ 204 w 444"/>
                <a:gd name="T57" fmla="*/ 418 h 626"/>
                <a:gd name="T58" fmla="*/ 166 w 444"/>
                <a:gd name="T59" fmla="*/ 404 h 626"/>
                <a:gd name="T60" fmla="*/ 142 w 444"/>
                <a:gd name="T61" fmla="*/ 376 h 626"/>
                <a:gd name="T62" fmla="*/ 128 w 444"/>
                <a:gd name="T63" fmla="*/ 334 h 626"/>
                <a:gd name="T64" fmla="*/ 122 w 444"/>
                <a:gd name="T65" fmla="*/ 230 h 626"/>
                <a:gd name="T66" fmla="*/ 124 w 444"/>
                <a:gd name="T67" fmla="*/ 158 h 626"/>
                <a:gd name="T68" fmla="*/ 136 w 444"/>
                <a:gd name="T69" fmla="*/ 98 h 626"/>
                <a:gd name="T70" fmla="*/ 156 w 444"/>
                <a:gd name="T71" fmla="*/ 64 h 626"/>
                <a:gd name="T72" fmla="*/ 190 w 444"/>
                <a:gd name="T73" fmla="*/ 46 h 626"/>
                <a:gd name="T74" fmla="*/ 222 w 444"/>
                <a:gd name="T75" fmla="*/ 42 h 626"/>
                <a:gd name="T76" fmla="*/ 222 w 444"/>
                <a:gd name="T77" fmla="*/ 42 h 626"/>
                <a:gd name="T78" fmla="*/ 254 w 444"/>
                <a:gd name="T79" fmla="*/ 46 h 626"/>
                <a:gd name="T80" fmla="*/ 288 w 444"/>
                <a:gd name="T81" fmla="*/ 64 h 626"/>
                <a:gd name="T82" fmla="*/ 308 w 444"/>
                <a:gd name="T83" fmla="*/ 98 h 626"/>
                <a:gd name="T84" fmla="*/ 320 w 444"/>
                <a:gd name="T85" fmla="*/ 158 h 626"/>
                <a:gd name="T86" fmla="*/ 322 w 444"/>
                <a:gd name="T87" fmla="*/ 230 h 626"/>
                <a:gd name="T88" fmla="*/ 316 w 444"/>
                <a:gd name="T89" fmla="*/ 334 h 626"/>
                <a:gd name="T90" fmla="*/ 302 w 444"/>
                <a:gd name="T91" fmla="*/ 376 h 626"/>
                <a:gd name="T92" fmla="*/ 278 w 444"/>
                <a:gd name="T93" fmla="*/ 404 h 626"/>
                <a:gd name="T94" fmla="*/ 240 w 444"/>
                <a:gd name="T95" fmla="*/ 418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44" h="626">
                  <a:moveTo>
                    <a:pt x="224" y="0"/>
                  </a:moveTo>
                  <a:lnTo>
                    <a:pt x="224" y="0"/>
                  </a:lnTo>
                  <a:lnTo>
                    <a:pt x="224" y="0"/>
                  </a:lnTo>
                  <a:lnTo>
                    <a:pt x="224" y="0"/>
                  </a:lnTo>
                  <a:lnTo>
                    <a:pt x="196" y="0"/>
                  </a:lnTo>
                  <a:lnTo>
                    <a:pt x="168" y="2"/>
                  </a:lnTo>
                  <a:lnTo>
                    <a:pt x="140" y="6"/>
                  </a:lnTo>
                  <a:lnTo>
                    <a:pt x="116" y="10"/>
                  </a:lnTo>
                  <a:lnTo>
                    <a:pt x="116" y="10"/>
                  </a:lnTo>
                  <a:lnTo>
                    <a:pt x="84" y="18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42" y="30"/>
                  </a:lnTo>
                  <a:lnTo>
                    <a:pt x="30" y="36"/>
                  </a:lnTo>
                  <a:lnTo>
                    <a:pt x="20" y="40"/>
                  </a:lnTo>
                  <a:lnTo>
                    <a:pt x="12" y="48"/>
                  </a:lnTo>
                  <a:lnTo>
                    <a:pt x="6" y="56"/>
                  </a:lnTo>
                  <a:lnTo>
                    <a:pt x="2" y="66"/>
                  </a:lnTo>
                  <a:lnTo>
                    <a:pt x="0" y="78"/>
                  </a:lnTo>
                  <a:lnTo>
                    <a:pt x="0" y="94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8"/>
                  </a:lnTo>
                  <a:lnTo>
                    <a:pt x="4" y="622"/>
                  </a:lnTo>
                  <a:lnTo>
                    <a:pt x="8" y="624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16" y="606"/>
                  </a:lnTo>
                  <a:lnTo>
                    <a:pt x="120" y="600"/>
                  </a:lnTo>
                  <a:lnTo>
                    <a:pt x="120" y="448"/>
                  </a:lnTo>
                  <a:lnTo>
                    <a:pt x="120" y="448"/>
                  </a:lnTo>
                  <a:lnTo>
                    <a:pt x="140" y="454"/>
                  </a:lnTo>
                  <a:lnTo>
                    <a:pt x="166" y="458"/>
                  </a:lnTo>
                  <a:lnTo>
                    <a:pt x="192" y="460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58" y="460"/>
                  </a:lnTo>
                  <a:lnTo>
                    <a:pt x="288" y="456"/>
                  </a:lnTo>
                  <a:lnTo>
                    <a:pt x="316" y="450"/>
                  </a:lnTo>
                  <a:lnTo>
                    <a:pt x="340" y="444"/>
                  </a:lnTo>
                  <a:lnTo>
                    <a:pt x="362" y="434"/>
                  </a:lnTo>
                  <a:lnTo>
                    <a:pt x="380" y="422"/>
                  </a:lnTo>
                  <a:lnTo>
                    <a:pt x="394" y="408"/>
                  </a:lnTo>
                  <a:lnTo>
                    <a:pt x="408" y="394"/>
                  </a:lnTo>
                  <a:lnTo>
                    <a:pt x="418" y="378"/>
                  </a:lnTo>
                  <a:lnTo>
                    <a:pt x="426" y="360"/>
                  </a:lnTo>
                  <a:lnTo>
                    <a:pt x="432" y="340"/>
                  </a:lnTo>
                  <a:lnTo>
                    <a:pt x="438" y="320"/>
                  </a:lnTo>
                  <a:lnTo>
                    <a:pt x="442" y="300"/>
                  </a:lnTo>
                  <a:lnTo>
                    <a:pt x="444" y="278"/>
                  </a:lnTo>
                  <a:lnTo>
                    <a:pt x="444" y="230"/>
                  </a:lnTo>
                  <a:lnTo>
                    <a:pt x="444" y="230"/>
                  </a:lnTo>
                  <a:lnTo>
                    <a:pt x="444" y="184"/>
                  </a:lnTo>
                  <a:lnTo>
                    <a:pt x="440" y="162"/>
                  </a:lnTo>
                  <a:lnTo>
                    <a:pt x="438" y="140"/>
                  </a:lnTo>
                  <a:lnTo>
                    <a:pt x="432" y="120"/>
                  </a:lnTo>
                  <a:lnTo>
                    <a:pt x="426" y="102"/>
                  </a:lnTo>
                  <a:lnTo>
                    <a:pt x="418" y="84"/>
                  </a:lnTo>
                  <a:lnTo>
                    <a:pt x="408" y="68"/>
                  </a:lnTo>
                  <a:lnTo>
                    <a:pt x="394" y="52"/>
                  </a:lnTo>
                  <a:lnTo>
                    <a:pt x="380" y="40"/>
                  </a:lnTo>
                  <a:lnTo>
                    <a:pt x="362" y="28"/>
                  </a:lnTo>
                  <a:lnTo>
                    <a:pt x="340" y="18"/>
                  </a:lnTo>
                  <a:lnTo>
                    <a:pt x="316" y="10"/>
                  </a:lnTo>
                  <a:lnTo>
                    <a:pt x="290" y="4"/>
                  </a:lnTo>
                  <a:lnTo>
                    <a:pt x="258" y="2"/>
                  </a:lnTo>
                  <a:lnTo>
                    <a:pt x="224" y="0"/>
                  </a:lnTo>
                  <a:lnTo>
                    <a:pt x="224" y="0"/>
                  </a:lnTo>
                  <a:close/>
                  <a:moveTo>
                    <a:pt x="222" y="420"/>
                  </a:move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04" y="418"/>
                  </a:lnTo>
                  <a:lnTo>
                    <a:pt x="190" y="416"/>
                  </a:lnTo>
                  <a:lnTo>
                    <a:pt x="176" y="410"/>
                  </a:lnTo>
                  <a:lnTo>
                    <a:pt x="166" y="404"/>
                  </a:lnTo>
                  <a:lnTo>
                    <a:pt x="156" y="396"/>
                  </a:lnTo>
                  <a:lnTo>
                    <a:pt x="148" y="386"/>
                  </a:lnTo>
                  <a:lnTo>
                    <a:pt x="142" y="376"/>
                  </a:lnTo>
                  <a:lnTo>
                    <a:pt x="136" y="362"/>
                  </a:lnTo>
                  <a:lnTo>
                    <a:pt x="132" y="350"/>
                  </a:lnTo>
                  <a:lnTo>
                    <a:pt x="128" y="334"/>
                  </a:lnTo>
                  <a:lnTo>
                    <a:pt x="124" y="302"/>
                  </a:lnTo>
                  <a:lnTo>
                    <a:pt x="122" y="268"/>
                  </a:lnTo>
                  <a:lnTo>
                    <a:pt x="122" y="230"/>
                  </a:lnTo>
                  <a:lnTo>
                    <a:pt x="122" y="230"/>
                  </a:lnTo>
                  <a:lnTo>
                    <a:pt x="124" y="194"/>
                  </a:lnTo>
                  <a:lnTo>
                    <a:pt x="124" y="158"/>
                  </a:lnTo>
                  <a:lnTo>
                    <a:pt x="128" y="126"/>
                  </a:lnTo>
                  <a:lnTo>
                    <a:pt x="132" y="112"/>
                  </a:lnTo>
                  <a:lnTo>
                    <a:pt x="136" y="98"/>
                  </a:lnTo>
                  <a:lnTo>
                    <a:pt x="142" y="86"/>
                  </a:lnTo>
                  <a:lnTo>
                    <a:pt x="148" y="74"/>
                  </a:lnTo>
                  <a:lnTo>
                    <a:pt x="156" y="64"/>
                  </a:lnTo>
                  <a:lnTo>
                    <a:pt x="166" y="56"/>
                  </a:lnTo>
                  <a:lnTo>
                    <a:pt x="178" y="50"/>
                  </a:lnTo>
                  <a:lnTo>
                    <a:pt x="190" y="46"/>
                  </a:lnTo>
                  <a:lnTo>
                    <a:pt x="206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38" y="42"/>
                  </a:lnTo>
                  <a:lnTo>
                    <a:pt x="254" y="46"/>
                  </a:lnTo>
                  <a:lnTo>
                    <a:pt x="266" y="50"/>
                  </a:lnTo>
                  <a:lnTo>
                    <a:pt x="278" y="56"/>
                  </a:lnTo>
                  <a:lnTo>
                    <a:pt x="288" y="64"/>
                  </a:lnTo>
                  <a:lnTo>
                    <a:pt x="296" y="74"/>
                  </a:lnTo>
                  <a:lnTo>
                    <a:pt x="302" y="86"/>
                  </a:lnTo>
                  <a:lnTo>
                    <a:pt x="308" y="98"/>
                  </a:lnTo>
                  <a:lnTo>
                    <a:pt x="312" y="112"/>
                  </a:lnTo>
                  <a:lnTo>
                    <a:pt x="316" y="126"/>
                  </a:lnTo>
                  <a:lnTo>
                    <a:pt x="320" y="158"/>
                  </a:lnTo>
                  <a:lnTo>
                    <a:pt x="322" y="194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68"/>
                  </a:lnTo>
                  <a:lnTo>
                    <a:pt x="320" y="302"/>
                  </a:lnTo>
                  <a:lnTo>
                    <a:pt x="316" y="334"/>
                  </a:lnTo>
                  <a:lnTo>
                    <a:pt x="312" y="350"/>
                  </a:lnTo>
                  <a:lnTo>
                    <a:pt x="308" y="362"/>
                  </a:lnTo>
                  <a:lnTo>
                    <a:pt x="302" y="376"/>
                  </a:lnTo>
                  <a:lnTo>
                    <a:pt x="296" y="386"/>
                  </a:lnTo>
                  <a:lnTo>
                    <a:pt x="288" y="396"/>
                  </a:lnTo>
                  <a:lnTo>
                    <a:pt x="278" y="404"/>
                  </a:lnTo>
                  <a:lnTo>
                    <a:pt x="268" y="410"/>
                  </a:lnTo>
                  <a:lnTo>
                    <a:pt x="254" y="416"/>
                  </a:lnTo>
                  <a:lnTo>
                    <a:pt x="240" y="418"/>
                  </a:lnTo>
                  <a:lnTo>
                    <a:pt x="222" y="420"/>
                  </a:lnTo>
                  <a:lnTo>
                    <a:pt x="222" y="4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11" name="Freeform 8"/>
            <p:cNvSpPr>
              <a:spLocks/>
            </p:cNvSpPr>
            <p:nvPr userDrawn="1"/>
          </p:nvSpPr>
          <p:spPr bwMode="auto">
            <a:xfrm>
              <a:off x="10633075" y="3032967"/>
              <a:ext cx="190500" cy="993775"/>
            </a:xfrm>
            <a:custGeom>
              <a:avLst/>
              <a:gdLst>
                <a:gd name="T0" fmla="*/ 104 w 120"/>
                <a:gd name="T1" fmla="*/ 0 h 626"/>
                <a:gd name="T2" fmla="*/ 14 w 120"/>
                <a:gd name="T3" fmla="*/ 0 h 626"/>
                <a:gd name="T4" fmla="*/ 14 w 120"/>
                <a:gd name="T5" fmla="*/ 0 h 626"/>
                <a:gd name="T6" fmla="*/ 8 w 120"/>
                <a:gd name="T7" fmla="*/ 0 h 626"/>
                <a:gd name="T8" fmla="*/ 4 w 120"/>
                <a:gd name="T9" fmla="*/ 4 h 626"/>
                <a:gd name="T10" fmla="*/ 0 w 120"/>
                <a:gd name="T11" fmla="*/ 8 h 626"/>
                <a:gd name="T12" fmla="*/ 0 w 120"/>
                <a:gd name="T13" fmla="*/ 14 h 626"/>
                <a:gd name="T14" fmla="*/ 0 w 120"/>
                <a:gd name="T15" fmla="*/ 14 h 626"/>
                <a:gd name="T16" fmla="*/ 0 w 120"/>
                <a:gd name="T17" fmla="*/ 14 h 626"/>
                <a:gd name="T18" fmla="*/ 0 w 120"/>
                <a:gd name="T19" fmla="*/ 14 h 626"/>
                <a:gd name="T20" fmla="*/ 0 w 120"/>
                <a:gd name="T21" fmla="*/ 612 h 626"/>
                <a:gd name="T22" fmla="*/ 0 w 120"/>
                <a:gd name="T23" fmla="*/ 612 h 626"/>
                <a:gd name="T24" fmla="*/ 0 w 120"/>
                <a:gd name="T25" fmla="*/ 614 h 626"/>
                <a:gd name="T26" fmla="*/ 0 w 120"/>
                <a:gd name="T27" fmla="*/ 614 h 626"/>
                <a:gd name="T28" fmla="*/ 0 w 120"/>
                <a:gd name="T29" fmla="*/ 618 h 626"/>
                <a:gd name="T30" fmla="*/ 4 w 120"/>
                <a:gd name="T31" fmla="*/ 622 h 626"/>
                <a:gd name="T32" fmla="*/ 8 w 120"/>
                <a:gd name="T33" fmla="*/ 626 h 626"/>
                <a:gd name="T34" fmla="*/ 14 w 120"/>
                <a:gd name="T35" fmla="*/ 626 h 626"/>
                <a:gd name="T36" fmla="*/ 14 w 120"/>
                <a:gd name="T37" fmla="*/ 626 h 626"/>
                <a:gd name="T38" fmla="*/ 14 w 120"/>
                <a:gd name="T39" fmla="*/ 626 h 626"/>
                <a:gd name="T40" fmla="*/ 14 w 120"/>
                <a:gd name="T41" fmla="*/ 626 h 626"/>
                <a:gd name="T42" fmla="*/ 42 w 120"/>
                <a:gd name="T43" fmla="*/ 622 h 626"/>
                <a:gd name="T44" fmla="*/ 108 w 120"/>
                <a:gd name="T45" fmla="*/ 610 h 626"/>
                <a:gd name="T46" fmla="*/ 108 w 120"/>
                <a:gd name="T47" fmla="*/ 610 h 626"/>
                <a:gd name="T48" fmla="*/ 116 w 120"/>
                <a:gd name="T49" fmla="*/ 606 h 626"/>
                <a:gd name="T50" fmla="*/ 120 w 120"/>
                <a:gd name="T51" fmla="*/ 600 h 626"/>
                <a:gd name="T52" fmla="*/ 120 w 120"/>
                <a:gd name="T53" fmla="*/ 14 h 626"/>
                <a:gd name="T54" fmla="*/ 120 w 120"/>
                <a:gd name="T55" fmla="*/ 14 h 626"/>
                <a:gd name="T56" fmla="*/ 118 w 120"/>
                <a:gd name="T57" fmla="*/ 8 h 626"/>
                <a:gd name="T58" fmla="*/ 116 w 120"/>
                <a:gd name="T59" fmla="*/ 4 h 626"/>
                <a:gd name="T60" fmla="*/ 110 w 120"/>
                <a:gd name="T61" fmla="*/ 0 h 626"/>
                <a:gd name="T62" fmla="*/ 104 w 120"/>
                <a:gd name="T63" fmla="*/ 0 h 626"/>
                <a:gd name="T64" fmla="*/ 104 w 120"/>
                <a:gd name="T65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" h="626">
                  <a:moveTo>
                    <a:pt x="104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4"/>
                  </a:lnTo>
                  <a:lnTo>
                    <a:pt x="0" y="614"/>
                  </a:lnTo>
                  <a:lnTo>
                    <a:pt x="0" y="618"/>
                  </a:lnTo>
                  <a:lnTo>
                    <a:pt x="4" y="622"/>
                  </a:lnTo>
                  <a:lnTo>
                    <a:pt x="8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42" y="622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16" y="606"/>
                  </a:lnTo>
                  <a:lnTo>
                    <a:pt x="120" y="600"/>
                  </a:lnTo>
                  <a:lnTo>
                    <a:pt x="120" y="14"/>
                  </a:lnTo>
                  <a:lnTo>
                    <a:pt x="120" y="14"/>
                  </a:lnTo>
                  <a:lnTo>
                    <a:pt x="118" y="8"/>
                  </a:lnTo>
                  <a:lnTo>
                    <a:pt x="116" y="4"/>
                  </a:lnTo>
                  <a:lnTo>
                    <a:pt x="110" y="0"/>
                  </a:lnTo>
                  <a:lnTo>
                    <a:pt x="104" y="0"/>
                  </a:lnTo>
                  <a:lnTo>
                    <a:pt x="10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12" name="Freeform 9"/>
            <p:cNvSpPr>
              <a:spLocks/>
            </p:cNvSpPr>
            <p:nvPr userDrawn="1"/>
          </p:nvSpPr>
          <p:spPr bwMode="auto">
            <a:xfrm>
              <a:off x="10925175" y="3032967"/>
              <a:ext cx="190500" cy="993775"/>
            </a:xfrm>
            <a:custGeom>
              <a:avLst/>
              <a:gdLst>
                <a:gd name="T0" fmla="*/ 106 w 120"/>
                <a:gd name="T1" fmla="*/ 0 h 626"/>
                <a:gd name="T2" fmla="*/ 14 w 120"/>
                <a:gd name="T3" fmla="*/ 0 h 626"/>
                <a:gd name="T4" fmla="*/ 14 w 120"/>
                <a:gd name="T5" fmla="*/ 0 h 626"/>
                <a:gd name="T6" fmla="*/ 8 w 120"/>
                <a:gd name="T7" fmla="*/ 0 h 626"/>
                <a:gd name="T8" fmla="*/ 4 w 120"/>
                <a:gd name="T9" fmla="*/ 4 h 626"/>
                <a:gd name="T10" fmla="*/ 0 w 120"/>
                <a:gd name="T11" fmla="*/ 8 h 626"/>
                <a:gd name="T12" fmla="*/ 0 w 120"/>
                <a:gd name="T13" fmla="*/ 14 h 626"/>
                <a:gd name="T14" fmla="*/ 0 w 120"/>
                <a:gd name="T15" fmla="*/ 14 h 626"/>
                <a:gd name="T16" fmla="*/ 0 w 120"/>
                <a:gd name="T17" fmla="*/ 14 h 626"/>
                <a:gd name="T18" fmla="*/ 0 w 120"/>
                <a:gd name="T19" fmla="*/ 14 h 626"/>
                <a:gd name="T20" fmla="*/ 0 w 120"/>
                <a:gd name="T21" fmla="*/ 612 h 626"/>
                <a:gd name="T22" fmla="*/ 0 w 120"/>
                <a:gd name="T23" fmla="*/ 612 h 626"/>
                <a:gd name="T24" fmla="*/ 0 w 120"/>
                <a:gd name="T25" fmla="*/ 614 h 626"/>
                <a:gd name="T26" fmla="*/ 0 w 120"/>
                <a:gd name="T27" fmla="*/ 614 h 626"/>
                <a:gd name="T28" fmla="*/ 0 w 120"/>
                <a:gd name="T29" fmla="*/ 618 h 626"/>
                <a:gd name="T30" fmla="*/ 4 w 120"/>
                <a:gd name="T31" fmla="*/ 622 h 626"/>
                <a:gd name="T32" fmla="*/ 8 w 120"/>
                <a:gd name="T33" fmla="*/ 626 h 626"/>
                <a:gd name="T34" fmla="*/ 14 w 120"/>
                <a:gd name="T35" fmla="*/ 626 h 626"/>
                <a:gd name="T36" fmla="*/ 14 w 120"/>
                <a:gd name="T37" fmla="*/ 626 h 626"/>
                <a:gd name="T38" fmla="*/ 16 w 120"/>
                <a:gd name="T39" fmla="*/ 626 h 626"/>
                <a:gd name="T40" fmla="*/ 16 w 120"/>
                <a:gd name="T41" fmla="*/ 626 h 626"/>
                <a:gd name="T42" fmla="*/ 44 w 120"/>
                <a:gd name="T43" fmla="*/ 622 h 626"/>
                <a:gd name="T44" fmla="*/ 108 w 120"/>
                <a:gd name="T45" fmla="*/ 610 h 626"/>
                <a:gd name="T46" fmla="*/ 108 w 120"/>
                <a:gd name="T47" fmla="*/ 610 h 626"/>
                <a:gd name="T48" fmla="*/ 116 w 120"/>
                <a:gd name="T49" fmla="*/ 606 h 626"/>
                <a:gd name="T50" fmla="*/ 120 w 120"/>
                <a:gd name="T51" fmla="*/ 600 h 626"/>
                <a:gd name="T52" fmla="*/ 120 w 120"/>
                <a:gd name="T53" fmla="*/ 14 h 626"/>
                <a:gd name="T54" fmla="*/ 120 w 120"/>
                <a:gd name="T55" fmla="*/ 14 h 626"/>
                <a:gd name="T56" fmla="*/ 118 w 120"/>
                <a:gd name="T57" fmla="*/ 8 h 626"/>
                <a:gd name="T58" fmla="*/ 116 w 120"/>
                <a:gd name="T59" fmla="*/ 4 h 626"/>
                <a:gd name="T60" fmla="*/ 112 w 120"/>
                <a:gd name="T61" fmla="*/ 0 h 626"/>
                <a:gd name="T62" fmla="*/ 106 w 120"/>
                <a:gd name="T63" fmla="*/ 0 h 626"/>
                <a:gd name="T64" fmla="*/ 106 w 120"/>
                <a:gd name="T65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" h="626">
                  <a:moveTo>
                    <a:pt x="106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4"/>
                  </a:lnTo>
                  <a:lnTo>
                    <a:pt x="0" y="614"/>
                  </a:lnTo>
                  <a:lnTo>
                    <a:pt x="0" y="618"/>
                  </a:lnTo>
                  <a:lnTo>
                    <a:pt x="4" y="622"/>
                  </a:lnTo>
                  <a:lnTo>
                    <a:pt x="8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6" y="626"/>
                  </a:lnTo>
                  <a:lnTo>
                    <a:pt x="16" y="626"/>
                  </a:lnTo>
                  <a:lnTo>
                    <a:pt x="44" y="622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16" y="606"/>
                  </a:lnTo>
                  <a:lnTo>
                    <a:pt x="120" y="600"/>
                  </a:lnTo>
                  <a:lnTo>
                    <a:pt x="120" y="14"/>
                  </a:lnTo>
                  <a:lnTo>
                    <a:pt x="120" y="14"/>
                  </a:lnTo>
                  <a:lnTo>
                    <a:pt x="118" y="8"/>
                  </a:lnTo>
                  <a:lnTo>
                    <a:pt x="116" y="4"/>
                  </a:lnTo>
                  <a:lnTo>
                    <a:pt x="112" y="0"/>
                  </a:lnTo>
                  <a:lnTo>
                    <a:pt x="106" y="0"/>
                  </a:lnTo>
                  <a:lnTo>
                    <a:pt x="106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6"/>
          <p:cNvGrpSpPr/>
          <p:nvPr userDrawn="1"/>
        </p:nvGrpSpPr>
        <p:grpSpPr>
          <a:xfrm>
            <a:off x="8396372" y="260350"/>
            <a:ext cx="496803" cy="216191"/>
            <a:chOff x="9023350" y="3032967"/>
            <a:chExt cx="2889250" cy="1257300"/>
          </a:xfrm>
          <a:solidFill>
            <a:schemeClr val="tx1"/>
          </a:solidFill>
        </p:grpSpPr>
        <p:sp>
          <p:nvSpPr>
            <p:cNvPr id="8" name="Freeform 5"/>
            <p:cNvSpPr>
              <a:spLocks noEditPoints="1"/>
            </p:cNvSpPr>
            <p:nvPr userDrawn="1"/>
          </p:nvSpPr>
          <p:spPr bwMode="auto">
            <a:xfrm>
              <a:off x="11207750" y="3296492"/>
              <a:ext cx="704850" cy="730250"/>
            </a:xfrm>
            <a:custGeom>
              <a:avLst/>
              <a:gdLst>
                <a:gd name="T0" fmla="*/ 186 w 444"/>
                <a:gd name="T1" fmla="*/ 0 h 460"/>
                <a:gd name="T2" fmla="*/ 104 w 444"/>
                <a:gd name="T3" fmla="*/ 18 h 460"/>
                <a:gd name="T4" fmla="*/ 50 w 444"/>
                <a:gd name="T5" fmla="*/ 52 h 460"/>
                <a:gd name="T6" fmla="*/ 18 w 444"/>
                <a:gd name="T7" fmla="*/ 100 h 460"/>
                <a:gd name="T8" fmla="*/ 2 w 444"/>
                <a:gd name="T9" fmla="*/ 162 h 460"/>
                <a:gd name="T10" fmla="*/ 0 w 444"/>
                <a:gd name="T11" fmla="*/ 230 h 460"/>
                <a:gd name="T12" fmla="*/ 6 w 444"/>
                <a:gd name="T13" fmla="*/ 320 h 460"/>
                <a:gd name="T14" fmla="*/ 26 w 444"/>
                <a:gd name="T15" fmla="*/ 378 h 460"/>
                <a:gd name="T16" fmla="*/ 64 w 444"/>
                <a:gd name="T17" fmla="*/ 422 h 460"/>
                <a:gd name="T18" fmla="*/ 128 w 444"/>
                <a:gd name="T19" fmla="*/ 450 h 460"/>
                <a:gd name="T20" fmla="*/ 222 w 444"/>
                <a:gd name="T21" fmla="*/ 460 h 460"/>
                <a:gd name="T22" fmla="*/ 222 w 444"/>
                <a:gd name="T23" fmla="*/ 460 h 460"/>
                <a:gd name="T24" fmla="*/ 258 w 444"/>
                <a:gd name="T25" fmla="*/ 460 h 460"/>
                <a:gd name="T26" fmla="*/ 340 w 444"/>
                <a:gd name="T27" fmla="*/ 442 h 460"/>
                <a:gd name="T28" fmla="*/ 394 w 444"/>
                <a:gd name="T29" fmla="*/ 408 h 460"/>
                <a:gd name="T30" fmla="*/ 426 w 444"/>
                <a:gd name="T31" fmla="*/ 360 h 460"/>
                <a:gd name="T32" fmla="*/ 440 w 444"/>
                <a:gd name="T33" fmla="*/ 300 h 460"/>
                <a:gd name="T34" fmla="*/ 444 w 444"/>
                <a:gd name="T35" fmla="*/ 230 h 460"/>
                <a:gd name="T36" fmla="*/ 438 w 444"/>
                <a:gd name="T37" fmla="*/ 140 h 460"/>
                <a:gd name="T38" fmla="*/ 418 w 444"/>
                <a:gd name="T39" fmla="*/ 82 h 460"/>
                <a:gd name="T40" fmla="*/ 378 w 444"/>
                <a:gd name="T41" fmla="*/ 38 h 460"/>
                <a:gd name="T42" fmla="*/ 316 w 444"/>
                <a:gd name="T43" fmla="*/ 10 h 460"/>
                <a:gd name="T44" fmla="*/ 222 w 444"/>
                <a:gd name="T45" fmla="*/ 0 h 460"/>
                <a:gd name="T46" fmla="*/ 222 w 444"/>
                <a:gd name="T47" fmla="*/ 420 h 460"/>
                <a:gd name="T48" fmla="*/ 222 w 444"/>
                <a:gd name="T49" fmla="*/ 420 h 460"/>
                <a:gd name="T50" fmla="*/ 190 w 444"/>
                <a:gd name="T51" fmla="*/ 416 h 460"/>
                <a:gd name="T52" fmla="*/ 156 w 444"/>
                <a:gd name="T53" fmla="*/ 396 h 460"/>
                <a:gd name="T54" fmla="*/ 136 w 444"/>
                <a:gd name="T55" fmla="*/ 362 h 460"/>
                <a:gd name="T56" fmla="*/ 124 w 444"/>
                <a:gd name="T57" fmla="*/ 302 h 460"/>
                <a:gd name="T58" fmla="*/ 122 w 444"/>
                <a:gd name="T59" fmla="*/ 230 h 460"/>
                <a:gd name="T60" fmla="*/ 128 w 444"/>
                <a:gd name="T61" fmla="*/ 126 h 460"/>
                <a:gd name="T62" fmla="*/ 142 w 444"/>
                <a:gd name="T63" fmla="*/ 86 h 460"/>
                <a:gd name="T64" fmla="*/ 166 w 444"/>
                <a:gd name="T65" fmla="*/ 56 h 460"/>
                <a:gd name="T66" fmla="*/ 204 w 444"/>
                <a:gd name="T67" fmla="*/ 42 h 460"/>
                <a:gd name="T68" fmla="*/ 222 w 444"/>
                <a:gd name="T69" fmla="*/ 40 h 460"/>
                <a:gd name="T70" fmla="*/ 222 w 444"/>
                <a:gd name="T71" fmla="*/ 40 h 460"/>
                <a:gd name="T72" fmla="*/ 266 w 444"/>
                <a:gd name="T73" fmla="*/ 50 h 460"/>
                <a:gd name="T74" fmla="*/ 296 w 444"/>
                <a:gd name="T75" fmla="*/ 74 h 460"/>
                <a:gd name="T76" fmla="*/ 312 w 444"/>
                <a:gd name="T77" fmla="*/ 112 h 460"/>
                <a:gd name="T78" fmla="*/ 320 w 444"/>
                <a:gd name="T79" fmla="*/ 194 h 460"/>
                <a:gd name="T80" fmla="*/ 320 w 444"/>
                <a:gd name="T81" fmla="*/ 268 h 460"/>
                <a:gd name="T82" fmla="*/ 312 w 444"/>
                <a:gd name="T83" fmla="*/ 348 h 460"/>
                <a:gd name="T84" fmla="*/ 296 w 444"/>
                <a:gd name="T85" fmla="*/ 386 h 460"/>
                <a:gd name="T86" fmla="*/ 266 w 444"/>
                <a:gd name="T87" fmla="*/ 410 h 460"/>
                <a:gd name="T88" fmla="*/ 222 w 444"/>
                <a:gd name="T89" fmla="*/ 42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44" h="460">
                  <a:moveTo>
                    <a:pt x="222" y="0"/>
                  </a:moveTo>
                  <a:lnTo>
                    <a:pt x="222" y="0"/>
                  </a:lnTo>
                  <a:lnTo>
                    <a:pt x="186" y="0"/>
                  </a:lnTo>
                  <a:lnTo>
                    <a:pt x="156" y="4"/>
                  </a:lnTo>
                  <a:lnTo>
                    <a:pt x="128" y="10"/>
                  </a:lnTo>
                  <a:lnTo>
                    <a:pt x="104" y="18"/>
                  </a:lnTo>
                  <a:lnTo>
                    <a:pt x="82" y="28"/>
                  </a:lnTo>
                  <a:lnTo>
                    <a:pt x="64" y="38"/>
                  </a:lnTo>
                  <a:lnTo>
                    <a:pt x="50" y="52"/>
                  </a:lnTo>
                  <a:lnTo>
                    <a:pt x="36" y="66"/>
                  </a:lnTo>
                  <a:lnTo>
                    <a:pt x="26" y="82"/>
                  </a:lnTo>
                  <a:lnTo>
                    <a:pt x="18" y="100"/>
                  </a:lnTo>
                  <a:lnTo>
                    <a:pt x="12" y="120"/>
                  </a:lnTo>
                  <a:lnTo>
                    <a:pt x="6" y="140"/>
                  </a:lnTo>
                  <a:lnTo>
                    <a:pt x="2" y="162"/>
                  </a:lnTo>
                  <a:lnTo>
                    <a:pt x="0" y="184"/>
                  </a:lnTo>
                  <a:lnTo>
                    <a:pt x="0" y="230"/>
                  </a:lnTo>
                  <a:lnTo>
                    <a:pt x="0" y="230"/>
                  </a:lnTo>
                  <a:lnTo>
                    <a:pt x="0" y="278"/>
                  </a:lnTo>
                  <a:lnTo>
                    <a:pt x="2" y="300"/>
                  </a:lnTo>
                  <a:lnTo>
                    <a:pt x="6" y="320"/>
                  </a:lnTo>
                  <a:lnTo>
                    <a:pt x="10" y="340"/>
                  </a:lnTo>
                  <a:lnTo>
                    <a:pt x="18" y="360"/>
                  </a:lnTo>
                  <a:lnTo>
                    <a:pt x="26" y="378"/>
                  </a:lnTo>
                  <a:lnTo>
                    <a:pt x="36" y="394"/>
                  </a:lnTo>
                  <a:lnTo>
                    <a:pt x="50" y="408"/>
                  </a:lnTo>
                  <a:lnTo>
                    <a:pt x="64" y="422"/>
                  </a:lnTo>
                  <a:lnTo>
                    <a:pt x="82" y="434"/>
                  </a:lnTo>
                  <a:lnTo>
                    <a:pt x="104" y="442"/>
                  </a:lnTo>
                  <a:lnTo>
                    <a:pt x="128" y="450"/>
                  </a:lnTo>
                  <a:lnTo>
                    <a:pt x="156" y="456"/>
                  </a:lnTo>
                  <a:lnTo>
                    <a:pt x="186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58" y="460"/>
                  </a:lnTo>
                  <a:lnTo>
                    <a:pt x="288" y="456"/>
                  </a:lnTo>
                  <a:lnTo>
                    <a:pt x="316" y="450"/>
                  </a:lnTo>
                  <a:lnTo>
                    <a:pt x="340" y="442"/>
                  </a:lnTo>
                  <a:lnTo>
                    <a:pt x="362" y="434"/>
                  </a:lnTo>
                  <a:lnTo>
                    <a:pt x="380" y="422"/>
                  </a:lnTo>
                  <a:lnTo>
                    <a:pt x="394" y="408"/>
                  </a:lnTo>
                  <a:lnTo>
                    <a:pt x="408" y="394"/>
                  </a:lnTo>
                  <a:lnTo>
                    <a:pt x="418" y="378"/>
                  </a:lnTo>
                  <a:lnTo>
                    <a:pt x="426" y="360"/>
                  </a:lnTo>
                  <a:lnTo>
                    <a:pt x="432" y="340"/>
                  </a:lnTo>
                  <a:lnTo>
                    <a:pt x="438" y="320"/>
                  </a:lnTo>
                  <a:lnTo>
                    <a:pt x="440" y="300"/>
                  </a:lnTo>
                  <a:lnTo>
                    <a:pt x="442" y="278"/>
                  </a:lnTo>
                  <a:lnTo>
                    <a:pt x="444" y="230"/>
                  </a:lnTo>
                  <a:lnTo>
                    <a:pt x="444" y="230"/>
                  </a:lnTo>
                  <a:lnTo>
                    <a:pt x="442" y="184"/>
                  </a:lnTo>
                  <a:lnTo>
                    <a:pt x="440" y="162"/>
                  </a:lnTo>
                  <a:lnTo>
                    <a:pt x="438" y="140"/>
                  </a:lnTo>
                  <a:lnTo>
                    <a:pt x="432" y="120"/>
                  </a:lnTo>
                  <a:lnTo>
                    <a:pt x="426" y="100"/>
                  </a:lnTo>
                  <a:lnTo>
                    <a:pt x="418" y="82"/>
                  </a:lnTo>
                  <a:lnTo>
                    <a:pt x="408" y="66"/>
                  </a:lnTo>
                  <a:lnTo>
                    <a:pt x="394" y="52"/>
                  </a:lnTo>
                  <a:lnTo>
                    <a:pt x="378" y="38"/>
                  </a:lnTo>
                  <a:lnTo>
                    <a:pt x="360" y="28"/>
                  </a:lnTo>
                  <a:lnTo>
                    <a:pt x="340" y="18"/>
                  </a:lnTo>
                  <a:lnTo>
                    <a:pt x="316" y="10"/>
                  </a:lnTo>
                  <a:lnTo>
                    <a:pt x="288" y="4"/>
                  </a:lnTo>
                  <a:lnTo>
                    <a:pt x="256" y="0"/>
                  </a:lnTo>
                  <a:lnTo>
                    <a:pt x="222" y="0"/>
                  </a:lnTo>
                  <a:lnTo>
                    <a:pt x="222" y="0"/>
                  </a:lnTo>
                  <a:close/>
                  <a:moveTo>
                    <a:pt x="222" y="420"/>
                  </a:move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04" y="418"/>
                  </a:lnTo>
                  <a:lnTo>
                    <a:pt x="190" y="416"/>
                  </a:lnTo>
                  <a:lnTo>
                    <a:pt x="176" y="410"/>
                  </a:lnTo>
                  <a:lnTo>
                    <a:pt x="166" y="404"/>
                  </a:lnTo>
                  <a:lnTo>
                    <a:pt x="156" y="396"/>
                  </a:lnTo>
                  <a:lnTo>
                    <a:pt x="148" y="386"/>
                  </a:lnTo>
                  <a:lnTo>
                    <a:pt x="142" y="374"/>
                  </a:lnTo>
                  <a:lnTo>
                    <a:pt x="136" y="362"/>
                  </a:lnTo>
                  <a:lnTo>
                    <a:pt x="132" y="348"/>
                  </a:lnTo>
                  <a:lnTo>
                    <a:pt x="128" y="334"/>
                  </a:lnTo>
                  <a:lnTo>
                    <a:pt x="124" y="302"/>
                  </a:lnTo>
                  <a:lnTo>
                    <a:pt x="122" y="268"/>
                  </a:lnTo>
                  <a:lnTo>
                    <a:pt x="122" y="230"/>
                  </a:lnTo>
                  <a:lnTo>
                    <a:pt x="122" y="230"/>
                  </a:lnTo>
                  <a:lnTo>
                    <a:pt x="122" y="194"/>
                  </a:lnTo>
                  <a:lnTo>
                    <a:pt x="124" y="158"/>
                  </a:lnTo>
                  <a:lnTo>
                    <a:pt x="128" y="126"/>
                  </a:lnTo>
                  <a:lnTo>
                    <a:pt x="132" y="112"/>
                  </a:lnTo>
                  <a:lnTo>
                    <a:pt x="136" y="98"/>
                  </a:lnTo>
                  <a:lnTo>
                    <a:pt x="142" y="86"/>
                  </a:lnTo>
                  <a:lnTo>
                    <a:pt x="148" y="74"/>
                  </a:lnTo>
                  <a:lnTo>
                    <a:pt x="156" y="64"/>
                  </a:lnTo>
                  <a:lnTo>
                    <a:pt x="166" y="56"/>
                  </a:lnTo>
                  <a:lnTo>
                    <a:pt x="178" y="50"/>
                  </a:lnTo>
                  <a:lnTo>
                    <a:pt x="190" y="44"/>
                  </a:lnTo>
                  <a:lnTo>
                    <a:pt x="204" y="42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38" y="42"/>
                  </a:lnTo>
                  <a:lnTo>
                    <a:pt x="254" y="44"/>
                  </a:lnTo>
                  <a:lnTo>
                    <a:pt x="266" y="50"/>
                  </a:lnTo>
                  <a:lnTo>
                    <a:pt x="278" y="56"/>
                  </a:lnTo>
                  <a:lnTo>
                    <a:pt x="288" y="64"/>
                  </a:lnTo>
                  <a:lnTo>
                    <a:pt x="296" y="74"/>
                  </a:lnTo>
                  <a:lnTo>
                    <a:pt x="302" y="86"/>
                  </a:lnTo>
                  <a:lnTo>
                    <a:pt x="308" y="98"/>
                  </a:lnTo>
                  <a:lnTo>
                    <a:pt x="312" y="112"/>
                  </a:lnTo>
                  <a:lnTo>
                    <a:pt x="314" y="126"/>
                  </a:lnTo>
                  <a:lnTo>
                    <a:pt x="320" y="158"/>
                  </a:lnTo>
                  <a:lnTo>
                    <a:pt x="320" y="194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0" y="268"/>
                  </a:lnTo>
                  <a:lnTo>
                    <a:pt x="320" y="302"/>
                  </a:lnTo>
                  <a:lnTo>
                    <a:pt x="316" y="334"/>
                  </a:lnTo>
                  <a:lnTo>
                    <a:pt x="312" y="348"/>
                  </a:lnTo>
                  <a:lnTo>
                    <a:pt x="308" y="362"/>
                  </a:lnTo>
                  <a:lnTo>
                    <a:pt x="302" y="374"/>
                  </a:lnTo>
                  <a:lnTo>
                    <a:pt x="296" y="386"/>
                  </a:lnTo>
                  <a:lnTo>
                    <a:pt x="288" y="396"/>
                  </a:lnTo>
                  <a:lnTo>
                    <a:pt x="278" y="404"/>
                  </a:lnTo>
                  <a:lnTo>
                    <a:pt x="266" y="410"/>
                  </a:lnTo>
                  <a:lnTo>
                    <a:pt x="254" y="416"/>
                  </a:lnTo>
                  <a:lnTo>
                    <a:pt x="240" y="418"/>
                  </a:lnTo>
                  <a:lnTo>
                    <a:pt x="222" y="420"/>
                  </a:lnTo>
                  <a:lnTo>
                    <a:pt x="222" y="42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9" name="Freeform 6"/>
            <p:cNvSpPr>
              <a:spLocks noEditPoints="1"/>
            </p:cNvSpPr>
            <p:nvPr userDrawn="1"/>
          </p:nvSpPr>
          <p:spPr bwMode="auto">
            <a:xfrm>
              <a:off x="9826625" y="3296492"/>
              <a:ext cx="708025" cy="730250"/>
            </a:xfrm>
            <a:custGeom>
              <a:avLst/>
              <a:gdLst>
                <a:gd name="T0" fmla="*/ 438 w 446"/>
                <a:gd name="T1" fmla="*/ 234 h 460"/>
                <a:gd name="T2" fmla="*/ 446 w 446"/>
                <a:gd name="T3" fmla="*/ 222 h 460"/>
                <a:gd name="T4" fmla="*/ 444 w 446"/>
                <a:gd name="T5" fmla="*/ 194 h 460"/>
                <a:gd name="T6" fmla="*/ 436 w 446"/>
                <a:gd name="T7" fmla="*/ 126 h 460"/>
                <a:gd name="T8" fmla="*/ 418 w 446"/>
                <a:gd name="T9" fmla="*/ 82 h 460"/>
                <a:gd name="T10" fmla="*/ 388 w 446"/>
                <a:gd name="T11" fmla="*/ 44 h 460"/>
                <a:gd name="T12" fmla="*/ 342 w 446"/>
                <a:gd name="T13" fmla="*/ 18 h 460"/>
                <a:gd name="T14" fmla="*/ 278 w 446"/>
                <a:gd name="T15" fmla="*/ 2 h 460"/>
                <a:gd name="T16" fmla="*/ 222 w 446"/>
                <a:gd name="T17" fmla="*/ 0 h 460"/>
                <a:gd name="T18" fmla="*/ 128 w 446"/>
                <a:gd name="T19" fmla="*/ 10 h 460"/>
                <a:gd name="T20" fmla="*/ 66 w 446"/>
                <a:gd name="T21" fmla="*/ 38 h 460"/>
                <a:gd name="T22" fmla="*/ 28 w 446"/>
                <a:gd name="T23" fmla="*/ 82 h 460"/>
                <a:gd name="T24" fmla="*/ 8 w 446"/>
                <a:gd name="T25" fmla="*/ 140 h 460"/>
                <a:gd name="T26" fmla="*/ 0 w 446"/>
                <a:gd name="T27" fmla="*/ 230 h 460"/>
                <a:gd name="T28" fmla="*/ 4 w 446"/>
                <a:gd name="T29" fmla="*/ 300 h 460"/>
                <a:gd name="T30" fmla="*/ 18 w 446"/>
                <a:gd name="T31" fmla="*/ 360 h 460"/>
                <a:gd name="T32" fmla="*/ 50 w 446"/>
                <a:gd name="T33" fmla="*/ 408 h 460"/>
                <a:gd name="T34" fmla="*/ 104 w 446"/>
                <a:gd name="T35" fmla="*/ 442 h 460"/>
                <a:gd name="T36" fmla="*/ 188 w 446"/>
                <a:gd name="T37" fmla="*/ 460 h 460"/>
                <a:gd name="T38" fmla="*/ 222 w 446"/>
                <a:gd name="T39" fmla="*/ 460 h 460"/>
                <a:gd name="T40" fmla="*/ 224 w 446"/>
                <a:gd name="T41" fmla="*/ 460 h 460"/>
                <a:gd name="T42" fmla="*/ 298 w 446"/>
                <a:gd name="T43" fmla="*/ 454 h 460"/>
                <a:gd name="T44" fmla="*/ 356 w 446"/>
                <a:gd name="T45" fmla="*/ 436 h 460"/>
                <a:gd name="T46" fmla="*/ 396 w 446"/>
                <a:gd name="T47" fmla="*/ 408 h 460"/>
                <a:gd name="T48" fmla="*/ 422 w 446"/>
                <a:gd name="T49" fmla="*/ 372 h 460"/>
                <a:gd name="T50" fmla="*/ 440 w 446"/>
                <a:gd name="T51" fmla="*/ 312 h 460"/>
                <a:gd name="T52" fmla="*/ 440 w 446"/>
                <a:gd name="T53" fmla="*/ 310 h 460"/>
                <a:gd name="T54" fmla="*/ 432 w 446"/>
                <a:gd name="T55" fmla="*/ 296 h 460"/>
                <a:gd name="T56" fmla="*/ 424 w 446"/>
                <a:gd name="T57" fmla="*/ 296 h 460"/>
                <a:gd name="T58" fmla="*/ 326 w 446"/>
                <a:gd name="T59" fmla="*/ 312 h 460"/>
                <a:gd name="T60" fmla="*/ 316 w 446"/>
                <a:gd name="T61" fmla="*/ 322 h 460"/>
                <a:gd name="T62" fmla="*/ 312 w 446"/>
                <a:gd name="T63" fmla="*/ 338 h 460"/>
                <a:gd name="T64" fmla="*/ 288 w 446"/>
                <a:gd name="T65" fmla="*/ 386 h 460"/>
                <a:gd name="T66" fmla="*/ 252 w 446"/>
                <a:gd name="T67" fmla="*/ 414 h 460"/>
                <a:gd name="T68" fmla="*/ 224 w 446"/>
                <a:gd name="T69" fmla="*/ 420 h 460"/>
                <a:gd name="T70" fmla="*/ 222 w 446"/>
                <a:gd name="T71" fmla="*/ 420 h 460"/>
                <a:gd name="T72" fmla="*/ 212 w 446"/>
                <a:gd name="T73" fmla="*/ 418 h 460"/>
                <a:gd name="T74" fmla="*/ 184 w 446"/>
                <a:gd name="T75" fmla="*/ 410 h 460"/>
                <a:gd name="T76" fmla="*/ 148 w 446"/>
                <a:gd name="T77" fmla="*/ 370 h 460"/>
                <a:gd name="T78" fmla="*/ 130 w 446"/>
                <a:gd name="T79" fmla="*/ 322 h 460"/>
                <a:gd name="T80" fmla="*/ 124 w 446"/>
                <a:gd name="T81" fmla="*/ 290 h 460"/>
                <a:gd name="T82" fmla="*/ 124 w 446"/>
                <a:gd name="T83" fmla="*/ 216 h 460"/>
                <a:gd name="T84" fmla="*/ 126 w 446"/>
                <a:gd name="T85" fmla="*/ 150 h 460"/>
                <a:gd name="T86" fmla="*/ 140 w 446"/>
                <a:gd name="T87" fmla="*/ 94 h 460"/>
                <a:gd name="T88" fmla="*/ 160 w 446"/>
                <a:gd name="T89" fmla="*/ 64 h 460"/>
                <a:gd name="T90" fmla="*/ 192 w 446"/>
                <a:gd name="T91" fmla="*/ 44 h 460"/>
                <a:gd name="T92" fmla="*/ 222 w 446"/>
                <a:gd name="T93" fmla="*/ 40 h 460"/>
                <a:gd name="T94" fmla="*/ 222 w 446"/>
                <a:gd name="T95" fmla="*/ 40 h 460"/>
                <a:gd name="T96" fmla="*/ 250 w 446"/>
                <a:gd name="T97" fmla="*/ 44 h 460"/>
                <a:gd name="T98" fmla="*/ 280 w 446"/>
                <a:gd name="T99" fmla="*/ 60 h 460"/>
                <a:gd name="T100" fmla="*/ 300 w 446"/>
                <a:gd name="T101" fmla="*/ 86 h 460"/>
                <a:gd name="T102" fmla="*/ 320 w 446"/>
                <a:gd name="T103" fmla="*/ 156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46" h="460">
                  <a:moveTo>
                    <a:pt x="434" y="236"/>
                  </a:moveTo>
                  <a:lnTo>
                    <a:pt x="434" y="236"/>
                  </a:lnTo>
                  <a:lnTo>
                    <a:pt x="438" y="234"/>
                  </a:lnTo>
                  <a:lnTo>
                    <a:pt x="442" y="232"/>
                  </a:lnTo>
                  <a:lnTo>
                    <a:pt x="444" y="228"/>
                  </a:lnTo>
                  <a:lnTo>
                    <a:pt x="446" y="222"/>
                  </a:lnTo>
                  <a:lnTo>
                    <a:pt x="446" y="222"/>
                  </a:lnTo>
                  <a:lnTo>
                    <a:pt x="444" y="194"/>
                  </a:lnTo>
                  <a:lnTo>
                    <a:pt x="444" y="194"/>
                  </a:lnTo>
                  <a:lnTo>
                    <a:pt x="442" y="162"/>
                  </a:lnTo>
                  <a:lnTo>
                    <a:pt x="442" y="162"/>
                  </a:lnTo>
                  <a:lnTo>
                    <a:pt x="436" y="126"/>
                  </a:lnTo>
                  <a:lnTo>
                    <a:pt x="430" y="112"/>
                  </a:lnTo>
                  <a:lnTo>
                    <a:pt x="424" y="96"/>
                  </a:lnTo>
                  <a:lnTo>
                    <a:pt x="418" y="82"/>
                  </a:lnTo>
                  <a:lnTo>
                    <a:pt x="410" y="68"/>
                  </a:lnTo>
                  <a:lnTo>
                    <a:pt x="400" y="56"/>
                  </a:lnTo>
                  <a:lnTo>
                    <a:pt x="388" y="44"/>
                  </a:lnTo>
                  <a:lnTo>
                    <a:pt x="374" y="34"/>
                  </a:lnTo>
                  <a:lnTo>
                    <a:pt x="360" y="26"/>
                  </a:lnTo>
                  <a:lnTo>
                    <a:pt x="342" y="18"/>
                  </a:lnTo>
                  <a:lnTo>
                    <a:pt x="322" y="12"/>
                  </a:lnTo>
                  <a:lnTo>
                    <a:pt x="302" y="6"/>
                  </a:lnTo>
                  <a:lnTo>
                    <a:pt x="278" y="2"/>
                  </a:lnTo>
                  <a:lnTo>
                    <a:pt x="252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188" y="0"/>
                  </a:lnTo>
                  <a:lnTo>
                    <a:pt x="156" y="4"/>
                  </a:lnTo>
                  <a:lnTo>
                    <a:pt x="128" y="10"/>
                  </a:lnTo>
                  <a:lnTo>
                    <a:pt x="104" y="18"/>
                  </a:lnTo>
                  <a:lnTo>
                    <a:pt x="84" y="28"/>
                  </a:lnTo>
                  <a:lnTo>
                    <a:pt x="66" y="38"/>
                  </a:lnTo>
                  <a:lnTo>
                    <a:pt x="50" y="52"/>
                  </a:lnTo>
                  <a:lnTo>
                    <a:pt x="38" y="66"/>
                  </a:lnTo>
                  <a:lnTo>
                    <a:pt x="28" y="82"/>
                  </a:lnTo>
                  <a:lnTo>
                    <a:pt x="18" y="100"/>
                  </a:lnTo>
                  <a:lnTo>
                    <a:pt x="12" y="120"/>
                  </a:lnTo>
                  <a:lnTo>
                    <a:pt x="8" y="140"/>
                  </a:lnTo>
                  <a:lnTo>
                    <a:pt x="4" y="162"/>
                  </a:lnTo>
                  <a:lnTo>
                    <a:pt x="2" y="184"/>
                  </a:lnTo>
                  <a:lnTo>
                    <a:pt x="0" y="230"/>
                  </a:lnTo>
                  <a:lnTo>
                    <a:pt x="0" y="230"/>
                  </a:lnTo>
                  <a:lnTo>
                    <a:pt x="2" y="278"/>
                  </a:lnTo>
                  <a:lnTo>
                    <a:pt x="4" y="300"/>
                  </a:lnTo>
                  <a:lnTo>
                    <a:pt x="8" y="320"/>
                  </a:lnTo>
                  <a:lnTo>
                    <a:pt x="12" y="340"/>
                  </a:lnTo>
                  <a:lnTo>
                    <a:pt x="18" y="360"/>
                  </a:lnTo>
                  <a:lnTo>
                    <a:pt x="26" y="378"/>
                  </a:lnTo>
                  <a:lnTo>
                    <a:pt x="38" y="394"/>
                  </a:lnTo>
                  <a:lnTo>
                    <a:pt x="50" y="408"/>
                  </a:lnTo>
                  <a:lnTo>
                    <a:pt x="66" y="422"/>
                  </a:lnTo>
                  <a:lnTo>
                    <a:pt x="84" y="434"/>
                  </a:lnTo>
                  <a:lnTo>
                    <a:pt x="104" y="442"/>
                  </a:lnTo>
                  <a:lnTo>
                    <a:pt x="128" y="450"/>
                  </a:lnTo>
                  <a:lnTo>
                    <a:pt x="156" y="456"/>
                  </a:lnTo>
                  <a:lnTo>
                    <a:pt x="188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2" y="460"/>
                  </a:lnTo>
                  <a:lnTo>
                    <a:pt x="224" y="460"/>
                  </a:lnTo>
                  <a:lnTo>
                    <a:pt x="224" y="460"/>
                  </a:lnTo>
                  <a:lnTo>
                    <a:pt x="250" y="460"/>
                  </a:lnTo>
                  <a:lnTo>
                    <a:pt x="276" y="458"/>
                  </a:lnTo>
                  <a:lnTo>
                    <a:pt x="298" y="454"/>
                  </a:lnTo>
                  <a:lnTo>
                    <a:pt x="320" y="450"/>
                  </a:lnTo>
                  <a:lnTo>
                    <a:pt x="338" y="444"/>
                  </a:lnTo>
                  <a:lnTo>
                    <a:pt x="356" y="436"/>
                  </a:lnTo>
                  <a:lnTo>
                    <a:pt x="370" y="428"/>
                  </a:lnTo>
                  <a:lnTo>
                    <a:pt x="384" y="420"/>
                  </a:lnTo>
                  <a:lnTo>
                    <a:pt x="396" y="408"/>
                  </a:lnTo>
                  <a:lnTo>
                    <a:pt x="406" y="398"/>
                  </a:lnTo>
                  <a:lnTo>
                    <a:pt x="414" y="386"/>
                  </a:lnTo>
                  <a:lnTo>
                    <a:pt x="422" y="372"/>
                  </a:lnTo>
                  <a:lnTo>
                    <a:pt x="428" y="358"/>
                  </a:lnTo>
                  <a:lnTo>
                    <a:pt x="432" y="344"/>
                  </a:lnTo>
                  <a:lnTo>
                    <a:pt x="440" y="312"/>
                  </a:lnTo>
                  <a:lnTo>
                    <a:pt x="440" y="312"/>
                  </a:lnTo>
                  <a:lnTo>
                    <a:pt x="440" y="310"/>
                  </a:lnTo>
                  <a:lnTo>
                    <a:pt x="440" y="310"/>
                  </a:lnTo>
                  <a:lnTo>
                    <a:pt x="440" y="304"/>
                  </a:lnTo>
                  <a:lnTo>
                    <a:pt x="436" y="300"/>
                  </a:lnTo>
                  <a:lnTo>
                    <a:pt x="432" y="296"/>
                  </a:lnTo>
                  <a:lnTo>
                    <a:pt x="426" y="296"/>
                  </a:lnTo>
                  <a:lnTo>
                    <a:pt x="426" y="296"/>
                  </a:lnTo>
                  <a:lnTo>
                    <a:pt x="424" y="296"/>
                  </a:lnTo>
                  <a:lnTo>
                    <a:pt x="424" y="296"/>
                  </a:lnTo>
                  <a:lnTo>
                    <a:pt x="326" y="312"/>
                  </a:lnTo>
                  <a:lnTo>
                    <a:pt x="326" y="312"/>
                  </a:lnTo>
                  <a:lnTo>
                    <a:pt x="320" y="316"/>
                  </a:lnTo>
                  <a:lnTo>
                    <a:pt x="316" y="322"/>
                  </a:lnTo>
                  <a:lnTo>
                    <a:pt x="316" y="322"/>
                  </a:lnTo>
                  <a:lnTo>
                    <a:pt x="316" y="324"/>
                  </a:lnTo>
                  <a:lnTo>
                    <a:pt x="316" y="324"/>
                  </a:lnTo>
                  <a:lnTo>
                    <a:pt x="312" y="338"/>
                  </a:lnTo>
                  <a:lnTo>
                    <a:pt x="306" y="354"/>
                  </a:lnTo>
                  <a:lnTo>
                    <a:pt x="298" y="370"/>
                  </a:lnTo>
                  <a:lnTo>
                    <a:pt x="288" y="386"/>
                  </a:lnTo>
                  <a:lnTo>
                    <a:pt x="276" y="400"/>
                  </a:lnTo>
                  <a:lnTo>
                    <a:pt x="262" y="410"/>
                  </a:lnTo>
                  <a:lnTo>
                    <a:pt x="252" y="414"/>
                  </a:lnTo>
                  <a:lnTo>
                    <a:pt x="244" y="418"/>
                  </a:lnTo>
                  <a:lnTo>
                    <a:pt x="234" y="418"/>
                  </a:lnTo>
                  <a:lnTo>
                    <a:pt x="224" y="420"/>
                  </a:lnTo>
                  <a:lnTo>
                    <a:pt x="224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12" y="418"/>
                  </a:lnTo>
                  <a:lnTo>
                    <a:pt x="202" y="418"/>
                  </a:lnTo>
                  <a:lnTo>
                    <a:pt x="192" y="414"/>
                  </a:lnTo>
                  <a:lnTo>
                    <a:pt x="184" y="410"/>
                  </a:lnTo>
                  <a:lnTo>
                    <a:pt x="170" y="400"/>
                  </a:lnTo>
                  <a:lnTo>
                    <a:pt x="158" y="386"/>
                  </a:lnTo>
                  <a:lnTo>
                    <a:pt x="148" y="370"/>
                  </a:lnTo>
                  <a:lnTo>
                    <a:pt x="140" y="354"/>
                  </a:lnTo>
                  <a:lnTo>
                    <a:pt x="134" y="338"/>
                  </a:lnTo>
                  <a:lnTo>
                    <a:pt x="130" y="322"/>
                  </a:lnTo>
                  <a:lnTo>
                    <a:pt x="130" y="322"/>
                  </a:lnTo>
                  <a:lnTo>
                    <a:pt x="126" y="308"/>
                  </a:lnTo>
                  <a:lnTo>
                    <a:pt x="124" y="290"/>
                  </a:lnTo>
                  <a:lnTo>
                    <a:pt x="322" y="256"/>
                  </a:lnTo>
                  <a:lnTo>
                    <a:pt x="434" y="236"/>
                  </a:lnTo>
                  <a:close/>
                  <a:moveTo>
                    <a:pt x="124" y="216"/>
                  </a:moveTo>
                  <a:lnTo>
                    <a:pt x="124" y="216"/>
                  </a:lnTo>
                  <a:lnTo>
                    <a:pt x="124" y="182"/>
                  </a:lnTo>
                  <a:lnTo>
                    <a:pt x="126" y="150"/>
                  </a:lnTo>
                  <a:lnTo>
                    <a:pt x="132" y="120"/>
                  </a:lnTo>
                  <a:lnTo>
                    <a:pt x="134" y="108"/>
                  </a:lnTo>
                  <a:lnTo>
                    <a:pt x="140" y="94"/>
                  </a:lnTo>
                  <a:lnTo>
                    <a:pt x="144" y="82"/>
                  </a:lnTo>
                  <a:lnTo>
                    <a:pt x="152" y="72"/>
                  </a:lnTo>
                  <a:lnTo>
                    <a:pt x="160" y="64"/>
                  </a:lnTo>
                  <a:lnTo>
                    <a:pt x="168" y="56"/>
                  </a:lnTo>
                  <a:lnTo>
                    <a:pt x="180" y="50"/>
                  </a:lnTo>
                  <a:lnTo>
                    <a:pt x="192" y="44"/>
                  </a:lnTo>
                  <a:lnTo>
                    <a:pt x="206" y="42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36" y="42"/>
                  </a:lnTo>
                  <a:lnTo>
                    <a:pt x="250" y="44"/>
                  </a:lnTo>
                  <a:lnTo>
                    <a:pt x="260" y="48"/>
                  </a:lnTo>
                  <a:lnTo>
                    <a:pt x="270" y="54"/>
                  </a:lnTo>
                  <a:lnTo>
                    <a:pt x="280" y="60"/>
                  </a:lnTo>
                  <a:lnTo>
                    <a:pt x="288" y="68"/>
                  </a:lnTo>
                  <a:lnTo>
                    <a:pt x="294" y="76"/>
                  </a:lnTo>
                  <a:lnTo>
                    <a:pt x="300" y="86"/>
                  </a:lnTo>
                  <a:lnTo>
                    <a:pt x="310" y="108"/>
                  </a:lnTo>
                  <a:lnTo>
                    <a:pt x="316" y="130"/>
                  </a:lnTo>
                  <a:lnTo>
                    <a:pt x="320" y="156"/>
                  </a:lnTo>
                  <a:lnTo>
                    <a:pt x="322" y="182"/>
                  </a:lnTo>
                  <a:lnTo>
                    <a:pt x="124" y="21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10" name="Freeform 7"/>
            <p:cNvSpPr>
              <a:spLocks noEditPoints="1"/>
            </p:cNvSpPr>
            <p:nvPr userDrawn="1"/>
          </p:nvSpPr>
          <p:spPr bwMode="auto">
            <a:xfrm>
              <a:off x="9023350" y="3296492"/>
              <a:ext cx="704850" cy="993775"/>
            </a:xfrm>
            <a:custGeom>
              <a:avLst/>
              <a:gdLst>
                <a:gd name="T0" fmla="*/ 224 w 444"/>
                <a:gd name="T1" fmla="*/ 0 h 626"/>
                <a:gd name="T2" fmla="*/ 168 w 444"/>
                <a:gd name="T3" fmla="*/ 2 h 626"/>
                <a:gd name="T4" fmla="*/ 116 w 444"/>
                <a:gd name="T5" fmla="*/ 10 h 626"/>
                <a:gd name="T6" fmla="*/ 56 w 444"/>
                <a:gd name="T7" fmla="*/ 26 h 626"/>
                <a:gd name="T8" fmla="*/ 20 w 444"/>
                <a:gd name="T9" fmla="*/ 40 h 626"/>
                <a:gd name="T10" fmla="*/ 2 w 444"/>
                <a:gd name="T11" fmla="*/ 66 h 626"/>
                <a:gd name="T12" fmla="*/ 0 w 444"/>
                <a:gd name="T13" fmla="*/ 612 h 626"/>
                <a:gd name="T14" fmla="*/ 0 w 444"/>
                <a:gd name="T15" fmla="*/ 612 h 626"/>
                <a:gd name="T16" fmla="*/ 0 w 444"/>
                <a:gd name="T17" fmla="*/ 612 h 626"/>
                <a:gd name="T18" fmla="*/ 4 w 444"/>
                <a:gd name="T19" fmla="*/ 622 h 626"/>
                <a:gd name="T20" fmla="*/ 14 w 444"/>
                <a:gd name="T21" fmla="*/ 626 h 626"/>
                <a:gd name="T22" fmla="*/ 116 w 444"/>
                <a:gd name="T23" fmla="*/ 606 h 626"/>
                <a:gd name="T24" fmla="*/ 120 w 444"/>
                <a:gd name="T25" fmla="*/ 448 h 626"/>
                <a:gd name="T26" fmla="*/ 192 w 444"/>
                <a:gd name="T27" fmla="*/ 460 h 626"/>
                <a:gd name="T28" fmla="*/ 222 w 444"/>
                <a:gd name="T29" fmla="*/ 462 h 626"/>
                <a:gd name="T30" fmla="*/ 222 w 444"/>
                <a:gd name="T31" fmla="*/ 462 h 626"/>
                <a:gd name="T32" fmla="*/ 316 w 444"/>
                <a:gd name="T33" fmla="*/ 450 h 626"/>
                <a:gd name="T34" fmla="*/ 380 w 444"/>
                <a:gd name="T35" fmla="*/ 422 h 626"/>
                <a:gd name="T36" fmla="*/ 418 w 444"/>
                <a:gd name="T37" fmla="*/ 378 h 626"/>
                <a:gd name="T38" fmla="*/ 438 w 444"/>
                <a:gd name="T39" fmla="*/ 320 h 626"/>
                <a:gd name="T40" fmla="*/ 444 w 444"/>
                <a:gd name="T41" fmla="*/ 230 h 626"/>
                <a:gd name="T42" fmla="*/ 440 w 444"/>
                <a:gd name="T43" fmla="*/ 162 h 626"/>
                <a:gd name="T44" fmla="*/ 426 w 444"/>
                <a:gd name="T45" fmla="*/ 102 h 626"/>
                <a:gd name="T46" fmla="*/ 394 w 444"/>
                <a:gd name="T47" fmla="*/ 52 h 626"/>
                <a:gd name="T48" fmla="*/ 340 w 444"/>
                <a:gd name="T49" fmla="*/ 18 h 626"/>
                <a:gd name="T50" fmla="*/ 258 w 444"/>
                <a:gd name="T51" fmla="*/ 2 h 626"/>
                <a:gd name="T52" fmla="*/ 222 w 444"/>
                <a:gd name="T53" fmla="*/ 420 h 626"/>
                <a:gd name="T54" fmla="*/ 222 w 444"/>
                <a:gd name="T55" fmla="*/ 420 h 626"/>
                <a:gd name="T56" fmla="*/ 204 w 444"/>
                <a:gd name="T57" fmla="*/ 418 h 626"/>
                <a:gd name="T58" fmla="*/ 166 w 444"/>
                <a:gd name="T59" fmla="*/ 404 h 626"/>
                <a:gd name="T60" fmla="*/ 142 w 444"/>
                <a:gd name="T61" fmla="*/ 376 h 626"/>
                <a:gd name="T62" fmla="*/ 128 w 444"/>
                <a:gd name="T63" fmla="*/ 334 h 626"/>
                <a:gd name="T64" fmla="*/ 122 w 444"/>
                <a:gd name="T65" fmla="*/ 230 h 626"/>
                <a:gd name="T66" fmla="*/ 124 w 444"/>
                <a:gd name="T67" fmla="*/ 158 h 626"/>
                <a:gd name="T68" fmla="*/ 136 w 444"/>
                <a:gd name="T69" fmla="*/ 98 h 626"/>
                <a:gd name="T70" fmla="*/ 156 w 444"/>
                <a:gd name="T71" fmla="*/ 64 h 626"/>
                <a:gd name="T72" fmla="*/ 190 w 444"/>
                <a:gd name="T73" fmla="*/ 46 h 626"/>
                <a:gd name="T74" fmla="*/ 222 w 444"/>
                <a:gd name="T75" fmla="*/ 42 h 626"/>
                <a:gd name="T76" fmla="*/ 222 w 444"/>
                <a:gd name="T77" fmla="*/ 42 h 626"/>
                <a:gd name="T78" fmla="*/ 254 w 444"/>
                <a:gd name="T79" fmla="*/ 46 h 626"/>
                <a:gd name="T80" fmla="*/ 288 w 444"/>
                <a:gd name="T81" fmla="*/ 64 h 626"/>
                <a:gd name="T82" fmla="*/ 308 w 444"/>
                <a:gd name="T83" fmla="*/ 98 h 626"/>
                <a:gd name="T84" fmla="*/ 320 w 444"/>
                <a:gd name="T85" fmla="*/ 158 h 626"/>
                <a:gd name="T86" fmla="*/ 322 w 444"/>
                <a:gd name="T87" fmla="*/ 230 h 626"/>
                <a:gd name="T88" fmla="*/ 316 w 444"/>
                <a:gd name="T89" fmla="*/ 334 h 626"/>
                <a:gd name="T90" fmla="*/ 302 w 444"/>
                <a:gd name="T91" fmla="*/ 376 h 626"/>
                <a:gd name="T92" fmla="*/ 278 w 444"/>
                <a:gd name="T93" fmla="*/ 404 h 626"/>
                <a:gd name="T94" fmla="*/ 240 w 444"/>
                <a:gd name="T95" fmla="*/ 418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44" h="626">
                  <a:moveTo>
                    <a:pt x="224" y="0"/>
                  </a:moveTo>
                  <a:lnTo>
                    <a:pt x="224" y="0"/>
                  </a:lnTo>
                  <a:lnTo>
                    <a:pt x="224" y="0"/>
                  </a:lnTo>
                  <a:lnTo>
                    <a:pt x="224" y="0"/>
                  </a:lnTo>
                  <a:lnTo>
                    <a:pt x="196" y="0"/>
                  </a:lnTo>
                  <a:lnTo>
                    <a:pt x="168" y="2"/>
                  </a:lnTo>
                  <a:lnTo>
                    <a:pt x="140" y="6"/>
                  </a:lnTo>
                  <a:lnTo>
                    <a:pt x="116" y="10"/>
                  </a:lnTo>
                  <a:lnTo>
                    <a:pt x="116" y="10"/>
                  </a:lnTo>
                  <a:lnTo>
                    <a:pt x="84" y="18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42" y="30"/>
                  </a:lnTo>
                  <a:lnTo>
                    <a:pt x="30" y="36"/>
                  </a:lnTo>
                  <a:lnTo>
                    <a:pt x="20" y="40"/>
                  </a:lnTo>
                  <a:lnTo>
                    <a:pt x="12" y="48"/>
                  </a:lnTo>
                  <a:lnTo>
                    <a:pt x="6" y="56"/>
                  </a:lnTo>
                  <a:lnTo>
                    <a:pt x="2" y="66"/>
                  </a:lnTo>
                  <a:lnTo>
                    <a:pt x="0" y="78"/>
                  </a:lnTo>
                  <a:lnTo>
                    <a:pt x="0" y="94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8"/>
                  </a:lnTo>
                  <a:lnTo>
                    <a:pt x="4" y="622"/>
                  </a:lnTo>
                  <a:lnTo>
                    <a:pt x="8" y="624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16" y="606"/>
                  </a:lnTo>
                  <a:lnTo>
                    <a:pt x="120" y="600"/>
                  </a:lnTo>
                  <a:lnTo>
                    <a:pt x="120" y="448"/>
                  </a:lnTo>
                  <a:lnTo>
                    <a:pt x="120" y="448"/>
                  </a:lnTo>
                  <a:lnTo>
                    <a:pt x="140" y="454"/>
                  </a:lnTo>
                  <a:lnTo>
                    <a:pt x="166" y="458"/>
                  </a:lnTo>
                  <a:lnTo>
                    <a:pt x="192" y="460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22" y="462"/>
                  </a:lnTo>
                  <a:lnTo>
                    <a:pt x="258" y="460"/>
                  </a:lnTo>
                  <a:lnTo>
                    <a:pt x="288" y="456"/>
                  </a:lnTo>
                  <a:lnTo>
                    <a:pt x="316" y="450"/>
                  </a:lnTo>
                  <a:lnTo>
                    <a:pt x="340" y="444"/>
                  </a:lnTo>
                  <a:lnTo>
                    <a:pt x="362" y="434"/>
                  </a:lnTo>
                  <a:lnTo>
                    <a:pt x="380" y="422"/>
                  </a:lnTo>
                  <a:lnTo>
                    <a:pt x="394" y="408"/>
                  </a:lnTo>
                  <a:lnTo>
                    <a:pt x="408" y="394"/>
                  </a:lnTo>
                  <a:lnTo>
                    <a:pt x="418" y="378"/>
                  </a:lnTo>
                  <a:lnTo>
                    <a:pt x="426" y="360"/>
                  </a:lnTo>
                  <a:lnTo>
                    <a:pt x="432" y="340"/>
                  </a:lnTo>
                  <a:lnTo>
                    <a:pt x="438" y="320"/>
                  </a:lnTo>
                  <a:lnTo>
                    <a:pt x="442" y="300"/>
                  </a:lnTo>
                  <a:lnTo>
                    <a:pt x="444" y="278"/>
                  </a:lnTo>
                  <a:lnTo>
                    <a:pt x="444" y="230"/>
                  </a:lnTo>
                  <a:lnTo>
                    <a:pt x="444" y="230"/>
                  </a:lnTo>
                  <a:lnTo>
                    <a:pt x="444" y="184"/>
                  </a:lnTo>
                  <a:lnTo>
                    <a:pt x="440" y="162"/>
                  </a:lnTo>
                  <a:lnTo>
                    <a:pt x="438" y="140"/>
                  </a:lnTo>
                  <a:lnTo>
                    <a:pt x="432" y="120"/>
                  </a:lnTo>
                  <a:lnTo>
                    <a:pt x="426" y="102"/>
                  </a:lnTo>
                  <a:lnTo>
                    <a:pt x="418" y="84"/>
                  </a:lnTo>
                  <a:lnTo>
                    <a:pt x="408" y="68"/>
                  </a:lnTo>
                  <a:lnTo>
                    <a:pt x="394" y="52"/>
                  </a:lnTo>
                  <a:lnTo>
                    <a:pt x="380" y="40"/>
                  </a:lnTo>
                  <a:lnTo>
                    <a:pt x="362" y="28"/>
                  </a:lnTo>
                  <a:lnTo>
                    <a:pt x="340" y="18"/>
                  </a:lnTo>
                  <a:lnTo>
                    <a:pt x="316" y="10"/>
                  </a:lnTo>
                  <a:lnTo>
                    <a:pt x="290" y="4"/>
                  </a:lnTo>
                  <a:lnTo>
                    <a:pt x="258" y="2"/>
                  </a:lnTo>
                  <a:lnTo>
                    <a:pt x="224" y="0"/>
                  </a:lnTo>
                  <a:lnTo>
                    <a:pt x="224" y="0"/>
                  </a:lnTo>
                  <a:close/>
                  <a:moveTo>
                    <a:pt x="222" y="420"/>
                  </a:move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22" y="420"/>
                  </a:lnTo>
                  <a:lnTo>
                    <a:pt x="204" y="418"/>
                  </a:lnTo>
                  <a:lnTo>
                    <a:pt x="190" y="416"/>
                  </a:lnTo>
                  <a:lnTo>
                    <a:pt x="176" y="410"/>
                  </a:lnTo>
                  <a:lnTo>
                    <a:pt x="166" y="404"/>
                  </a:lnTo>
                  <a:lnTo>
                    <a:pt x="156" y="396"/>
                  </a:lnTo>
                  <a:lnTo>
                    <a:pt x="148" y="386"/>
                  </a:lnTo>
                  <a:lnTo>
                    <a:pt x="142" y="376"/>
                  </a:lnTo>
                  <a:lnTo>
                    <a:pt x="136" y="362"/>
                  </a:lnTo>
                  <a:lnTo>
                    <a:pt x="132" y="350"/>
                  </a:lnTo>
                  <a:lnTo>
                    <a:pt x="128" y="334"/>
                  </a:lnTo>
                  <a:lnTo>
                    <a:pt x="124" y="302"/>
                  </a:lnTo>
                  <a:lnTo>
                    <a:pt x="122" y="268"/>
                  </a:lnTo>
                  <a:lnTo>
                    <a:pt x="122" y="230"/>
                  </a:lnTo>
                  <a:lnTo>
                    <a:pt x="122" y="230"/>
                  </a:lnTo>
                  <a:lnTo>
                    <a:pt x="124" y="194"/>
                  </a:lnTo>
                  <a:lnTo>
                    <a:pt x="124" y="158"/>
                  </a:lnTo>
                  <a:lnTo>
                    <a:pt x="128" y="126"/>
                  </a:lnTo>
                  <a:lnTo>
                    <a:pt x="132" y="112"/>
                  </a:lnTo>
                  <a:lnTo>
                    <a:pt x="136" y="98"/>
                  </a:lnTo>
                  <a:lnTo>
                    <a:pt x="142" y="86"/>
                  </a:lnTo>
                  <a:lnTo>
                    <a:pt x="148" y="74"/>
                  </a:lnTo>
                  <a:lnTo>
                    <a:pt x="156" y="64"/>
                  </a:lnTo>
                  <a:lnTo>
                    <a:pt x="166" y="56"/>
                  </a:lnTo>
                  <a:lnTo>
                    <a:pt x="178" y="50"/>
                  </a:lnTo>
                  <a:lnTo>
                    <a:pt x="190" y="46"/>
                  </a:lnTo>
                  <a:lnTo>
                    <a:pt x="206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22" y="42"/>
                  </a:lnTo>
                  <a:lnTo>
                    <a:pt x="238" y="42"/>
                  </a:lnTo>
                  <a:lnTo>
                    <a:pt x="254" y="46"/>
                  </a:lnTo>
                  <a:lnTo>
                    <a:pt x="266" y="50"/>
                  </a:lnTo>
                  <a:lnTo>
                    <a:pt x="278" y="56"/>
                  </a:lnTo>
                  <a:lnTo>
                    <a:pt x="288" y="64"/>
                  </a:lnTo>
                  <a:lnTo>
                    <a:pt x="296" y="74"/>
                  </a:lnTo>
                  <a:lnTo>
                    <a:pt x="302" y="86"/>
                  </a:lnTo>
                  <a:lnTo>
                    <a:pt x="308" y="98"/>
                  </a:lnTo>
                  <a:lnTo>
                    <a:pt x="312" y="112"/>
                  </a:lnTo>
                  <a:lnTo>
                    <a:pt x="316" y="126"/>
                  </a:lnTo>
                  <a:lnTo>
                    <a:pt x="320" y="158"/>
                  </a:lnTo>
                  <a:lnTo>
                    <a:pt x="322" y="194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68"/>
                  </a:lnTo>
                  <a:lnTo>
                    <a:pt x="320" y="302"/>
                  </a:lnTo>
                  <a:lnTo>
                    <a:pt x="316" y="334"/>
                  </a:lnTo>
                  <a:lnTo>
                    <a:pt x="312" y="350"/>
                  </a:lnTo>
                  <a:lnTo>
                    <a:pt x="308" y="362"/>
                  </a:lnTo>
                  <a:lnTo>
                    <a:pt x="302" y="376"/>
                  </a:lnTo>
                  <a:lnTo>
                    <a:pt x="296" y="386"/>
                  </a:lnTo>
                  <a:lnTo>
                    <a:pt x="288" y="396"/>
                  </a:lnTo>
                  <a:lnTo>
                    <a:pt x="278" y="404"/>
                  </a:lnTo>
                  <a:lnTo>
                    <a:pt x="268" y="410"/>
                  </a:lnTo>
                  <a:lnTo>
                    <a:pt x="254" y="416"/>
                  </a:lnTo>
                  <a:lnTo>
                    <a:pt x="240" y="418"/>
                  </a:lnTo>
                  <a:lnTo>
                    <a:pt x="222" y="420"/>
                  </a:lnTo>
                  <a:lnTo>
                    <a:pt x="222" y="4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11" name="Freeform 8"/>
            <p:cNvSpPr>
              <a:spLocks/>
            </p:cNvSpPr>
            <p:nvPr userDrawn="1"/>
          </p:nvSpPr>
          <p:spPr bwMode="auto">
            <a:xfrm>
              <a:off x="10633075" y="3032967"/>
              <a:ext cx="190500" cy="993775"/>
            </a:xfrm>
            <a:custGeom>
              <a:avLst/>
              <a:gdLst>
                <a:gd name="T0" fmla="*/ 104 w 120"/>
                <a:gd name="T1" fmla="*/ 0 h 626"/>
                <a:gd name="T2" fmla="*/ 14 w 120"/>
                <a:gd name="T3" fmla="*/ 0 h 626"/>
                <a:gd name="T4" fmla="*/ 14 w 120"/>
                <a:gd name="T5" fmla="*/ 0 h 626"/>
                <a:gd name="T6" fmla="*/ 8 w 120"/>
                <a:gd name="T7" fmla="*/ 0 h 626"/>
                <a:gd name="T8" fmla="*/ 4 w 120"/>
                <a:gd name="T9" fmla="*/ 4 h 626"/>
                <a:gd name="T10" fmla="*/ 0 w 120"/>
                <a:gd name="T11" fmla="*/ 8 h 626"/>
                <a:gd name="T12" fmla="*/ 0 w 120"/>
                <a:gd name="T13" fmla="*/ 14 h 626"/>
                <a:gd name="T14" fmla="*/ 0 w 120"/>
                <a:gd name="T15" fmla="*/ 14 h 626"/>
                <a:gd name="T16" fmla="*/ 0 w 120"/>
                <a:gd name="T17" fmla="*/ 14 h 626"/>
                <a:gd name="T18" fmla="*/ 0 w 120"/>
                <a:gd name="T19" fmla="*/ 14 h 626"/>
                <a:gd name="T20" fmla="*/ 0 w 120"/>
                <a:gd name="T21" fmla="*/ 612 h 626"/>
                <a:gd name="T22" fmla="*/ 0 w 120"/>
                <a:gd name="T23" fmla="*/ 612 h 626"/>
                <a:gd name="T24" fmla="*/ 0 w 120"/>
                <a:gd name="T25" fmla="*/ 614 h 626"/>
                <a:gd name="T26" fmla="*/ 0 w 120"/>
                <a:gd name="T27" fmla="*/ 614 h 626"/>
                <a:gd name="T28" fmla="*/ 0 w 120"/>
                <a:gd name="T29" fmla="*/ 618 h 626"/>
                <a:gd name="T30" fmla="*/ 4 w 120"/>
                <a:gd name="T31" fmla="*/ 622 h 626"/>
                <a:gd name="T32" fmla="*/ 8 w 120"/>
                <a:gd name="T33" fmla="*/ 626 h 626"/>
                <a:gd name="T34" fmla="*/ 14 w 120"/>
                <a:gd name="T35" fmla="*/ 626 h 626"/>
                <a:gd name="T36" fmla="*/ 14 w 120"/>
                <a:gd name="T37" fmla="*/ 626 h 626"/>
                <a:gd name="T38" fmla="*/ 14 w 120"/>
                <a:gd name="T39" fmla="*/ 626 h 626"/>
                <a:gd name="T40" fmla="*/ 14 w 120"/>
                <a:gd name="T41" fmla="*/ 626 h 626"/>
                <a:gd name="T42" fmla="*/ 42 w 120"/>
                <a:gd name="T43" fmla="*/ 622 h 626"/>
                <a:gd name="T44" fmla="*/ 108 w 120"/>
                <a:gd name="T45" fmla="*/ 610 h 626"/>
                <a:gd name="T46" fmla="*/ 108 w 120"/>
                <a:gd name="T47" fmla="*/ 610 h 626"/>
                <a:gd name="T48" fmla="*/ 116 w 120"/>
                <a:gd name="T49" fmla="*/ 606 h 626"/>
                <a:gd name="T50" fmla="*/ 120 w 120"/>
                <a:gd name="T51" fmla="*/ 600 h 626"/>
                <a:gd name="T52" fmla="*/ 120 w 120"/>
                <a:gd name="T53" fmla="*/ 14 h 626"/>
                <a:gd name="T54" fmla="*/ 120 w 120"/>
                <a:gd name="T55" fmla="*/ 14 h 626"/>
                <a:gd name="T56" fmla="*/ 118 w 120"/>
                <a:gd name="T57" fmla="*/ 8 h 626"/>
                <a:gd name="T58" fmla="*/ 116 w 120"/>
                <a:gd name="T59" fmla="*/ 4 h 626"/>
                <a:gd name="T60" fmla="*/ 110 w 120"/>
                <a:gd name="T61" fmla="*/ 0 h 626"/>
                <a:gd name="T62" fmla="*/ 104 w 120"/>
                <a:gd name="T63" fmla="*/ 0 h 626"/>
                <a:gd name="T64" fmla="*/ 104 w 120"/>
                <a:gd name="T65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" h="626">
                  <a:moveTo>
                    <a:pt x="104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4"/>
                  </a:lnTo>
                  <a:lnTo>
                    <a:pt x="0" y="614"/>
                  </a:lnTo>
                  <a:lnTo>
                    <a:pt x="0" y="618"/>
                  </a:lnTo>
                  <a:lnTo>
                    <a:pt x="4" y="622"/>
                  </a:lnTo>
                  <a:lnTo>
                    <a:pt x="8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42" y="622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16" y="606"/>
                  </a:lnTo>
                  <a:lnTo>
                    <a:pt x="120" y="600"/>
                  </a:lnTo>
                  <a:lnTo>
                    <a:pt x="120" y="14"/>
                  </a:lnTo>
                  <a:lnTo>
                    <a:pt x="120" y="14"/>
                  </a:lnTo>
                  <a:lnTo>
                    <a:pt x="118" y="8"/>
                  </a:lnTo>
                  <a:lnTo>
                    <a:pt x="116" y="4"/>
                  </a:lnTo>
                  <a:lnTo>
                    <a:pt x="110" y="0"/>
                  </a:lnTo>
                  <a:lnTo>
                    <a:pt x="104" y="0"/>
                  </a:lnTo>
                  <a:lnTo>
                    <a:pt x="10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  <p:sp>
          <p:nvSpPr>
            <p:cNvPr id="12" name="Freeform 9"/>
            <p:cNvSpPr>
              <a:spLocks/>
            </p:cNvSpPr>
            <p:nvPr userDrawn="1"/>
          </p:nvSpPr>
          <p:spPr bwMode="auto">
            <a:xfrm>
              <a:off x="10925175" y="3032967"/>
              <a:ext cx="190500" cy="993775"/>
            </a:xfrm>
            <a:custGeom>
              <a:avLst/>
              <a:gdLst>
                <a:gd name="T0" fmla="*/ 106 w 120"/>
                <a:gd name="T1" fmla="*/ 0 h 626"/>
                <a:gd name="T2" fmla="*/ 14 w 120"/>
                <a:gd name="T3" fmla="*/ 0 h 626"/>
                <a:gd name="T4" fmla="*/ 14 w 120"/>
                <a:gd name="T5" fmla="*/ 0 h 626"/>
                <a:gd name="T6" fmla="*/ 8 w 120"/>
                <a:gd name="T7" fmla="*/ 0 h 626"/>
                <a:gd name="T8" fmla="*/ 4 w 120"/>
                <a:gd name="T9" fmla="*/ 4 h 626"/>
                <a:gd name="T10" fmla="*/ 0 w 120"/>
                <a:gd name="T11" fmla="*/ 8 h 626"/>
                <a:gd name="T12" fmla="*/ 0 w 120"/>
                <a:gd name="T13" fmla="*/ 14 h 626"/>
                <a:gd name="T14" fmla="*/ 0 w 120"/>
                <a:gd name="T15" fmla="*/ 14 h 626"/>
                <a:gd name="T16" fmla="*/ 0 w 120"/>
                <a:gd name="T17" fmla="*/ 14 h 626"/>
                <a:gd name="T18" fmla="*/ 0 w 120"/>
                <a:gd name="T19" fmla="*/ 14 h 626"/>
                <a:gd name="T20" fmla="*/ 0 w 120"/>
                <a:gd name="T21" fmla="*/ 612 h 626"/>
                <a:gd name="T22" fmla="*/ 0 w 120"/>
                <a:gd name="T23" fmla="*/ 612 h 626"/>
                <a:gd name="T24" fmla="*/ 0 w 120"/>
                <a:gd name="T25" fmla="*/ 614 h 626"/>
                <a:gd name="T26" fmla="*/ 0 w 120"/>
                <a:gd name="T27" fmla="*/ 614 h 626"/>
                <a:gd name="T28" fmla="*/ 0 w 120"/>
                <a:gd name="T29" fmla="*/ 618 h 626"/>
                <a:gd name="T30" fmla="*/ 4 w 120"/>
                <a:gd name="T31" fmla="*/ 622 h 626"/>
                <a:gd name="T32" fmla="*/ 8 w 120"/>
                <a:gd name="T33" fmla="*/ 626 h 626"/>
                <a:gd name="T34" fmla="*/ 14 w 120"/>
                <a:gd name="T35" fmla="*/ 626 h 626"/>
                <a:gd name="T36" fmla="*/ 14 w 120"/>
                <a:gd name="T37" fmla="*/ 626 h 626"/>
                <a:gd name="T38" fmla="*/ 16 w 120"/>
                <a:gd name="T39" fmla="*/ 626 h 626"/>
                <a:gd name="T40" fmla="*/ 16 w 120"/>
                <a:gd name="T41" fmla="*/ 626 h 626"/>
                <a:gd name="T42" fmla="*/ 44 w 120"/>
                <a:gd name="T43" fmla="*/ 622 h 626"/>
                <a:gd name="T44" fmla="*/ 108 w 120"/>
                <a:gd name="T45" fmla="*/ 610 h 626"/>
                <a:gd name="T46" fmla="*/ 108 w 120"/>
                <a:gd name="T47" fmla="*/ 610 h 626"/>
                <a:gd name="T48" fmla="*/ 116 w 120"/>
                <a:gd name="T49" fmla="*/ 606 h 626"/>
                <a:gd name="T50" fmla="*/ 120 w 120"/>
                <a:gd name="T51" fmla="*/ 600 h 626"/>
                <a:gd name="T52" fmla="*/ 120 w 120"/>
                <a:gd name="T53" fmla="*/ 14 h 626"/>
                <a:gd name="T54" fmla="*/ 120 w 120"/>
                <a:gd name="T55" fmla="*/ 14 h 626"/>
                <a:gd name="T56" fmla="*/ 118 w 120"/>
                <a:gd name="T57" fmla="*/ 8 h 626"/>
                <a:gd name="T58" fmla="*/ 116 w 120"/>
                <a:gd name="T59" fmla="*/ 4 h 626"/>
                <a:gd name="T60" fmla="*/ 112 w 120"/>
                <a:gd name="T61" fmla="*/ 0 h 626"/>
                <a:gd name="T62" fmla="*/ 106 w 120"/>
                <a:gd name="T63" fmla="*/ 0 h 626"/>
                <a:gd name="T64" fmla="*/ 106 w 120"/>
                <a:gd name="T65" fmla="*/ 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" h="626">
                  <a:moveTo>
                    <a:pt x="106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612"/>
                  </a:lnTo>
                  <a:lnTo>
                    <a:pt x="0" y="612"/>
                  </a:lnTo>
                  <a:lnTo>
                    <a:pt x="0" y="614"/>
                  </a:lnTo>
                  <a:lnTo>
                    <a:pt x="0" y="614"/>
                  </a:lnTo>
                  <a:lnTo>
                    <a:pt x="0" y="618"/>
                  </a:lnTo>
                  <a:lnTo>
                    <a:pt x="4" y="622"/>
                  </a:lnTo>
                  <a:lnTo>
                    <a:pt x="8" y="626"/>
                  </a:lnTo>
                  <a:lnTo>
                    <a:pt x="14" y="626"/>
                  </a:lnTo>
                  <a:lnTo>
                    <a:pt x="14" y="626"/>
                  </a:lnTo>
                  <a:lnTo>
                    <a:pt x="16" y="626"/>
                  </a:lnTo>
                  <a:lnTo>
                    <a:pt x="16" y="626"/>
                  </a:lnTo>
                  <a:lnTo>
                    <a:pt x="44" y="622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16" y="606"/>
                  </a:lnTo>
                  <a:lnTo>
                    <a:pt x="120" y="600"/>
                  </a:lnTo>
                  <a:lnTo>
                    <a:pt x="120" y="14"/>
                  </a:lnTo>
                  <a:lnTo>
                    <a:pt x="120" y="14"/>
                  </a:lnTo>
                  <a:lnTo>
                    <a:pt x="118" y="8"/>
                  </a:lnTo>
                  <a:lnTo>
                    <a:pt x="116" y="4"/>
                  </a:lnTo>
                  <a:lnTo>
                    <a:pt x="112" y="0"/>
                  </a:lnTo>
                  <a:lnTo>
                    <a:pt x="106" y="0"/>
                  </a:lnTo>
                  <a:lnTo>
                    <a:pt x="106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그림 14" descr="동산.png"/>
          <p:cNvPicPr>
            <a:picLocks noChangeAspect="1"/>
          </p:cNvPicPr>
          <p:nvPr userDrawn="1"/>
        </p:nvPicPr>
        <p:blipFill>
          <a:blip r:embed="rId3" cstate="print"/>
          <a:srcRect t="35417"/>
          <a:stretch>
            <a:fillRect/>
          </a:stretch>
        </p:blipFill>
        <p:spPr>
          <a:xfrm>
            <a:off x="0" y="2071678"/>
            <a:ext cx="9144000" cy="4429108"/>
          </a:xfrm>
          <a:prstGeom prst="rect">
            <a:avLst/>
          </a:prstGeom>
        </p:spPr>
      </p:pic>
      <p:sp>
        <p:nvSpPr>
          <p:cNvPr id="13" name="직사각형 12"/>
          <p:cNvSpPr/>
          <p:nvPr userDrawn="1"/>
        </p:nvSpPr>
        <p:spPr>
          <a:xfrm>
            <a:off x="0" y="0"/>
            <a:ext cx="9144000" cy="77821"/>
          </a:xfrm>
          <a:prstGeom prst="rect">
            <a:avLst/>
          </a:prstGeom>
          <a:solidFill>
            <a:srgbClr val="98D1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7" name="그림 16" descr="그린노트북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9286"/>
          <a:stretch/>
        </p:blipFill>
        <p:spPr bwMode="auto">
          <a:xfrm>
            <a:off x="0" y="5143512"/>
            <a:ext cx="9144000" cy="171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그림 17" descr="잔디.png"/>
          <p:cNvPicPr>
            <a:picLocks noChangeAspect="1"/>
          </p:cNvPicPr>
          <p:nvPr userDrawn="1"/>
        </p:nvPicPr>
        <p:blipFill>
          <a:blip r:embed="rId5" cstate="print"/>
          <a:srcRect l="30469" t="19791" r="28906" b="41667"/>
          <a:stretch>
            <a:fillRect/>
          </a:stretch>
        </p:blipFill>
        <p:spPr>
          <a:xfrm>
            <a:off x="3214678" y="2428868"/>
            <a:ext cx="3286148" cy="2338221"/>
          </a:xfrm>
          <a:prstGeom prst="rect">
            <a:avLst/>
          </a:prstGeom>
        </p:spPr>
      </p:pic>
      <p:pic>
        <p:nvPicPr>
          <p:cNvPr id="19" name="그림 18" descr="새싹.pn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5137318" y="2169156"/>
            <a:ext cx="3198036" cy="2117099"/>
          </a:xfrm>
          <a:prstGeom prst="rect">
            <a:avLst/>
          </a:prstGeom>
        </p:spPr>
      </p:pic>
      <p:pic>
        <p:nvPicPr>
          <p:cNvPr id="16" name="그림 15" descr="노트북2.png"/>
          <p:cNvPicPr>
            <a:picLocks noChangeAspect="1"/>
          </p:cNvPicPr>
          <p:nvPr userDrawn="1"/>
        </p:nvPicPr>
        <p:blipFill>
          <a:blip r:embed="rId7" cstate="print"/>
          <a:srcRect l="3498" t="7200" r="4704" b="6403"/>
          <a:stretch>
            <a:fillRect/>
          </a:stretch>
        </p:blipFill>
        <p:spPr>
          <a:xfrm>
            <a:off x="4286216" y="1928802"/>
            <a:ext cx="4857784" cy="3429024"/>
          </a:xfrm>
          <a:prstGeom prst="rect">
            <a:avLst/>
          </a:prstGeom>
        </p:spPr>
      </p:pic>
      <p:sp>
        <p:nvSpPr>
          <p:cNvPr id="20" name="자유형 19"/>
          <p:cNvSpPr/>
          <p:nvPr userDrawn="1"/>
        </p:nvSpPr>
        <p:spPr>
          <a:xfrm>
            <a:off x="5188419" y="2143116"/>
            <a:ext cx="3106239" cy="1875682"/>
          </a:xfrm>
          <a:custGeom>
            <a:avLst/>
            <a:gdLst>
              <a:gd name="connsiteX0" fmla="*/ 0 w 3071834"/>
              <a:gd name="connsiteY0" fmla="*/ 0 h 1857388"/>
              <a:gd name="connsiteX1" fmla="*/ 3071834 w 3071834"/>
              <a:gd name="connsiteY1" fmla="*/ 0 h 1857388"/>
              <a:gd name="connsiteX2" fmla="*/ 3071834 w 3071834"/>
              <a:gd name="connsiteY2" fmla="*/ 1857388 h 1857388"/>
              <a:gd name="connsiteX3" fmla="*/ 0 w 3071834"/>
              <a:gd name="connsiteY3" fmla="*/ 1857388 h 1857388"/>
              <a:gd name="connsiteX4" fmla="*/ 0 w 3071834"/>
              <a:gd name="connsiteY4" fmla="*/ 0 h 1857388"/>
              <a:gd name="connsiteX0" fmla="*/ 0 w 3085216"/>
              <a:gd name="connsiteY0" fmla="*/ 8921 h 1857388"/>
              <a:gd name="connsiteX1" fmla="*/ 3085216 w 3085216"/>
              <a:gd name="connsiteY1" fmla="*/ 0 h 1857388"/>
              <a:gd name="connsiteX2" fmla="*/ 3085216 w 3085216"/>
              <a:gd name="connsiteY2" fmla="*/ 1857388 h 1857388"/>
              <a:gd name="connsiteX3" fmla="*/ 13382 w 3085216"/>
              <a:gd name="connsiteY3" fmla="*/ 1857388 h 1857388"/>
              <a:gd name="connsiteX4" fmla="*/ 0 w 3085216"/>
              <a:gd name="connsiteY4" fmla="*/ 8921 h 1857388"/>
              <a:gd name="connsiteX0" fmla="*/ 3457 w 3076295"/>
              <a:gd name="connsiteY0" fmla="*/ 15605 h 1857388"/>
              <a:gd name="connsiteX1" fmla="*/ 3076295 w 3076295"/>
              <a:gd name="connsiteY1" fmla="*/ 0 h 1857388"/>
              <a:gd name="connsiteX2" fmla="*/ 3076295 w 3076295"/>
              <a:gd name="connsiteY2" fmla="*/ 1857388 h 1857388"/>
              <a:gd name="connsiteX3" fmla="*/ 4461 w 3076295"/>
              <a:gd name="connsiteY3" fmla="*/ 1857388 h 1857388"/>
              <a:gd name="connsiteX4" fmla="*/ 3457 w 3076295"/>
              <a:gd name="connsiteY4" fmla="*/ 15605 h 1857388"/>
              <a:gd name="connsiteX0" fmla="*/ 0 w 3079510"/>
              <a:gd name="connsiteY0" fmla="*/ 18479 h 1857388"/>
              <a:gd name="connsiteX1" fmla="*/ 3079510 w 3079510"/>
              <a:gd name="connsiteY1" fmla="*/ 0 h 1857388"/>
              <a:gd name="connsiteX2" fmla="*/ 3079510 w 3079510"/>
              <a:gd name="connsiteY2" fmla="*/ 1857388 h 1857388"/>
              <a:gd name="connsiteX3" fmla="*/ 7676 w 3079510"/>
              <a:gd name="connsiteY3" fmla="*/ 1857388 h 1857388"/>
              <a:gd name="connsiteX4" fmla="*/ 0 w 3079510"/>
              <a:gd name="connsiteY4" fmla="*/ 18479 h 1857388"/>
              <a:gd name="connsiteX0" fmla="*/ 3457 w 3082967"/>
              <a:gd name="connsiteY0" fmla="*/ 18479 h 1873584"/>
              <a:gd name="connsiteX1" fmla="*/ 3082967 w 3082967"/>
              <a:gd name="connsiteY1" fmla="*/ 0 h 1873584"/>
              <a:gd name="connsiteX2" fmla="*/ 3082967 w 3082967"/>
              <a:gd name="connsiteY2" fmla="*/ 1857388 h 1873584"/>
              <a:gd name="connsiteX3" fmla="*/ 4461 w 3082967"/>
              <a:gd name="connsiteY3" fmla="*/ 1873584 h 1873584"/>
              <a:gd name="connsiteX4" fmla="*/ 3457 w 3082967"/>
              <a:gd name="connsiteY4" fmla="*/ 18479 h 1873584"/>
              <a:gd name="connsiteX0" fmla="*/ 3457 w 3086751"/>
              <a:gd name="connsiteY0" fmla="*/ 4175 h 1859280"/>
              <a:gd name="connsiteX1" fmla="*/ 3086751 w 3086751"/>
              <a:gd name="connsiteY1" fmla="*/ 0 h 1859280"/>
              <a:gd name="connsiteX2" fmla="*/ 3082967 w 3086751"/>
              <a:gd name="connsiteY2" fmla="*/ 1843084 h 1859280"/>
              <a:gd name="connsiteX3" fmla="*/ 4461 w 3086751"/>
              <a:gd name="connsiteY3" fmla="*/ 1859280 h 1859280"/>
              <a:gd name="connsiteX4" fmla="*/ 3457 w 3086751"/>
              <a:gd name="connsiteY4" fmla="*/ 4175 h 1859280"/>
              <a:gd name="connsiteX0" fmla="*/ 0 w 3090666"/>
              <a:gd name="connsiteY0" fmla="*/ 0 h 1860534"/>
              <a:gd name="connsiteX1" fmla="*/ 3090666 w 3090666"/>
              <a:gd name="connsiteY1" fmla="*/ 1254 h 1860534"/>
              <a:gd name="connsiteX2" fmla="*/ 3086882 w 3090666"/>
              <a:gd name="connsiteY2" fmla="*/ 1844338 h 1860534"/>
              <a:gd name="connsiteX3" fmla="*/ 8376 w 3090666"/>
              <a:gd name="connsiteY3" fmla="*/ 1860534 h 1860534"/>
              <a:gd name="connsiteX4" fmla="*/ 0 w 3090666"/>
              <a:gd name="connsiteY4" fmla="*/ 0 h 1860534"/>
              <a:gd name="connsiteX0" fmla="*/ 0 w 3094766"/>
              <a:gd name="connsiteY0" fmla="*/ 15148 h 1875682"/>
              <a:gd name="connsiteX1" fmla="*/ 3094766 w 3094766"/>
              <a:gd name="connsiteY1" fmla="*/ 0 h 1875682"/>
              <a:gd name="connsiteX2" fmla="*/ 3086882 w 3094766"/>
              <a:gd name="connsiteY2" fmla="*/ 1859486 h 1875682"/>
              <a:gd name="connsiteX3" fmla="*/ 8376 w 3094766"/>
              <a:gd name="connsiteY3" fmla="*/ 1875682 h 1875682"/>
              <a:gd name="connsiteX4" fmla="*/ 0 w 3094766"/>
              <a:gd name="connsiteY4" fmla="*/ 15148 h 1875682"/>
              <a:gd name="connsiteX0" fmla="*/ 0 w 3106239"/>
              <a:gd name="connsiteY0" fmla="*/ 5618 h 1875682"/>
              <a:gd name="connsiteX1" fmla="*/ 3106239 w 3106239"/>
              <a:gd name="connsiteY1" fmla="*/ 0 h 1875682"/>
              <a:gd name="connsiteX2" fmla="*/ 3098355 w 3106239"/>
              <a:gd name="connsiteY2" fmla="*/ 1859486 h 1875682"/>
              <a:gd name="connsiteX3" fmla="*/ 19849 w 3106239"/>
              <a:gd name="connsiteY3" fmla="*/ 1875682 h 1875682"/>
              <a:gd name="connsiteX4" fmla="*/ 0 w 3106239"/>
              <a:gd name="connsiteY4" fmla="*/ 5618 h 1875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06239" h="1875682">
                <a:moveTo>
                  <a:pt x="0" y="5618"/>
                </a:moveTo>
                <a:lnTo>
                  <a:pt x="3106239" y="0"/>
                </a:lnTo>
                <a:cubicBezTo>
                  <a:pt x="3104978" y="614361"/>
                  <a:pt x="3099616" y="1245125"/>
                  <a:pt x="3098355" y="1859486"/>
                </a:cubicBezTo>
                <a:lnTo>
                  <a:pt x="19849" y="1875682"/>
                </a:lnTo>
                <a:cubicBezTo>
                  <a:pt x="15388" y="1259526"/>
                  <a:pt x="4461" y="621774"/>
                  <a:pt x="0" y="5618"/>
                </a:cubicBezTo>
                <a:close/>
              </a:path>
            </a:pathLst>
          </a:custGeom>
          <a:gradFill>
            <a:gsLst>
              <a:gs pos="59000">
                <a:schemeClr val="tx1">
                  <a:alpha val="7000"/>
                </a:schemeClr>
              </a:gs>
              <a:gs pos="0">
                <a:schemeClr val="tx1">
                  <a:alpha val="46000"/>
                </a:schemeClr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그림 21" descr="내지2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직사각형 5"/>
          <p:cNvSpPr/>
          <p:nvPr userDrawn="1"/>
        </p:nvSpPr>
        <p:spPr>
          <a:xfrm>
            <a:off x="0" y="0"/>
            <a:ext cx="9144000" cy="77821"/>
          </a:xfrm>
          <a:prstGeom prst="rect">
            <a:avLst/>
          </a:prstGeom>
          <a:solidFill>
            <a:srgbClr val="98D1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6" name="그림 15" descr="잔디.png"/>
          <p:cNvPicPr>
            <a:picLocks noChangeAspect="1"/>
          </p:cNvPicPr>
          <p:nvPr userDrawn="1"/>
        </p:nvPicPr>
        <p:blipFill>
          <a:blip r:embed="rId4" cstate="print"/>
          <a:srcRect l="30469" t="19791" r="28906" b="41667"/>
          <a:stretch>
            <a:fillRect/>
          </a:stretch>
        </p:blipFill>
        <p:spPr>
          <a:xfrm flipH="1">
            <a:off x="0" y="4000504"/>
            <a:ext cx="3714776" cy="2643206"/>
          </a:xfrm>
          <a:prstGeom prst="rect">
            <a:avLst/>
          </a:prstGeom>
        </p:spPr>
      </p:pic>
      <p:grpSp>
        <p:nvGrpSpPr>
          <p:cNvPr id="24" name="그룹 23"/>
          <p:cNvGrpSpPr/>
          <p:nvPr userDrawn="1"/>
        </p:nvGrpSpPr>
        <p:grpSpPr>
          <a:xfrm>
            <a:off x="0" y="3857628"/>
            <a:ext cx="2503031" cy="2730607"/>
            <a:chOff x="-13419" y="3428976"/>
            <a:chExt cx="3143240" cy="3429024"/>
          </a:xfrm>
        </p:grpSpPr>
        <p:pic>
          <p:nvPicPr>
            <p:cNvPr id="17" name="그림 16" descr="새싹.png"/>
            <p:cNvPicPr>
              <a:picLocks noChangeAspect="1"/>
            </p:cNvPicPr>
            <p:nvPr userDrawn="1"/>
          </p:nvPicPr>
          <p:blipFill>
            <a:blip r:embed="rId5" cstate="print"/>
            <a:srcRect l="27316"/>
            <a:stretch>
              <a:fillRect/>
            </a:stretch>
          </p:blipFill>
          <p:spPr>
            <a:xfrm>
              <a:off x="-13419" y="3597893"/>
              <a:ext cx="2324454" cy="2117100"/>
            </a:xfrm>
            <a:prstGeom prst="rect">
              <a:avLst/>
            </a:prstGeom>
          </p:spPr>
        </p:pic>
        <p:pic>
          <p:nvPicPr>
            <p:cNvPr id="19" name="그림 18" descr="노트북2.png"/>
            <p:cNvPicPr>
              <a:picLocks noChangeAspect="1"/>
            </p:cNvPicPr>
            <p:nvPr userDrawn="1"/>
          </p:nvPicPr>
          <p:blipFill>
            <a:blip r:embed="rId6" cstate="print"/>
            <a:srcRect l="35898" t="7200" r="4704" b="6403"/>
            <a:stretch>
              <a:fillRect/>
            </a:stretch>
          </p:blipFill>
          <p:spPr>
            <a:xfrm>
              <a:off x="-13419" y="3428976"/>
              <a:ext cx="3143240" cy="3429024"/>
            </a:xfrm>
            <a:prstGeom prst="rect">
              <a:avLst/>
            </a:prstGeom>
          </p:spPr>
        </p:pic>
        <p:sp>
          <p:nvSpPr>
            <p:cNvPr id="20" name="자유형 19"/>
            <p:cNvSpPr/>
            <p:nvPr userDrawn="1"/>
          </p:nvSpPr>
          <p:spPr>
            <a:xfrm>
              <a:off x="-13419" y="3608396"/>
              <a:ext cx="2307317" cy="1890563"/>
            </a:xfrm>
            <a:custGeom>
              <a:avLst/>
              <a:gdLst>
                <a:gd name="connsiteX0" fmla="*/ 0 w 3071834"/>
                <a:gd name="connsiteY0" fmla="*/ 0 h 1857388"/>
                <a:gd name="connsiteX1" fmla="*/ 3071834 w 3071834"/>
                <a:gd name="connsiteY1" fmla="*/ 0 h 1857388"/>
                <a:gd name="connsiteX2" fmla="*/ 3071834 w 3071834"/>
                <a:gd name="connsiteY2" fmla="*/ 1857388 h 1857388"/>
                <a:gd name="connsiteX3" fmla="*/ 0 w 3071834"/>
                <a:gd name="connsiteY3" fmla="*/ 1857388 h 1857388"/>
                <a:gd name="connsiteX4" fmla="*/ 0 w 3071834"/>
                <a:gd name="connsiteY4" fmla="*/ 0 h 1857388"/>
                <a:gd name="connsiteX0" fmla="*/ 0 w 3085216"/>
                <a:gd name="connsiteY0" fmla="*/ 8921 h 1857388"/>
                <a:gd name="connsiteX1" fmla="*/ 3085216 w 3085216"/>
                <a:gd name="connsiteY1" fmla="*/ 0 h 1857388"/>
                <a:gd name="connsiteX2" fmla="*/ 3085216 w 3085216"/>
                <a:gd name="connsiteY2" fmla="*/ 1857388 h 1857388"/>
                <a:gd name="connsiteX3" fmla="*/ 13382 w 3085216"/>
                <a:gd name="connsiteY3" fmla="*/ 1857388 h 1857388"/>
                <a:gd name="connsiteX4" fmla="*/ 0 w 3085216"/>
                <a:gd name="connsiteY4" fmla="*/ 8921 h 1857388"/>
                <a:gd name="connsiteX0" fmla="*/ 3457 w 3076295"/>
                <a:gd name="connsiteY0" fmla="*/ 15605 h 1857388"/>
                <a:gd name="connsiteX1" fmla="*/ 3076295 w 3076295"/>
                <a:gd name="connsiteY1" fmla="*/ 0 h 1857388"/>
                <a:gd name="connsiteX2" fmla="*/ 3076295 w 3076295"/>
                <a:gd name="connsiteY2" fmla="*/ 1857388 h 1857388"/>
                <a:gd name="connsiteX3" fmla="*/ 4461 w 3076295"/>
                <a:gd name="connsiteY3" fmla="*/ 1857388 h 1857388"/>
                <a:gd name="connsiteX4" fmla="*/ 3457 w 3076295"/>
                <a:gd name="connsiteY4" fmla="*/ 15605 h 1857388"/>
                <a:gd name="connsiteX0" fmla="*/ 0 w 3079510"/>
                <a:gd name="connsiteY0" fmla="*/ 18479 h 1857388"/>
                <a:gd name="connsiteX1" fmla="*/ 3079510 w 3079510"/>
                <a:gd name="connsiteY1" fmla="*/ 0 h 1857388"/>
                <a:gd name="connsiteX2" fmla="*/ 3079510 w 3079510"/>
                <a:gd name="connsiteY2" fmla="*/ 1857388 h 1857388"/>
                <a:gd name="connsiteX3" fmla="*/ 7676 w 3079510"/>
                <a:gd name="connsiteY3" fmla="*/ 1857388 h 1857388"/>
                <a:gd name="connsiteX4" fmla="*/ 0 w 3079510"/>
                <a:gd name="connsiteY4" fmla="*/ 18479 h 1857388"/>
                <a:gd name="connsiteX0" fmla="*/ 3457 w 3082967"/>
                <a:gd name="connsiteY0" fmla="*/ 18479 h 1873584"/>
                <a:gd name="connsiteX1" fmla="*/ 3082967 w 3082967"/>
                <a:gd name="connsiteY1" fmla="*/ 0 h 1873584"/>
                <a:gd name="connsiteX2" fmla="*/ 3082967 w 3082967"/>
                <a:gd name="connsiteY2" fmla="*/ 1857388 h 1873584"/>
                <a:gd name="connsiteX3" fmla="*/ 4461 w 3082967"/>
                <a:gd name="connsiteY3" fmla="*/ 1873584 h 1873584"/>
                <a:gd name="connsiteX4" fmla="*/ 3457 w 3082967"/>
                <a:gd name="connsiteY4" fmla="*/ 18479 h 1873584"/>
                <a:gd name="connsiteX0" fmla="*/ 3457 w 3086751"/>
                <a:gd name="connsiteY0" fmla="*/ 4175 h 1859280"/>
                <a:gd name="connsiteX1" fmla="*/ 3086751 w 3086751"/>
                <a:gd name="connsiteY1" fmla="*/ 0 h 1859280"/>
                <a:gd name="connsiteX2" fmla="*/ 3082967 w 3086751"/>
                <a:gd name="connsiteY2" fmla="*/ 1843084 h 1859280"/>
                <a:gd name="connsiteX3" fmla="*/ 4461 w 3086751"/>
                <a:gd name="connsiteY3" fmla="*/ 1859280 h 1859280"/>
                <a:gd name="connsiteX4" fmla="*/ 3457 w 3086751"/>
                <a:gd name="connsiteY4" fmla="*/ 4175 h 1859280"/>
                <a:gd name="connsiteX0" fmla="*/ 0 w 3090666"/>
                <a:gd name="connsiteY0" fmla="*/ 0 h 1860534"/>
                <a:gd name="connsiteX1" fmla="*/ 3090666 w 3090666"/>
                <a:gd name="connsiteY1" fmla="*/ 1254 h 1860534"/>
                <a:gd name="connsiteX2" fmla="*/ 3086882 w 3090666"/>
                <a:gd name="connsiteY2" fmla="*/ 1844338 h 1860534"/>
                <a:gd name="connsiteX3" fmla="*/ 8376 w 3090666"/>
                <a:gd name="connsiteY3" fmla="*/ 1860534 h 1860534"/>
                <a:gd name="connsiteX4" fmla="*/ 0 w 3090666"/>
                <a:gd name="connsiteY4" fmla="*/ 0 h 1860534"/>
                <a:gd name="connsiteX0" fmla="*/ 0 w 3094766"/>
                <a:gd name="connsiteY0" fmla="*/ 15148 h 1875682"/>
                <a:gd name="connsiteX1" fmla="*/ 3094766 w 3094766"/>
                <a:gd name="connsiteY1" fmla="*/ 0 h 1875682"/>
                <a:gd name="connsiteX2" fmla="*/ 3086882 w 3094766"/>
                <a:gd name="connsiteY2" fmla="*/ 1859486 h 1875682"/>
                <a:gd name="connsiteX3" fmla="*/ 8376 w 3094766"/>
                <a:gd name="connsiteY3" fmla="*/ 1875682 h 1875682"/>
                <a:gd name="connsiteX4" fmla="*/ 0 w 3094766"/>
                <a:gd name="connsiteY4" fmla="*/ 15148 h 1875682"/>
                <a:gd name="connsiteX0" fmla="*/ 0 w 3106239"/>
                <a:gd name="connsiteY0" fmla="*/ 5618 h 1875682"/>
                <a:gd name="connsiteX1" fmla="*/ 3106239 w 3106239"/>
                <a:gd name="connsiteY1" fmla="*/ 0 h 1875682"/>
                <a:gd name="connsiteX2" fmla="*/ 3098355 w 3106239"/>
                <a:gd name="connsiteY2" fmla="*/ 1859486 h 1875682"/>
                <a:gd name="connsiteX3" fmla="*/ 19849 w 3106239"/>
                <a:gd name="connsiteY3" fmla="*/ 1875682 h 1875682"/>
                <a:gd name="connsiteX4" fmla="*/ 0 w 3106239"/>
                <a:gd name="connsiteY4" fmla="*/ 5618 h 1875682"/>
                <a:gd name="connsiteX0" fmla="*/ 783534 w 3090851"/>
                <a:gd name="connsiteY0" fmla="*/ 449 h 1875682"/>
                <a:gd name="connsiteX1" fmla="*/ 3090851 w 3090851"/>
                <a:gd name="connsiteY1" fmla="*/ 0 h 1875682"/>
                <a:gd name="connsiteX2" fmla="*/ 3082967 w 3090851"/>
                <a:gd name="connsiteY2" fmla="*/ 1859486 h 1875682"/>
                <a:gd name="connsiteX3" fmla="*/ 4461 w 3090851"/>
                <a:gd name="connsiteY3" fmla="*/ 1875682 h 1875682"/>
                <a:gd name="connsiteX4" fmla="*/ 783534 w 3090851"/>
                <a:gd name="connsiteY4" fmla="*/ 449 h 1875682"/>
                <a:gd name="connsiteX0" fmla="*/ 0 w 2307317"/>
                <a:gd name="connsiteY0" fmla="*/ 449 h 1890563"/>
                <a:gd name="connsiteX1" fmla="*/ 2307317 w 2307317"/>
                <a:gd name="connsiteY1" fmla="*/ 0 h 1890563"/>
                <a:gd name="connsiteX2" fmla="*/ 2299433 w 2307317"/>
                <a:gd name="connsiteY2" fmla="*/ 1859486 h 1890563"/>
                <a:gd name="connsiteX3" fmla="*/ 6777 w 2307317"/>
                <a:gd name="connsiteY3" fmla="*/ 1890563 h 1890563"/>
                <a:gd name="connsiteX4" fmla="*/ 0 w 2307317"/>
                <a:gd name="connsiteY4" fmla="*/ 449 h 1890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7317" h="1890563">
                  <a:moveTo>
                    <a:pt x="0" y="449"/>
                  </a:moveTo>
                  <a:lnTo>
                    <a:pt x="2307317" y="0"/>
                  </a:lnTo>
                  <a:cubicBezTo>
                    <a:pt x="2306056" y="614361"/>
                    <a:pt x="2300694" y="1245125"/>
                    <a:pt x="2299433" y="1859486"/>
                  </a:cubicBezTo>
                  <a:lnTo>
                    <a:pt x="6777" y="1890563"/>
                  </a:lnTo>
                  <a:cubicBezTo>
                    <a:pt x="2316" y="1274407"/>
                    <a:pt x="4461" y="616605"/>
                    <a:pt x="0" y="449"/>
                  </a:cubicBezTo>
                  <a:close/>
                </a:path>
              </a:pathLst>
            </a:custGeom>
            <a:solidFill>
              <a:schemeClr val="tx1">
                <a:alpha val="1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내지2.png"/>
          <p:cNvPicPr>
            <a:picLocks noChangeAspect="1"/>
          </p:cNvPicPr>
          <p:nvPr userDrawn="1"/>
        </p:nvPicPr>
        <p:blipFill>
          <a:blip r:embed="rId19" cstate="print"/>
          <a:srcRect b="48958"/>
          <a:stretch>
            <a:fillRect/>
          </a:stretch>
        </p:blipFill>
        <p:spPr>
          <a:xfrm>
            <a:off x="0" y="0"/>
            <a:ext cx="9144000" cy="3500438"/>
          </a:xfrm>
          <a:prstGeom prst="rect">
            <a:avLst/>
          </a:prstGeom>
        </p:spPr>
      </p:pic>
      <p:sp>
        <p:nvSpPr>
          <p:cNvPr id="4" name="직사각형 3"/>
          <p:cNvSpPr/>
          <p:nvPr userDrawn="1"/>
        </p:nvSpPr>
        <p:spPr>
          <a:xfrm>
            <a:off x="0" y="0"/>
            <a:ext cx="9144000" cy="77821"/>
          </a:xfrm>
          <a:prstGeom prst="rect">
            <a:avLst/>
          </a:prstGeom>
          <a:solidFill>
            <a:srgbClr val="98D1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63" r:id="rId2"/>
    <p:sldLayoutId id="2147483765" r:id="rId3"/>
    <p:sldLayoutId id="2147483766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  <p:sldLayoutId id="2147483775" r:id="rId12"/>
    <p:sldLayoutId id="2147483776" r:id="rId13"/>
    <p:sldLayoutId id="2147483655" r:id="rId14"/>
    <p:sldLayoutId id="2147483656" r:id="rId15"/>
    <p:sldLayoutId id="2147483657" r:id="rId16"/>
    <p:sldLayoutId id="2147483658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study.jr.naver.com/donghwa/view.nhn?donghwaNo=1707&amp;categoryId=1" TargetMode="Externa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42844" y="5583665"/>
            <a:ext cx="8715436" cy="923330"/>
          </a:xfrm>
          <a:prstGeom prst="rect">
            <a:avLst/>
          </a:prstGeom>
          <a:noFill/>
        </p:spPr>
        <p:txBody>
          <a:bodyPr wrap="square"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5400" b="1" spc="-100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50800" dist="38100" dir="2400000" algn="t" rotWithShape="0">
                    <a:schemeClr val="tx1">
                      <a:alpha val="30000"/>
                    </a:schemeClr>
                  </a:outerShdw>
                  <a:reflection blurRad="6350" stA="55000" endA="300" endPos="45500" dir="5400000" sy="-100000" algn="bl" rotWithShape="0"/>
                </a:effectLst>
                <a:latin typeface="HY강M" pitchFamily="18" charset="-127"/>
                <a:ea typeface="HY강M" pitchFamily="18" charset="-127"/>
                <a:cs typeface="Tahoma" pitchFamily="34" charset="0"/>
              </a:rPr>
              <a:t>친환경 소비 생활</a:t>
            </a:r>
            <a:endParaRPr kumimoji="0" lang="en-US" altLang="ko-KR" sz="5400" b="1" spc="-100" dirty="0">
              <a:ln>
                <a:prstDash val="solid"/>
              </a:ln>
              <a:solidFill>
                <a:schemeClr val="bg1"/>
              </a:solidFill>
              <a:effectLst>
                <a:outerShdw blurRad="50800" dist="38100" dir="2400000" algn="t" rotWithShape="0">
                  <a:schemeClr val="tx1">
                    <a:alpha val="30000"/>
                  </a:schemeClr>
                </a:outerShdw>
                <a:reflection blurRad="6350" stA="55000" endA="300" endPos="45500" dir="5400000" sy="-100000" algn="bl" rotWithShape="0"/>
              </a:effectLst>
              <a:latin typeface="HY강M" pitchFamily="18" charset="-127"/>
              <a:ea typeface="HY강M" pitchFamily="18" charset="-127"/>
              <a:cs typeface="Tahoma" pitchFamily="34" charset="0"/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190600" y="5357826"/>
            <a:ext cx="6453102" cy="400110"/>
          </a:xfrm>
          <a:prstGeom prst="rect">
            <a:avLst/>
          </a:prstGeom>
          <a:noFill/>
        </p:spPr>
        <p:txBody>
          <a:bodyPr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2000" dirty="0" err="1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50800" dist="38100" dir="2400000" algn="t" rotWithShape="0">
                    <a:schemeClr val="tx1">
                      <a:alpha val="30000"/>
                    </a:schemeClr>
                  </a:outerShdw>
                </a:effectLst>
                <a:latin typeface="HY강B" pitchFamily="18" charset="-127"/>
                <a:ea typeface="HY강B" pitchFamily="18" charset="-127"/>
                <a:cs typeface="Tahoma" pitchFamily="34" charset="0"/>
              </a:rPr>
              <a:t>모둠원</a:t>
            </a:r>
            <a:r>
              <a:rPr lang="ko-KR" altLang="en-US" sz="2000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50800" dist="38100" dir="2400000" algn="t" rotWithShape="0">
                    <a:schemeClr val="tx1">
                      <a:alpha val="30000"/>
                    </a:schemeClr>
                  </a:outerShdw>
                </a:effectLst>
                <a:latin typeface="HY강B" pitchFamily="18" charset="-127"/>
                <a:ea typeface="HY강B" pitchFamily="18" charset="-127"/>
                <a:cs typeface="Tahoma" pitchFamily="34" charset="0"/>
              </a:rPr>
              <a:t> </a:t>
            </a:r>
            <a:r>
              <a:rPr lang="en-US" altLang="ko-KR" sz="2000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50800" dist="38100" dir="2400000" algn="t" rotWithShape="0">
                    <a:schemeClr val="tx1">
                      <a:alpha val="30000"/>
                    </a:schemeClr>
                  </a:outerShdw>
                </a:effectLst>
                <a:latin typeface="HY강B" pitchFamily="18" charset="-127"/>
                <a:ea typeface="HY강B" pitchFamily="18" charset="-127"/>
                <a:cs typeface="Tahoma" pitchFamily="34" charset="0"/>
              </a:rPr>
              <a:t>: </a:t>
            </a:r>
            <a:r>
              <a:rPr lang="ko-KR" altLang="en-US" sz="2000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50800" dist="38100" dir="2400000" algn="t" rotWithShape="0">
                    <a:schemeClr val="tx1">
                      <a:alpha val="30000"/>
                    </a:schemeClr>
                  </a:outerShdw>
                </a:effectLst>
                <a:latin typeface="HY강B" pitchFamily="18" charset="-127"/>
                <a:ea typeface="HY강B" pitchFamily="18" charset="-127"/>
                <a:cs typeface="Tahoma" pitchFamily="34" charset="0"/>
              </a:rPr>
              <a:t>안재민 이수빈 이지민</a:t>
            </a:r>
            <a:endParaRPr kumimoji="0" lang="en-US" altLang="ko-KR" sz="2000" dirty="0">
              <a:ln>
                <a:prstDash val="solid"/>
              </a:ln>
              <a:solidFill>
                <a:schemeClr val="bg1"/>
              </a:solidFill>
              <a:effectLst>
                <a:outerShdw blurRad="50800" dist="38100" dir="2400000" algn="t" rotWithShape="0">
                  <a:schemeClr val="tx1">
                    <a:alpha val="30000"/>
                  </a:schemeClr>
                </a:outerShdw>
              </a:effectLst>
              <a:latin typeface="HY강B" pitchFamily="18" charset="-127"/>
              <a:ea typeface="HY강B" pitchFamily="18" charset="-127"/>
              <a:cs typeface="Tahoma" pitchFamily="34" charset="0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0" y="6596390"/>
            <a:ext cx="3448398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ko-KR" sz="1200" b="1" dirty="0" smtClean="0">
                <a:latin typeface="+mn-ea"/>
                <a:cs typeface="Tahoma" pitchFamily="34" charset="0"/>
              </a:rPr>
              <a:t>PPT </a:t>
            </a:r>
            <a:r>
              <a:rPr lang="ko-KR" altLang="en-US" sz="1200" b="1" dirty="0" smtClean="0">
                <a:latin typeface="+mn-ea"/>
                <a:cs typeface="Tahoma" pitchFamily="34" charset="0"/>
              </a:rPr>
              <a:t>출처</a:t>
            </a:r>
            <a:r>
              <a:rPr lang="en-US" altLang="ko-KR" sz="1200" b="1" dirty="0" smtClean="0">
                <a:latin typeface="+mn-ea"/>
                <a:cs typeface="Tahoma" pitchFamily="34" charset="0"/>
              </a:rPr>
              <a:t> </a:t>
            </a:r>
            <a:r>
              <a:rPr lang="ko-KR" altLang="en-US" sz="1200" b="1" dirty="0" smtClean="0">
                <a:latin typeface="+mn-ea"/>
                <a:cs typeface="Tahoma" pitchFamily="34" charset="0"/>
              </a:rPr>
              <a:t>ㅣ</a:t>
            </a:r>
            <a:r>
              <a:rPr lang="en-US" altLang="ko-KR" sz="1200" b="1" dirty="0" smtClean="0">
                <a:latin typeface="+mn-ea"/>
                <a:cs typeface="Tahoma" pitchFamily="34" charset="0"/>
              </a:rPr>
              <a:t> www.pello.co.kr</a:t>
            </a:r>
            <a:endParaRPr lang="ko-KR" altLang="en-US" sz="1200" b="1" dirty="0">
              <a:latin typeface="+mn-ea"/>
              <a:cs typeface="Tahoma" pitchFamily="34" charset="0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1805333" y="84117"/>
            <a:ext cx="5857875" cy="246221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ko-KR" altLang="en-US" sz="1000" dirty="0">
              <a:solidFill>
                <a:srgbClr val="98D14B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포인트가 16개인 별 2"/>
          <p:cNvSpPr/>
          <p:nvPr/>
        </p:nvSpPr>
        <p:spPr>
          <a:xfrm>
            <a:off x="285720" y="428604"/>
            <a:ext cx="2714644" cy="2357454"/>
          </a:xfrm>
          <a:prstGeom prst="star16">
            <a:avLst/>
          </a:prstGeom>
          <a:solidFill>
            <a:srgbClr val="F4491A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하</a:t>
            </a:r>
            <a:endParaRPr lang="en-US" altLang="ko-KR" sz="4400" dirty="0" smtClean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7" name="포인트가 16개인 별 6"/>
          <p:cNvSpPr/>
          <p:nvPr/>
        </p:nvSpPr>
        <p:spPr>
          <a:xfrm>
            <a:off x="3143240" y="428604"/>
            <a:ext cx="2714644" cy="2357454"/>
          </a:xfrm>
          <a:prstGeom prst="star16">
            <a:avLst/>
          </a:prstGeom>
          <a:solidFill>
            <a:srgbClr val="F4491A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지</a:t>
            </a:r>
            <a:endParaRPr lang="en-US" altLang="ko-KR" sz="4400" dirty="0" smtClean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8" name="포인트가 16개인 별 7"/>
          <p:cNvSpPr/>
          <p:nvPr/>
        </p:nvSpPr>
        <p:spPr>
          <a:xfrm>
            <a:off x="6072198" y="428604"/>
            <a:ext cx="2714644" cy="2357454"/>
          </a:xfrm>
          <a:prstGeom prst="star16">
            <a:avLst/>
          </a:prstGeom>
          <a:solidFill>
            <a:srgbClr val="F4491A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만</a:t>
            </a:r>
            <a:endParaRPr lang="en-US" altLang="ko-KR" sz="4400" dirty="0" smtClean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3714752"/>
            <a:ext cx="84296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800" dirty="0" smtClean="0">
                <a:solidFill>
                  <a:srgbClr val="FF0000"/>
                </a:solidFill>
                <a:latin typeface="HY강B" pitchFamily="18" charset="-127"/>
                <a:ea typeface="HY강B" pitchFamily="18" charset="-127"/>
              </a:rPr>
              <a:t>이러한 친환경 소비 방법들을 잘 모르는 사람들이 많다</a:t>
            </a:r>
            <a:r>
              <a:rPr lang="en-US" altLang="ko-KR" sz="4800" dirty="0" smtClean="0">
                <a:solidFill>
                  <a:srgbClr val="FF0000"/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ko-KR" altLang="en-US" sz="4800" dirty="0" smtClean="0">
              <a:solidFill>
                <a:srgbClr val="FF0000"/>
              </a:solidFill>
              <a:latin typeface="HY강B" pitchFamily="18" charset="-127"/>
              <a:ea typeface="HY강B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8" grpId="0" animBg="1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248267" y="214591"/>
            <a:ext cx="6600224" cy="584775"/>
          </a:xfrm>
          <a:prstGeom prst="rect">
            <a:avLst/>
          </a:prstGeom>
          <a:noFill/>
        </p:spPr>
        <p:txBody>
          <a:bodyPr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3200" b="1" spc="-100" dirty="0" smtClean="0">
                <a:ln>
                  <a:prstDash val="solid"/>
                </a:ln>
                <a:latin typeface="HY강B" pitchFamily="18" charset="-127"/>
                <a:ea typeface="HY강B" pitchFamily="18" charset="-127"/>
                <a:cs typeface="Tahoma" pitchFamily="34" charset="0"/>
              </a:rPr>
              <a:t>3</a:t>
            </a:r>
            <a:r>
              <a:rPr kumimoji="0" lang="en-US" altLang="ko-KR" sz="3200" b="1" spc="-100" dirty="0" smtClean="0">
                <a:ln>
                  <a:prstDash val="solid"/>
                </a:ln>
                <a:latin typeface="HY강B" pitchFamily="18" charset="-127"/>
                <a:ea typeface="HY강B" pitchFamily="18" charset="-127"/>
                <a:cs typeface="Tahoma" pitchFamily="34" charset="0"/>
              </a:rPr>
              <a:t>. </a:t>
            </a:r>
            <a:r>
              <a:rPr lang="ko-KR" altLang="en-US" sz="3200" b="1" spc="-100" dirty="0" smtClean="0">
                <a:ln>
                  <a:prstDash val="solid"/>
                </a:ln>
                <a:latin typeface="HY강B" pitchFamily="18" charset="-127"/>
                <a:ea typeface="HY강B" pitchFamily="18" charset="-127"/>
                <a:cs typeface="Tahoma" pitchFamily="34" charset="0"/>
              </a:rPr>
              <a:t>친환경 소비 방법의 단점</a:t>
            </a:r>
            <a:endParaRPr kumimoji="0" lang="en-US" altLang="ko-KR" sz="3200" b="1" spc="-100" dirty="0">
              <a:ln>
                <a:prstDash val="solid"/>
              </a:ln>
              <a:latin typeface="HY강B" pitchFamily="18" charset="-127"/>
              <a:ea typeface="HY강B" pitchFamily="18" charset="-127"/>
              <a:cs typeface="Tahoma" pitchFamily="34" charset="0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428596" y="2857496"/>
            <a:ext cx="8286808" cy="150019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2000" dirty="0" smtClean="0">
                <a:latin typeface="HY강B" pitchFamily="18" charset="-127"/>
                <a:ea typeface="HY강B" pitchFamily="18" charset="-127"/>
              </a:rPr>
              <a:t>2. </a:t>
            </a: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친환경 소비와 관련된 마크들이 많아 소비자들이 무슨 마크인지 모른다</a:t>
            </a:r>
            <a:r>
              <a:rPr lang="en-US" altLang="ko-KR" sz="2000" dirty="0" smtClean="0">
                <a:latin typeface="HY강B" pitchFamily="18" charset="-127"/>
                <a:ea typeface="HY강B" pitchFamily="18" charset="-127"/>
              </a:rPr>
              <a:t>.</a:t>
            </a:r>
            <a:endParaRPr lang="ko-KR" altLang="en-US" sz="2000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428596" y="4786322"/>
            <a:ext cx="8286808" cy="150019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2000" dirty="0" smtClean="0">
                <a:latin typeface="HY강B" pitchFamily="18" charset="-127"/>
                <a:ea typeface="HY강B" pitchFamily="18" charset="-127"/>
              </a:rPr>
              <a:t>3. </a:t>
            </a: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친환경과 관련된 제도가 있는지의 여부도 모르는 소비자들이 많고 활성화가 되지 않았다</a:t>
            </a:r>
            <a:r>
              <a:rPr lang="en-US" altLang="ko-KR" sz="2000" dirty="0" smtClean="0">
                <a:latin typeface="HY강B" pitchFamily="18" charset="-127"/>
                <a:ea typeface="HY강B" pitchFamily="18" charset="-127"/>
              </a:rPr>
              <a:t>.</a:t>
            </a:r>
            <a:endParaRPr lang="ko-KR" altLang="en-US" sz="2000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428596" y="1000108"/>
            <a:ext cx="8286808" cy="150019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2000" dirty="0" smtClean="0">
                <a:latin typeface="HY강B" pitchFamily="18" charset="-127"/>
                <a:ea typeface="HY강B" pitchFamily="18" charset="-127"/>
              </a:rPr>
              <a:t>1. </a:t>
            </a: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그린카드를 사용하는 것이 대중화 되지 않았고</a:t>
            </a:r>
            <a:r>
              <a:rPr lang="en-US" altLang="ko-KR" sz="2000" dirty="0" smtClean="0"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어떻게 사용하고 어디서 발급받는지도 잘 모르며</a:t>
            </a:r>
            <a:r>
              <a:rPr lang="en-US" altLang="ko-KR" sz="2000" dirty="0" smtClean="0"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홍보도 부족하다</a:t>
            </a:r>
            <a:r>
              <a:rPr lang="en-US" altLang="ko-KR" sz="2000" dirty="0" smtClean="0">
                <a:latin typeface="HY강B" pitchFamily="18" charset="-127"/>
                <a:ea typeface="HY강B" pitchFamily="18" charset="-127"/>
              </a:rPr>
              <a:t>.</a:t>
            </a:r>
            <a:endParaRPr lang="ko-KR" altLang="en-US" sz="2000" dirty="0">
              <a:latin typeface="HY강B" pitchFamily="18" charset="-127"/>
              <a:ea typeface="HY강B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48267" y="214591"/>
            <a:ext cx="6600224" cy="584775"/>
          </a:xfrm>
          <a:prstGeom prst="rect">
            <a:avLst/>
          </a:prstGeom>
          <a:noFill/>
        </p:spPr>
        <p:txBody>
          <a:bodyPr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3200" b="1" spc="-100" dirty="0" smtClean="0">
                <a:ln>
                  <a:prstDash val="solid"/>
                </a:ln>
                <a:latin typeface="HY강B" pitchFamily="18" charset="-127"/>
                <a:ea typeface="HY강B" pitchFamily="18" charset="-127"/>
                <a:cs typeface="Tahoma" pitchFamily="34" charset="0"/>
              </a:rPr>
              <a:t>4. </a:t>
            </a:r>
            <a:r>
              <a:rPr lang="ko-KR" altLang="en-US" sz="3200" b="1" spc="-100" dirty="0" smtClean="0">
                <a:ln>
                  <a:prstDash val="solid"/>
                </a:ln>
                <a:latin typeface="HY강B" pitchFamily="18" charset="-127"/>
                <a:ea typeface="HY강B" pitchFamily="18" charset="-127"/>
                <a:cs typeface="Tahoma" pitchFamily="34" charset="0"/>
              </a:rPr>
              <a:t>친환경 소비 생활의 실체</a:t>
            </a:r>
            <a:endParaRPr lang="en-US" altLang="ko-KR" sz="3200" b="1" spc="-100" dirty="0" smtClean="0">
              <a:ln>
                <a:prstDash val="solid"/>
              </a:ln>
              <a:latin typeface="HY강B" pitchFamily="18" charset="-127"/>
              <a:ea typeface="HY강B" pitchFamily="18" charset="-127"/>
              <a:cs typeface="Tahoma" pitchFamily="34" charset="0"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57792" y="681319"/>
            <a:ext cx="6600224" cy="461665"/>
          </a:xfrm>
          <a:prstGeom prst="rect">
            <a:avLst/>
          </a:prstGeom>
          <a:noFill/>
          <a:effectLst>
            <a:outerShdw dir="5400000" algn="ctr" rotWithShape="0">
              <a:srgbClr val="000000">
                <a:alpha val="0"/>
              </a:srgbClr>
            </a:outerShdw>
          </a:effectLst>
        </p:spPr>
        <p:txBody>
          <a:bodyPr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1270" h="1270"/>
              <a:contourClr>
                <a:schemeClr val="accent4">
                  <a:alpha val="95000"/>
                </a:schemeClr>
              </a:contourClr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400" dirty="0" smtClean="0">
                <a:ln>
                  <a:prstDash val="solid"/>
                </a:ln>
                <a:solidFill>
                  <a:srgbClr val="27780A"/>
                </a:solidFill>
                <a:latin typeface="HY강B" pitchFamily="18" charset="-127"/>
                <a:ea typeface="HY강B" pitchFamily="18" charset="-127"/>
                <a:cs typeface="Tahoma" pitchFamily="34" charset="0"/>
              </a:rPr>
              <a:t>- </a:t>
            </a:r>
            <a:r>
              <a:rPr lang="ko-KR" altLang="en-US" sz="2400" dirty="0" smtClean="0">
                <a:ln>
                  <a:prstDash val="solid"/>
                </a:ln>
                <a:solidFill>
                  <a:srgbClr val="27780A"/>
                </a:solidFill>
                <a:latin typeface="HY강B" pitchFamily="18" charset="-127"/>
                <a:ea typeface="HY강B" pitchFamily="18" charset="-127"/>
                <a:cs typeface="Tahoma" pitchFamily="34" charset="0"/>
              </a:rPr>
              <a:t>조사과정과 결과</a:t>
            </a:r>
            <a:endParaRPr kumimoji="0" lang="en-US" altLang="ko-KR" sz="2400" spc="0" dirty="0">
              <a:ln>
                <a:prstDash val="solid"/>
              </a:ln>
              <a:solidFill>
                <a:srgbClr val="27780A"/>
              </a:solidFill>
              <a:latin typeface="HY강B" pitchFamily="18" charset="-127"/>
              <a:ea typeface="HY강B" pitchFamily="18" charset="-127"/>
              <a:cs typeface="Tahom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1152128"/>
            <a:ext cx="3816424" cy="5454968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2400" dirty="0" smtClean="0">
                <a:latin typeface="HY강B" pitchFamily="18" charset="-127"/>
                <a:ea typeface="HY강B" pitchFamily="18" charset="-127"/>
              </a:rPr>
              <a:t>&lt;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조사과정</a:t>
            </a:r>
            <a:r>
              <a:rPr lang="en-US" altLang="ko-KR" sz="2400" dirty="0" smtClean="0">
                <a:latin typeface="HY강B" pitchFamily="18" charset="-127"/>
                <a:ea typeface="HY강B" pitchFamily="18" charset="-127"/>
              </a:rPr>
              <a:t>&gt;</a:t>
            </a:r>
          </a:p>
          <a:p>
            <a:endParaRPr lang="en-US" altLang="ko-KR" sz="2000" dirty="0" smtClean="0">
              <a:latin typeface="HY강B" pitchFamily="18" charset="-127"/>
              <a:ea typeface="HY강B" pitchFamily="18" charset="-127"/>
            </a:endParaRPr>
          </a:p>
          <a:p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친환경과 </a:t>
            </a: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관련된 </a:t>
            </a: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제도 중 </a:t>
            </a: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그 대표적인 예로 그린카드와 녹색매장제도에 관한 </a:t>
            </a: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인지도와 환경마크 중 몇 가지를 골라 인지도를 아래와 같은 사진으로 조사해보았다</a:t>
            </a:r>
            <a:r>
              <a:rPr lang="en-US" altLang="ko-KR" sz="2000" dirty="0" smtClean="0">
                <a:latin typeface="HY강B" pitchFamily="18" charset="-127"/>
                <a:ea typeface="HY강B" pitchFamily="18" charset="-127"/>
              </a:rPr>
              <a:t>.</a:t>
            </a:r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ko-KR" altLang="en-US" dirty="0"/>
          </a:p>
        </p:txBody>
      </p:sp>
      <p:pic>
        <p:nvPicPr>
          <p:cNvPr id="9" name="그림 8" descr="KakaoTalk_20140916_2316296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3933056"/>
            <a:ext cx="2180086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5076056" y="836712"/>
            <a:ext cx="3816424" cy="5750719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24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&lt;</a:t>
            </a:r>
            <a:r>
              <a:rPr lang="ko-KR" altLang="en-US" sz="24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조사결과</a:t>
            </a:r>
            <a:r>
              <a:rPr lang="en-US" altLang="ko-KR" sz="24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&gt;</a:t>
            </a:r>
          </a:p>
          <a:p>
            <a:endParaRPr lang="en-US" altLang="ko-KR" sz="2000" dirty="0" smtClean="0">
              <a:latin typeface="HY강B" pitchFamily="18" charset="-127"/>
              <a:ea typeface="HY강B" pitchFamily="18" charset="-127"/>
            </a:endParaRPr>
          </a:p>
          <a:p>
            <a:r>
              <a:rPr lang="en-US" altLang="ko-KR" sz="2000" dirty="0" smtClean="0">
                <a:latin typeface="HY강B" pitchFamily="18" charset="-127"/>
                <a:ea typeface="HY강B" pitchFamily="18" charset="-127"/>
              </a:rPr>
              <a:t>10</a:t>
            </a: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명 중 </a:t>
            </a:r>
            <a:r>
              <a:rPr lang="en-US" altLang="ko-KR" sz="2000" dirty="0" smtClean="0">
                <a:latin typeface="HY강B" pitchFamily="18" charset="-127"/>
                <a:ea typeface="HY강B" pitchFamily="18" charset="-127"/>
              </a:rPr>
              <a:t>5</a:t>
            </a: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명 정도가 </a:t>
            </a: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친환경과 관련된 제도를 인지하고 있었고 </a:t>
            </a: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인지하고 있는 </a:t>
            </a:r>
            <a:r>
              <a:rPr lang="en-US" altLang="ko-KR" sz="2000" dirty="0" smtClean="0">
                <a:latin typeface="HY강B" pitchFamily="18" charset="-127"/>
                <a:ea typeface="HY강B" pitchFamily="18" charset="-127"/>
              </a:rPr>
              <a:t>5</a:t>
            </a: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명 중에서 </a:t>
            </a:r>
            <a:r>
              <a:rPr lang="en-US" altLang="ko-KR" sz="2000" dirty="0" smtClean="0">
                <a:latin typeface="HY강B" pitchFamily="18" charset="-127"/>
                <a:ea typeface="HY강B" pitchFamily="18" charset="-127"/>
              </a:rPr>
              <a:t>1</a:t>
            </a: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명만이 그 제도들에 관해서 </a:t>
            </a: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제대로 된 </a:t>
            </a: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정보를 </a:t>
            </a: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알고 있었다</a:t>
            </a:r>
            <a:r>
              <a:rPr lang="en-US" altLang="ko-KR" sz="2000" dirty="0" smtClean="0">
                <a:latin typeface="HY강B" pitchFamily="18" charset="-127"/>
                <a:ea typeface="HY강B" pitchFamily="18" charset="-127"/>
              </a:rPr>
              <a:t>.</a:t>
            </a:r>
          </a:p>
          <a:p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   또한 위에서의 </a:t>
            </a: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결과처럼 </a:t>
            </a: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  </a:t>
            </a:r>
            <a:r>
              <a:rPr lang="ko-KR" altLang="en-US" sz="2000" dirty="0" err="1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ㅏ</a:t>
            </a:r>
            <a:r>
              <a:rPr lang="ko-KR" altLang="en-US" sz="2000" dirty="0" err="1" smtClean="0">
                <a:latin typeface="HY강B" pitchFamily="18" charset="-127"/>
                <a:ea typeface="HY강B" pitchFamily="18" charset="-127"/>
              </a:rPr>
              <a:t>들어본</a:t>
            </a: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 적 조차 </a:t>
            </a: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없는 사람들도 많지만 </a:t>
            </a: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들어본 적은 </a:t>
            </a: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있지만 제대로 된 정보를 아는 사람들은 거의 없었다</a:t>
            </a:r>
            <a:r>
              <a:rPr lang="en-US" altLang="ko-KR" sz="2000" dirty="0" smtClean="0">
                <a:latin typeface="HY강B" pitchFamily="18" charset="-127"/>
                <a:ea typeface="HY강B" pitchFamily="18" charset="-127"/>
              </a:rPr>
              <a:t>.</a:t>
            </a:r>
          </a:p>
          <a:p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또한 마크들도 몇 가지는 알고 있었으나 많아서 복잡하고 무슨 뜻인지 잘 모르겠다는 의견이 적지 않았다</a:t>
            </a:r>
            <a:r>
              <a:rPr lang="en-US" altLang="ko-KR" sz="2000" dirty="0" smtClean="0">
                <a:latin typeface="HY강B" pitchFamily="18" charset="-127"/>
                <a:ea typeface="HY강B" pitchFamily="18" charset="-127"/>
              </a:rPr>
              <a:t>.</a:t>
            </a:r>
            <a:endParaRPr lang="en-US" altLang="ko-KR" dirty="0" smtClean="0"/>
          </a:p>
        </p:txBody>
      </p:sp>
      <p:sp>
        <p:nvSpPr>
          <p:cNvPr id="16" name="오른쪽 화살표 15"/>
          <p:cNvSpPr/>
          <p:nvPr/>
        </p:nvSpPr>
        <p:spPr>
          <a:xfrm>
            <a:off x="3491880" y="3284984"/>
            <a:ext cx="2088232" cy="144016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그 결과</a:t>
            </a:r>
            <a:r>
              <a:rPr lang="en-US" altLang="ko-KR" sz="2400" dirty="0" smtClean="0">
                <a:latin typeface="HY강B" pitchFamily="18" charset="-127"/>
                <a:ea typeface="HY강B" pitchFamily="18" charset="-127"/>
              </a:rPr>
              <a:t>…</a:t>
            </a:r>
            <a:endParaRPr lang="ko-KR" altLang="en-US" sz="2400" dirty="0">
              <a:latin typeface="HY강B" pitchFamily="18" charset="-127"/>
              <a:ea typeface="HY강B" pitchFamily="18" charset="-127"/>
            </a:endParaRPr>
          </a:p>
        </p:txBody>
      </p:sp>
      <p:pic>
        <p:nvPicPr>
          <p:cNvPr id="17" name="그림 16" descr="noname01ㅇㅇ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91680" y="5085184"/>
            <a:ext cx="2742215" cy="12961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248267" y="214591"/>
            <a:ext cx="6600224" cy="584775"/>
          </a:xfrm>
          <a:prstGeom prst="rect">
            <a:avLst/>
          </a:prstGeom>
          <a:noFill/>
        </p:spPr>
        <p:txBody>
          <a:bodyPr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3200" b="1" spc="-100" dirty="0" smtClean="0">
                <a:ln>
                  <a:prstDash val="solid"/>
                </a:ln>
                <a:latin typeface="HY강B" pitchFamily="18" charset="-127"/>
                <a:ea typeface="HY강B" pitchFamily="18" charset="-127"/>
                <a:cs typeface="Tahoma" pitchFamily="34" charset="0"/>
              </a:rPr>
              <a:t>5</a:t>
            </a:r>
            <a:r>
              <a:rPr kumimoji="0" lang="en-US" altLang="ko-KR" sz="3200" b="1" spc="-100" dirty="0" smtClean="0">
                <a:ln>
                  <a:prstDash val="solid"/>
                </a:ln>
                <a:latin typeface="HY강B" pitchFamily="18" charset="-127"/>
                <a:ea typeface="HY강B" pitchFamily="18" charset="-127"/>
                <a:cs typeface="Tahoma" pitchFamily="34" charset="0"/>
              </a:rPr>
              <a:t>. </a:t>
            </a:r>
            <a:r>
              <a:rPr lang="ko-KR" altLang="en-US" sz="3200" b="1" spc="-100" dirty="0" smtClean="0">
                <a:ln>
                  <a:prstDash val="solid"/>
                </a:ln>
                <a:latin typeface="HY강B" pitchFamily="18" charset="-127"/>
                <a:ea typeface="HY강B" pitchFamily="18" charset="-127"/>
                <a:cs typeface="Tahoma" pitchFamily="34" charset="0"/>
              </a:rPr>
              <a:t>친환경 소비 알리기</a:t>
            </a:r>
            <a:endParaRPr kumimoji="0" lang="en-US" altLang="ko-KR" sz="3200" b="1" spc="-100" dirty="0">
              <a:ln>
                <a:prstDash val="solid"/>
              </a:ln>
              <a:latin typeface="HY강B" pitchFamily="18" charset="-127"/>
              <a:ea typeface="HY강B" pitchFamily="18" charset="-127"/>
              <a:cs typeface="Tahoma" pitchFamily="34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57792" y="740615"/>
            <a:ext cx="8671926" cy="830997"/>
          </a:xfrm>
          <a:prstGeom prst="rect">
            <a:avLst/>
          </a:prstGeom>
          <a:noFill/>
          <a:effectLst>
            <a:outerShdw dir="5400000" algn="ctr" rotWithShape="0">
              <a:srgbClr val="000000">
                <a:alpha val="0"/>
              </a:srgbClr>
            </a:outerShdw>
          </a:effectLst>
        </p:spPr>
        <p:txBody>
          <a:bodyPr wrap="square"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1270" h="1270"/>
              <a:contourClr>
                <a:schemeClr val="accent4">
                  <a:alpha val="95000"/>
                </a:schemeClr>
              </a:contourClr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400" dirty="0" smtClean="0">
                <a:ln>
                  <a:prstDash val="solid"/>
                </a:ln>
                <a:solidFill>
                  <a:srgbClr val="27780A"/>
                </a:solidFill>
                <a:latin typeface="HY강B" pitchFamily="18" charset="-127"/>
                <a:ea typeface="HY강B" pitchFamily="18" charset="-127"/>
                <a:cs typeface="Tahoma" pitchFamily="34" charset="0"/>
              </a:rPr>
              <a:t>1) </a:t>
            </a:r>
            <a:r>
              <a:rPr lang="ko-KR" altLang="en-US" sz="2400" dirty="0" smtClean="0">
                <a:ln>
                  <a:prstDash val="solid"/>
                </a:ln>
                <a:solidFill>
                  <a:srgbClr val="27780A"/>
                </a:solidFill>
                <a:latin typeface="HY강B" pitchFamily="18" charset="-127"/>
                <a:ea typeface="HY강B" pitchFamily="18" charset="-127"/>
                <a:cs typeface="Tahoma" pitchFamily="34" charset="0"/>
              </a:rPr>
              <a:t>여러 마크들의 의미를 담고 있는 새로운 마크를 만들어서 의미를 단축화 시키기</a:t>
            </a:r>
            <a:endParaRPr kumimoji="0" lang="en-US" altLang="ko-KR" sz="2400" spc="0" dirty="0">
              <a:ln>
                <a:prstDash val="solid"/>
              </a:ln>
              <a:solidFill>
                <a:srgbClr val="27780A"/>
              </a:solidFill>
              <a:latin typeface="HY강B" pitchFamily="18" charset="-127"/>
              <a:ea typeface="HY강B" pitchFamily="18" charset="-127"/>
              <a:cs typeface="Tahoma" pitchFamily="34" charset="0"/>
            </a:endParaRPr>
          </a:p>
        </p:txBody>
      </p:sp>
      <p:pic>
        <p:nvPicPr>
          <p:cNvPr id="4" name="그림 3" descr="KakaoTalk_20140905_0129539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714488"/>
            <a:ext cx="4944874" cy="488048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모서리가 둥근 직사각형 5"/>
          <p:cNvSpPr/>
          <p:nvPr/>
        </p:nvSpPr>
        <p:spPr>
          <a:xfrm>
            <a:off x="5500694" y="1785926"/>
            <a:ext cx="3286148" cy="485778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 smtClean="0">
                <a:latin typeface="HY강B" pitchFamily="18" charset="-127"/>
                <a:ea typeface="HY강B" pitchFamily="18" charset="-127"/>
              </a:rPr>
              <a:t>Eco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의 </a:t>
            </a:r>
            <a:r>
              <a:rPr lang="en-US" altLang="ko-KR" sz="2400" dirty="0" smtClean="0">
                <a:latin typeface="HY강B" pitchFamily="18" charset="-127"/>
                <a:ea typeface="HY강B" pitchFamily="18" charset="-127"/>
              </a:rPr>
              <a:t>e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를 본떠서 만들었고 우리 손으로 환경을 지켜야 한다는 의미로 자연을 상징하는 새싹을 안고 있다</a:t>
            </a:r>
            <a:r>
              <a:rPr lang="en-US" altLang="ko-KR" sz="2400" dirty="0" smtClean="0">
                <a:latin typeface="HY강B" pitchFamily="18" charset="-127"/>
                <a:ea typeface="HY강B" pitchFamily="18" charset="-127"/>
              </a:rPr>
              <a:t>. 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그리고 이산화탄소를 적게 배출하자는 의미로 화살표가 새싹이 있는 곳과 반대로 아래쪽을 향하고 있다</a:t>
            </a:r>
            <a:r>
              <a:rPr lang="en-US" altLang="ko-KR" sz="2400" dirty="0" smtClean="0">
                <a:latin typeface="HY강B" pitchFamily="18" charset="-127"/>
                <a:ea typeface="HY강B" pitchFamily="18" charset="-127"/>
              </a:rPr>
              <a:t>.</a:t>
            </a:r>
            <a:endParaRPr lang="ko-KR" altLang="en-US" sz="2400" dirty="0">
              <a:latin typeface="HY강B" pitchFamily="18" charset="-127"/>
              <a:ea typeface="HY강B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248267" y="214591"/>
            <a:ext cx="6600224" cy="584775"/>
          </a:xfrm>
          <a:prstGeom prst="rect">
            <a:avLst/>
          </a:prstGeom>
          <a:noFill/>
        </p:spPr>
        <p:txBody>
          <a:bodyPr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3200" b="1" spc="-100" dirty="0" smtClean="0">
                <a:ln>
                  <a:prstDash val="solid"/>
                </a:ln>
                <a:latin typeface="HY강B" pitchFamily="18" charset="-127"/>
                <a:ea typeface="HY강B" pitchFamily="18" charset="-127"/>
                <a:cs typeface="Tahoma" pitchFamily="34" charset="0"/>
              </a:rPr>
              <a:t>5. </a:t>
            </a:r>
            <a:r>
              <a:rPr lang="ko-KR" altLang="en-US" sz="3200" b="1" spc="-100" dirty="0" smtClean="0">
                <a:ln>
                  <a:prstDash val="solid"/>
                </a:ln>
                <a:latin typeface="HY강B" pitchFamily="18" charset="-127"/>
                <a:ea typeface="HY강B" pitchFamily="18" charset="-127"/>
                <a:cs typeface="Tahoma" pitchFamily="34" charset="0"/>
              </a:rPr>
              <a:t>친환경 소비 알리기</a:t>
            </a:r>
            <a:endParaRPr kumimoji="0" lang="en-US" altLang="ko-KR" sz="3200" b="1" spc="-100" dirty="0">
              <a:ln>
                <a:prstDash val="solid"/>
              </a:ln>
              <a:latin typeface="HY강B" pitchFamily="18" charset="-127"/>
              <a:ea typeface="HY강B" pitchFamily="18" charset="-127"/>
              <a:cs typeface="Tahoma" pitchFamily="34" charset="0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257792" y="740615"/>
            <a:ext cx="8600488" cy="830997"/>
          </a:xfrm>
          <a:prstGeom prst="rect">
            <a:avLst/>
          </a:prstGeom>
          <a:noFill/>
          <a:effectLst>
            <a:outerShdw dir="5400000" algn="ctr" rotWithShape="0">
              <a:srgbClr val="000000">
                <a:alpha val="0"/>
              </a:srgbClr>
            </a:outerShdw>
          </a:effectLst>
        </p:spPr>
        <p:txBody>
          <a:bodyPr wrap="square"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1270" h="1270"/>
              <a:contourClr>
                <a:schemeClr val="accent4">
                  <a:alpha val="95000"/>
                </a:schemeClr>
              </a:contourClr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400" spc="0" dirty="0" smtClean="0">
                <a:ln>
                  <a:prstDash val="solid"/>
                </a:ln>
                <a:solidFill>
                  <a:srgbClr val="27780A"/>
                </a:solidFill>
                <a:latin typeface="HY강B" pitchFamily="18" charset="-127"/>
                <a:ea typeface="HY강B" pitchFamily="18" charset="-127"/>
                <a:cs typeface="Tahoma" pitchFamily="34" charset="0"/>
              </a:rPr>
              <a:t>2) </a:t>
            </a:r>
            <a:r>
              <a:rPr lang="ko-KR" altLang="en-US" sz="2400" dirty="0" err="1" smtClean="0">
                <a:ln>
                  <a:prstDash val="solid"/>
                </a:ln>
                <a:solidFill>
                  <a:srgbClr val="27780A"/>
                </a:solidFill>
                <a:latin typeface="HY강B" pitchFamily="18" charset="-127"/>
                <a:ea typeface="HY강B" pitchFamily="18" charset="-127"/>
                <a:cs typeface="Tahoma" pitchFamily="34" charset="0"/>
              </a:rPr>
              <a:t>마트한곳에</a:t>
            </a:r>
            <a:r>
              <a:rPr lang="ko-KR" altLang="en-US" sz="2400" dirty="0" smtClean="0">
                <a:ln>
                  <a:prstDash val="solid"/>
                </a:ln>
                <a:solidFill>
                  <a:srgbClr val="27780A"/>
                </a:solidFill>
                <a:latin typeface="HY강B" pitchFamily="18" charset="-127"/>
                <a:ea typeface="HY강B" pitchFamily="18" charset="-127"/>
                <a:cs typeface="Tahoma" pitchFamily="34" charset="0"/>
              </a:rPr>
              <a:t> 그린카드 발급받는 곳과 사용방법을 알려주는 장소를 마련하기</a:t>
            </a:r>
            <a:endParaRPr kumimoji="0" lang="en-US" altLang="ko-KR" sz="2400" spc="0" dirty="0">
              <a:ln>
                <a:prstDash val="solid"/>
              </a:ln>
              <a:solidFill>
                <a:srgbClr val="27780A"/>
              </a:solidFill>
              <a:latin typeface="HY강B" pitchFamily="18" charset="-127"/>
              <a:ea typeface="HY강B" pitchFamily="18" charset="-127"/>
              <a:cs typeface="Tahoma" pitchFamily="34" charset="0"/>
            </a:endParaRPr>
          </a:p>
        </p:txBody>
      </p:sp>
      <p:grpSp>
        <p:nvGrpSpPr>
          <p:cNvPr id="21" name="그룹 20"/>
          <p:cNvGrpSpPr/>
          <p:nvPr/>
        </p:nvGrpSpPr>
        <p:grpSpPr>
          <a:xfrm>
            <a:off x="214282" y="1562112"/>
            <a:ext cx="4762500" cy="3581400"/>
            <a:chOff x="285720" y="1571612"/>
            <a:chExt cx="4762500" cy="3581400"/>
          </a:xfrm>
        </p:grpSpPr>
        <p:pic>
          <p:nvPicPr>
            <p:cNvPr id="8" name="그림 7" descr="%C0̸%B6Ʈ_%B3%BB%BA%CE_TV%B1%A4%B0%ED45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85720" y="1571612"/>
              <a:ext cx="4762500" cy="3581400"/>
            </a:xfrm>
            <a:prstGeom prst="rect">
              <a:avLst/>
            </a:prstGeom>
          </p:spPr>
        </p:pic>
        <p:pic>
          <p:nvPicPr>
            <p:cNvPr id="9" name="그림 8" descr="%C7Ϲݱ%E2_%B9%B0%B9%FC22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643174" y="2428868"/>
              <a:ext cx="642942" cy="642942"/>
            </a:xfrm>
            <a:prstGeom prst="rect">
              <a:avLst/>
            </a:prstGeom>
          </p:spPr>
        </p:pic>
        <p:sp>
          <p:nvSpPr>
            <p:cNvPr id="10" name="직사각형 9"/>
            <p:cNvSpPr/>
            <p:nvPr/>
          </p:nvSpPr>
          <p:spPr>
            <a:xfrm>
              <a:off x="2000232" y="2428868"/>
              <a:ext cx="642942" cy="6429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ko-KR" altLang="en-US" sz="900" dirty="0" smtClean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</a:rPr>
                <a:t>그린카드 발급은</a:t>
              </a:r>
              <a:endParaRPr lang="en-US" altLang="ko-KR" sz="9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endParaRPr>
            </a:p>
            <a:p>
              <a:pPr algn="just"/>
              <a:r>
                <a:rPr lang="en-US" altLang="ko-KR" sz="900" dirty="0" smtClean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</a:rPr>
                <a:t>2</a:t>
              </a:r>
              <a:r>
                <a:rPr lang="ko-KR" altLang="en-US" sz="900" dirty="0" smtClean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</a:rPr>
                <a:t>층으로</a:t>
              </a:r>
              <a:r>
                <a:rPr lang="en-US" altLang="ko-KR" sz="900" dirty="0" smtClean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</a:rPr>
                <a:t>!!</a:t>
              </a:r>
              <a:endParaRPr lang="ko-KR" altLang="en-US" sz="9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그룹 21"/>
          <p:cNvGrpSpPr/>
          <p:nvPr/>
        </p:nvGrpSpPr>
        <p:grpSpPr>
          <a:xfrm>
            <a:off x="5000628" y="1571612"/>
            <a:ext cx="3919800" cy="3500462"/>
            <a:chOff x="866514" y="704869"/>
            <a:chExt cx="7348824" cy="5438775"/>
          </a:xfrm>
        </p:grpSpPr>
        <p:pic>
          <p:nvPicPr>
            <p:cNvPr id="14" name="그림 13" descr="npe32_delta908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14438" y="704869"/>
              <a:ext cx="7200900" cy="5438775"/>
            </a:xfrm>
            <a:prstGeom prst="rect">
              <a:avLst/>
            </a:prstGeom>
          </p:spPr>
        </p:pic>
        <p:pic>
          <p:nvPicPr>
            <p:cNvPr id="16" name="그림 15" descr="20140825163306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21444633">
              <a:off x="4288803" y="1379001"/>
              <a:ext cx="2141247" cy="3360667"/>
            </a:xfrm>
            <a:prstGeom prst="rect">
              <a:avLst/>
            </a:prstGeom>
            <a:scene3d>
              <a:camera prst="isometricLeftDown"/>
              <a:lightRig rig="threePt" dir="t"/>
            </a:scene3d>
          </p:spPr>
        </p:pic>
        <p:sp>
          <p:nvSpPr>
            <p:cNvPr id="17" name="직사각형 16"/>
            <p:cNvSpPr/>
            <p:nvPr/>
          </p:nvSpPr>
          <p:spPr>
            <a:xfrm rot="786273">
              <a:off x="4620085" y="4758348"/>
              <a:ext cx="1702257" cy="50962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scene3d>
              <a:camera prst="isometricOffAxis2Left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dirty="0" smtClean="0"/>
                <a:t>그린카드 </a:t>
              </a:r>
              <a:r>
                <a:rPr lang="ko-KR" altLang="en-US" sz="1400" dirty="0" err="1" smtClean="0"/>
                <a:t>발급처</a:t>
              </a:r>
              <a:endParaRPr lang="ko-KR" altLang="en-US" sz="1400" dirty="0"/>
            </a:p>
          </p:txBody>
        </p:sp>
        <p:pic>
          <p:nvPicPr>
            <p:cNvPr id="18" name="그림 17" descr="98237_76631_545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 rot="21403623">
              <a:off x="2161493" y="1290055"/>
              <a:ext cx="2363572" cy="3214069"/>
            </a:xfrm>
            <a:prstGeom prst="rect">
              <a:avLst/>
            </a:prstGeom>
            <a:scene3d>
              <a:camera prst="isometricOffAxis1Right"/>
              <a:lightRig rig="threePt" dir="t"/>
            </a:scene3d>
          </p:spPr>
        </p:pic>
        <p:sp>
          <p:nvSpPr>
            <p:cNvPr id="19" name="직사각형 18"/>
            <p:cNvSpPr/>
            <p:nvPr/>
          </p:nvSpPr>
          <p:spPr>
            <a:xfrm rot="840536">
              <a:off x="866514" y="4724982"/>
              <a:ext cx="4331589" cy="72443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scene3d>
              <a:camera prst="isometricOffAxis2Right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 dirty="0"/>
            </a:p>
          </p:txBody>
        </p:sp>
        <p:sp>
          <p:nvSpPr>
            <p:cNvPr id="20" name="오른쪽 화살표 19"/>
            <p:cNvSpPr/>
            <p:nvPr/>
          </p:nvSpPr>
          <p:spPr>
            <a:xfrm rot="20699239" flipH="1" flipV="1">
              <a:off x="2351219" y="4676365"/>
              <a:ext cx="1448844" cy="694588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3" name="모서리가 둥근 직사각형 22"/>
          <p:cNvSpPr/>
          <p:nvPr/>
        </p:nvSpPr>
        <p:spPr>
          <a:xfrm>
            <a:off x="214282" y="5214950"/>
            <a:ext cx="8715436" cy="135732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사람들이 알아볼 수 있도록 매장내의 </a:t>
            </a:r>
            <a:r>
              <a:rPr lang="en-US" altLang="ko-KR" sz="2400" dirty="0" smtClean="0">
                <a:latin typeface="HY강B" pitchFamily="18" charset="-127"/>
                <a:ea typeface="HY강B" pitchFamily="18" charset="-127"/>
              </a:rPr>
              <a:t>TV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나 기둥등에 그린카드홍보를 하고 발급받는 곳을 마련하여 쉽게 발급받고 그린카드 이용자가 늘어나도록 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24" name="직사각형 23"/>
          <p:cNvSpPr/>
          <p:nvPr/>
        </p:nvSpPr>
        <p:spPr>
          <a:xfrm>
            <a:off x="0" y="6596414"/>
            <a:ext cx="7215206" cy="2616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ko-KR" sz="1100" b="1" dirty="0" smtClean="0">
                <a:latin typeface="+mn-ea"/>
                <a:cs typeface="Tahoma" pitchFamily="34" charset="0"/>
              </a:rPr>
              <a:t> </a:t>
            </a:r>
            <a:r>
              <a:rPr lang="ko-KR" altLang="en-US" sz="1100" b="1" dirty="0" smtClean="0">
                <a:latin typeface="+mn-ea"/>
                <a:cs typeface="Tahoma" pitchFamily="34" charset="0"/>
              </a:rPr>
              <a:t>출처 </a:t>
            </a:r>
            <a:r>
              <a:rPr lang="ko-KR" altLang="en-US" sz="1100" b="1" dirty="0" err="1" smtClean="0">
                <a:latin typeface="+mn-ea"/>
                <a:cs typeface="Tahoma" pitchFamily="34" charset="0"/>
              </a:rPr>
              <a:t>ㅣ</a:t>
            </a:r>
            <a:r>
              <a:rPr lang="en-US" altLang="ko-KR" sz="1100" b="1" dirty="0" smtClean="0">
                <a:latin typeface="+mn-ea"/>
                <a:cs typeface="Tahoma" pitchFamily="34" charset="0"/>
              </a:rPr>
              <a:t>http://cafe.naver.com/delta908/917    </a:t>
            </a:r>
            <a:r>
              <a:rPr lang="en-US" altLang="ko-KR" sz="1100" dirty="0" smtClean="0">
                <a:latin typeface="HY강B" pitchFamily="18" charset="-127"/>
                <a:ea typeface="HY강B" pitchFamily="18" charset="-127"/>
              </a:rPr>
              <a:t>http://blog.naver.com/admancho/60194136783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345449" y="5357826"/>
            <a:ext cx="6453102" cy="1015663"/>
          </a:xfrm>
          <a:prstGeom prst="rect">
            <a:avLst/>
          </a:prstGeom>
          <a:noFill/>
        </p:spPr>
        <p:txBody>
          <a:bodyPr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6000" b="1" spc="-100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50800" dist="38100" dir="2400000" algn="t" rotWithShape="0">
                    <a:schemeClr val="tx1">
                      <a:alpha val="30000"/>
                    </a:schemeClr>
                  </a:outerShdw>
                  <a:reflection blurRad="6350" stA="55000" endA="300" endPos="45500" dir="5400000" sy="-100000" algn="bl" rotWithShape="0"/>
                </a:effectLst>
                <a:latin typeface="HY강M" pitchFamily="18" charset="-127"/>
                <a:ea typeface="HY강M" pitchFamily="18" charset="-127"/>
                <a:cs typeface="Tahoma" pitchFamily="34" charset="0"/>
              </a:rPr>
              <a:t>감사합니다</a:t>
            </a:r>
            <a:endParaRPr kumimoji="0" lang="en-US" altLang="ko-KR" sz="6000" b="1" spc="-100" dirty="0">
              <a:ln>
                <a:prstDash val="solid"/>
              </a:ln>
              <a:solidFill>
                <a:schemeClr val="bg1"/>
              </a:solidFill>
              <a:effectLst>
                <a:outerShdw blurRad="50800" dist="38100" dir="2400000" algn="t" rotWithShape="0">
                  <a:schemeClr val="tx1">
                    <a:alpha val="30000"/>
                  </a:schemeClr>
                </a:outerShdw>
                <a:reflection blurRad="6350" stA="55000" endA="300" endPos="45500" dir="5400000" sy="-100000" algn="bl" rotWithShape="0"/>
              </a:effectLst>
              <a:latin typeface="HY강M" pitchFamily="18" charset="-127"/>
              <a:ea typeface="HY강M" pitchFamily="18" charset="-127"/>
              <a:cs typeface="Tahoma" pitchFamily="34" charset="0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1509935" y="103940"/>
            <a:ext cx="5857875" cy="415925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ko-KR" sz="1000" dirty="0">
                <a:solidFill>
                  <a:srgbClr val="98D14B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PowerPoint is a complete presentation graphics package.</a:t>
            </a:r>
          </a:p>
          <a:p>
            <a:pPr>
              <a:defRPr/>
            </a:pPr>
            <a:r>
              <a:rPr lang="en-US" altLang="ko-KR" sz="1000" dirty="0">
                <a:solidFill>
                  <a:srgbClr val="98D14B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It gives you everything you need to produce a professional-looking presentation.</a:t>
            </a:r>
            <a:endParaRPr lang="ko-KR" altLang="en-US" sz="1000" dirty="0">
              <a:solidFill>
                <a:srgbClr val="98D14B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23470" y="183475"/>
            <a:ext cx="4000528" cy="2616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ko-KR" sz="1100" b="1" dirty="0" smtClean="0">
                <a:solidFill>
                  <a:srgbClr val="6C9E28"/>
                </a:solidFill>
                <a:latin typeface="Tahoma" pitchFamily="34" charset="0"/>
                <a:cs typeface="Tahoma" pitchFamily="34" charset="0"/>
              </a:rPr>
              <a:t>www.pello.co.kr</a:t>
            </a:r>
            <a:endParaRPr lang="ko-KR" altLang="en-US" sz="1100" b="1" dirty="0">
              <a:solidFill>
                <a:srgbClr val="6C9E28"/>
              </a:solidFill>
              <a:latin typeface="Tahoma" pitchFamily="34" charset="0"/>
              <a:cs typeface="Tahoma" pitchFamily="34" charset="0"/>
            </a:endParaRPr>
          </a:p>
        </p:txBody>
      </p:sp>
      <p:cxnSp>
        <p:nvCxnSpPr>
          <p:cNvPr id="7" name="직선 연결선 6"/>
          <p:cNvCxnSpPr/>
          <p:nvPr/>
        </p:nvCxnSpPr>
        <p:spPr>
          <a:xfrm rot="5400000" flipH="1" flipV="1">
            <a:off x="1309485" y="304781"/>
            <a:ext cx="285752" cy="158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>
            <a:grpSpLocks/>
          </p:cNvGrpSpPr>
          <p:nvPr/>
        </p:nvGrpSpPr>
        <p:grpSpPr bwMode="auto">
          <a:xfrm>
            <a:off x="3786182" y="2996952"/>
            <a:ext cx="3790951" cy="415497"/>
            <a:chOff x="3671509" y="3136887"/>
            <a:chExt cx="3790577" cy="415559"/>
          </a:xfrm>
        </p:grpSpPr>
        <p:sp>
          <p:nvSpPr>
            <p:cNvPr id="19" name="Text Box 5"/>
            <p:cNvSpPr txBox="1">
              <a:spLocks noChangeArrowheads="1"/>
            </p:cNvSpPr>
            <p:nvPr/>
          </p:nvSpPr>
          <p:spPr bwMode="auto">
            <a:xfrm>
              <a:off x="3671509" y="3152276"/>
              <a:ext cx="841495" cy="400170"/>
            </a:xfrm>
            <a:prstGeom prst="rect">
              <a:avLst/>
            </a:prstGeom>
            <a:noFill/>
          </p:spPr>
          <p:txBody>
            <a:bodyPr anchor="ctr">
              <a:sp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contourClr>
                  <a:schemeClr val="bg1"/>
                </a:contourClr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2000" b="1" dirty="0">
                  <a:ln>
                    <a:prstDash val="solid"/>
                  </a:ln>
                  <a:solidFill>
                    <a:srgbClr val="98D14B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02</a:t>
              </a:r>
            </a:p>
          </p:txBody>
        </p:sp>
        <p:sp>
          <p:nvSpPr>
            <p:cNvPr id="20" name="Text Box 5"/>
            <p:cNvSpPr txBox="1">
              <a:spLocks noChangeArrowheads="1"/>
            </p:cNvSpPr>
            <p:nvPr/>
          </p:nvSpPr>
          <p:spPr bwMode="auto">
            <a:xfrm>
              <a:off x="4286248" y="3136887"/>
              <a:ext cx="3175838" cy="400110"/>
            </a:xfrm>
            <a:prstGeom prst="rect">
              <a:avLst/>
            </a:prstGeom>
            <a:noFill/>
          </p:spPr>
          <p:txBody>
            <a:bodyPr anchor="ctr">
              <a:sp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bevelT w="29210" h="16510"/>
                <a:contourClr>
                  <a:schemeClr val="accent4">
                    <a:alpha val="95000"/>
                  </a:schemeClr>
                </a:contourClr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2000" b="1" dirty="0" smtClean="0">
                  <a:ln>
                    <a:prstDash val="solid"/>
                  </a:ln>
                  <a:effectLst>
                    <a:outerShdw blurRad="50800" dist="38100" dir="2400000" algn="t" rotWithShape="0">
                      <a:schemeClr val="tx1">
                        <a:alpha val="30000"/>
                      </a:schemeClr>
                    </a:outerShdw>
                  </a:effectLst>
                  <a:latin typeface="HY강M" pitchFamily="18" charset="-127"/>
                  <a:ea typeface="HY강M" pitchFamily="18" charset="-127"/>
                  <a:cs typeface="Tahoma" pitchFamily="34" charset="0"/>
                </a:rPr>
                <a:t>친환경 소비 방법</a:t>
              </a:r>
              <a:endParaRPr kumimoji="0" lang="en-US" altLang="ko-KR" sz="2000" b="1" dirty="0">
                <a:ln>
                  <a:prstDash val="solid"/>
                </a:ln>
                <a:effectLst>
                  <a:outerShdw blurRad="50800" dist="38100" dir="2400000" algn="t" rotWithShape="0">
                    <a:schemeClr val="tx1">
                      <a:alpha val="30000"/>
                    </a:schemeClr>
                  </a:outerShdw>
                </a:effectLst>
                <a:latin typeface="HY강M" pitchFamily="18" charset="-127"/>
                <a:ea typeface="HY강M" pitchFamily="18" charset="-127"/>
                <a:cs typeface="Tahoma" pitchFamily="34" charset="0"/>
              </a:endParaRPr>
            </a:p>
          </p:txBody>
        </p:sp>
      </p:grpSp>
      <p:grpSp>
        <p:nvGrpSpPr>
          <p:cNvPr id="3" name="그룹 2"/>
          <p:cNvGrpSpPr>
            <a:grpSpLocks/>
          </p:cNvGrpSpPr>
          <p:nvPr/>
        </p:nvGrpSpPr>
        <p:grpSpPr bwMode="auto">
          <a:xfrm>
            <a:off x="3786179" y="3645024"/>
            <a:ext cx="3789361" cy="415558"/>
            <a:chOff x="3671509" y="3843323"/>
            <a:chExt cx="3789564" cy="413977"/>
          </a:xfrm>
        </p:grpSpPr>
        <p:sp>
          <p:nvSpPr>
            <p:cNvPr id="17" name="Text Box 5"/>
            <p:cNvSpPr txBox="1">
              <a:spLocks noChangeArrowheads="1"/>
            </p:cNvSpPr>
            <p:nvPr/>
          </p:nvSpPr>
          <p:spPr bwMode="auto">
            <a:xfrm>
              <a:off x="3671509" y="3858712"/>
              <a:ext cx="841227" cy="398588"/>
            </a:xfrm>
            <a:prstGeom prst="rect">
              <a:avLst/>
            </a:prstGeom>
            <a:noFill/>
          </p:spPr>
          <p:txBody>
            <a:bodyPr anchor="ctr">
              <a:sp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contourClr>
                  <a:schemeClr val="bg1"/>
                </a:contourClr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2000" b="1" dirty="0">
                  <a:ln>
                    <a:prstDash val="solid"/>
                  </a:ln>
                  <a:solidFill>
                    <a:srgbClr val="98D14B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03</a:t>
              </a:r>
            </a:p>
          </p:txBody>
        </p:sp>
        <p:sp>
          <p:nvSpPr>
            <p:cNvPr id="18" name="Text Box 5"/>
            <p:cNvSpPr txBox="1">
              <a:spLocks noChangeArrowheads="1"/>
            </p:cNvSpPr>
            <p:nvPr/>
          </p:nvSpPr>
          <p:spPr bwMode="auto">
            <a:xfrm>
              <a:off x="4286248" y="3843323"/>
              <a:ext cx="3174825" cy="400110"/>
            </a:xfrm>
            <a:prstGeom prst="rect">
              <a:avLst/>
            </a:prstGeom>
            <a:noFill/>
          </p:spPr>
          <p:txBody>
            <a:bodyPr anchor="ctr">
              <a:sp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bevelT w="29210" h="16510"/>
                <a:contourClr>
                  <a:schemeClr val="accent4">
                    <a:alpha val="95000"/>
                  </a:schemeClr>
                </a:contourClr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2000" b="1" dirty="0" smtClean="0">
                  <a:ln>
                    <a:prstDash val="solid"/>
                  </a:ln>
                  <a:effectLst>
                    <a:outerShdw blurRad="50800" dist="38100" dir="2400000" algn="t" rotWithShape="0">
                      <a:schemeClr val="tx1">
                        <a:alpha val="30000"/>
                      </a:schemeClr>
                    </a:outerShdw>
                  </a:effectLst>
                  <a:latin typeface="HY강M" pitchFamily="18" charset="-127"/>
                  <a:ea typeface="HY강M" pitchFamily="18" charset="-127"/>
                  <a:cs typeface="Tahoma" pitchFamily="34" charset="0"/>
                </a:rPr>
                <a:t>친환경 소비 방법의 단점</a:t>
              </a:r>
              <a:endParaRPr kumimoji="0" lang="en-US" altLang="ko-KR" sz="2000" b="1" dirty="0">
                <a:ln>
                  <a:prstDash val="solid"/>
                </a:ln>
                <a:effectLst>
                  <a:outerShdw blurRad="50800" dist="38100" dir="2400000" algn="t" rotWithShape="0">
                    <a:schemeClr val="tx1">
                      <a:alpha val="30000"/>
                    </a:schemeClr>
                  </a:outerShdw>
                </a:effectLst>
                <a:latin typeface="HY강M" pitchFamily="18" charset="-127"/>
                <a:ea typeface="HY강M" pitchFamily="18" charset="-127"/>
                <a:cs typeface="Tahoma" pitchFamily="34" charset="0"/>
              </a:endParaRPr>
            </a:p>
          </p:txBody>
        </p:sp>
      </p:grpSp>
      <p:grpSp>
        <p:nvGrpSpPr>
          <p:cNvPr id="4" name="그룹 3"/>
          <p:cNvGrpSpPr>
            <a:grpSpLocks/>
          </p:cNvGrpSpPr>
          <p:nvPr/>
        </p:nvGrpSpPr>
        <p:grpSpPr bwMode="auto">
          <a:xfrm>
            <a:off x="3786180" y="4293096"/>
            <a:ext cx="3789362" cy="415497"/>
            <a:chOff x="3671509" y="4551348"/>
            <a:chExt cx="3789308" cy="415559"/>
          </a:xfrm>
        </p:grpSpPr>
        <p:sp>
          <p:nvSpPr>
            <p:cNvPr id="15" name="Text Box 5"/>
            <p:cNvSpPr txBox="1">
              <a:spLocks noChangeArrowheads="1"/>
            </p:cNvSpPr>
            <p:nvPr/>
          </p:nvSpPr>
          <p:spPr bwMode="auto">
            <a:xfrm>
              <a:off x="3671509" y="4566737"/>
              <a:ext cx="841159" cy="400170"/>
            </a:xfrm>
            <a:prstGeom prst="rect">
              <a:avLst/>
            </a:prstGeom>
            <a:noFill/>
          </p:spPr>
          <p:txBody>
            <a:bodyPr anchor="ctr">
              <a:sp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contourClr>
                  <a:schemeClr val="bg1"/>
                </a:contourClr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2000" b="1" dirty="0">
                  <a:ln>
                    <a:prstDash val="solid"/>
                  </a:ln>
                  <a:solidFill>
                    <a:srgbClr val="98D14B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04</a:t>
              </a:r>
            </a:p>
          </p:txBody>
        </p:sp>
        <p:sp>
          <p:nvSpPr>
            <p:cNvPr id="16" name="Text Box 5"/>
            <p:cNvSpPr txBox="1">
              <a:spLocks noChangeArrowheads="1"/>
            </p:cNvSpPr>
            <p:nvPr/>
          </p:nvSpPr>
          <p:spPr bwMode="auto">
            <a:xfrm>
              <a:off x="4286248" y="4551348"/>
              <a:ext cx="3174569" cy="400110"/>
            </a:xfrm>
            <a:prstGeom prst="rect">
              <a:avLst/>
            </a:prstGeom>
            <a:noFill/>
          </p:spPr>
          <p:txBody>
            <a:bodyPr anchor="ctr">
              <a:sp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bevelT w="29210" h="16510"/>
                <a:contourClr>
                  <a:schemeClr val="accent4">
                    <a:alpha val="95000"/>
                  </a:schemeClr>
                </a:contourClr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sz="2000" b="1" dirty="0" smtClean="0">
                  <a:ln>
                    <a:prstDash val="solid"/>
                  </a:ln>
                  <a:effectLst>
                    <a:outerShdw blurRad="50800" dist="38100" dir="2400000" algn="t" rotWithShape="0">
                      <a:schemeClr val="tx1">
                        <a:alpha val="30000"/>
                      </a:schemeClr>
                    </a:outerShdw>
                  </a:effectLst>
                  <a:latin typeface="HY강M" pitchFamily="18" charset="-127"/>
                  <a:ea typeface="HY강M" pitchFamily="18" charset="-127"/>
                  <a:cs typeface="Tahoma" pitchFamily="34" charset="0"/>
                </a:rPr>
                <a:t>친환경 소비 방법의 실체</a:t>
              </a:r>
              <a:endParaRPr kumimoji="0" lang="en-US" altLang="ko-KR" sz="2000" b="1" dirty="0">
                <a:ln>
                  <a:prstDash val="solid"/>
                </a:ln>
                <a:effectLst>
                  <a:outerShdw blurRad="50800" dist="38100" dir="2400000" algn="t" rotWithShape="0">
                    <a:schemeClr val="tx1">
                      <a:alpha val="30000"/>
                    </a:schemeClr>
                  </a:outerShdw>
                </a:effectLst>
                <a:latin typeface="HY강M" pitchFamily="18" charset="-127"/>
                <a:ea typeface="HY강M" pitchFamily="18" charset="-127"/>
                <a:cs typeface="Tahoma" pitchFamily="34" charset="0"/>
              </a:endParaRPr>
            </a:p>
          </p:txBody>
        </p:sp>
      </p:grp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85720" y="1609549"/>
            <a:ext cx="3782224" cy="584775"/>
          </a:xfrm>
          <a:prstGeom prst="rect">
            <a:avLst/>
          </a:prstGeom>
          <a:noFill/>
        </p:spPr>
        <p:txBody>
          <a:bodyPr wrap="square"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3200" b="1" dirty="0" smtClean="0">
                <a:ln>
                  <a:noFill/>
                  <a:prstDash val="solid"/>
                </a:ln>
                <a:solidFill>
                  <a:srgbClr val="27780A"/>
                </a:solidFill>
                <a:effectLst>
                  <a:reflection blurRad="6350" stA="55000" endA="300" endPos="45500" dir="5400000" sy="-100000" algn="bl" rotWithShape="0"/>
                </a:effectLst>
                <a:latin typeface="HY강B" pitchFamily="18" charset="-127"/>
                <a:ea typeface="HY강B" pitchFamily="18" charset="-127"/>
                <a:cs typeface="Tahoma" pitchFamily="34" charset="0"/>
              </a:rPr>
              <a:t>목차</a:t>
            </a:r>
            <a:endParaRPr kumimoji="0" lang="en-US" altLang="ko-KR" sz="3200" b="1" dirty="0">
              <a:ln>
                <a:noFill/>
                <a:prstDash val="solid"/>
              </a:ln>
              <a:solidFill>
                <a:srgbClr val="27780A"/>
              </a:solidFill>
              <a:effectLst>
                <a:reflection blurRad="6350" stA="55000" endA="300" endPos="45500" dir="5400000" sy="-100000" algn="bl" rotWithShape="0"/>
              </a:effectLst>
              <a:latin typeface="HY강B" pitchFamily="18" charset="-127"/>
              <a:ea typeface="HY강B" pitchFamily="18" charset="-127"/>
              <a:cs typeface="Tahoma" pitchFamily="34" charset="0"/>
            </a:endParaRPr>
          </a:p>
        </p:txBody>
      </p:sp>
      <p:grpSp>
        <p:nvGrpSpPr>
          <p:cNvPr id="7" name="그룹 6"/>
          <p:cNvGrpSpPr>
            <a:grpSpLocks/>
          </p:cNvGrpSpPr>
          <p:nvPr/>
        </p:nvGrpSpPr>
        <p:grpSpPr bwMode="auto">
          <a:xfrm>
            <a:off x="3786180" y="2348880"/>
            <a:ext cx="3789362" cy="415497"/>
            <a:chOff x="3671509" y="2428864"/>
            <a:chExt cx="3789362" cy="415559"/>
          </a:xfrm>
        </p:grpSpPr>
        <p:sp>
          <p:nvSpPr>
            <p:cNvPr id="11" name="Text Box 5"/>
            <p:cNvSpPr txBox="1">
              <a:spLocks noChangeArrowheads="1"/>
            </p:cNvSpPr>
            <p:nvPr/>
          </p:nvSpPr>
          <p:spPr bwMode="auto">
            <a:xfrm>
              <a:off x="3671509" y="2444253"/>
              <a:ext cx="841200" cy="400170"/>
            </a:xfrm>
            <a:prstGeom prst="rect">
              <a:avLst/>
            </a:prstGeom>
            <a:noFill/>
          </p:spPr>
          <p:txBody>
            <a:bodyPr anchor="ctr">
              <a:sp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contourClr>
                  <a:schemeClr val="bg1"/>
                </a:contourClr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2000" b="1" dirty="0">
                  <a:ln>
                    <a:noFill/>
                    <a:prstDash val="solid"/>
                  </a:ln>
                  <a:solidFill>
                    <a:srgbClr val="98D14B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01</a:t>
              </a:r>
            </a:p>
          </p:txBody>
        </p:sp>
        <p:sp>
          <p:nvSpPr>
            <p:cNvPr id="12" name="Text Box 5"/>
            <p:cNvSpPr txBox="1">
              <a:spLocks noChangeArrowheads="1"/>
            </p:cNvSpPr>
            <p:nvPr/>
          </p:nvSpPr>
          <p:spPr bwMode="auto">
            <a:xfrm>
              <a:off x="4286248" y="2428864"/>
              <a:ext cx="3174623" cy="400110"/>
            </a:xfrm>
            <a:prstGeom prst="rect">
              <a:avLst/>
            </a:prstGeom>
            <a:noFill/>
          </p:spPr>
          <p:txBody>
            <a:bodyPr anchor="ctr">
              <a:sp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bevelT w="29210" h="16510"/>
                <a:contourClr>
                  <a:schemeClr val="accent4">
                    <a:alpha val="95000"/>
                  </a:schemeClr>
                </a:contourClr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sz="2000" dirty="0" smtClean="0">
                  <a:ln>
                    <a:prstDash val="solid"/>
                  </a:ln>
                  <a:effectLst>
                    <a:outerShdw blurRad="50800" dist="38100" dir="2400000" algn="t" rotWithShape="0">
                      <a:schemeClr val="tx1">
                        <a:alpha val="30000"/>
                      </a:schemeClr>
                    </a:outerShdw>
                  </a:effectLst>
                  <a:latin typeface="HY강M" pitchFamily="18" charset="-127"/>
                  <a:ea typeface="HY강M" pitchFamily="18" charset="-127"/>
                  <a:cs typeface="Tahoma" pitchFamily="34" charset="0"/>
                </a:rPr>
                <a:t>친환경 소비란</a:t>
              </a:r>
              <a:r>
                <a:rPr lang="en-US" altLang="ko-KR" sz="2000" dirty="0" smtClean="0">
                  <a:ln>
                    <a:prstDash val="solid"/>
                  </a:ln>
                  <a:effectLst>
                    <a:outerShdw blurRad="50800" dist="38100" dir="2400000" algn="t" rotWithShape="0">
                      <a:schemeClr val="tx1">
                        <a:alpha val="30000"/>
                      </a:schemeClr>
                    </a:outerShdw>
                  </a:effectLst>
                  <a:latin typeface="HY강M" pitchFamily="18" charset="-127"/>
                  <a:ea typeface="HY강M" pitchFamily="18" charset="-127"/>
                  <a:cs typeface="Tahoma" pitchFamily="34" charset="0"/>
                </a:rPr>
                <a:t>?</a:t>
              </a:r>
              <a:endParaRPr kumimoji="0" lang="en-US" altLang="ko-KR" sz="2000" b="1" dirty="0">
                <a:ln>
                  <a:prstDash val="solid"/>
                </a:ln>
                <a:effectLst>
                  <a:outerShdw blurRad="50800" dist="38100" dir="2400000" algn="t" rotWithShape="0">
                    <a:schemeClr val="tx1">
                      <a:alpha val="30000"/>
                    </a:schemeClr>
                  </a:outerShdw>
                </a:effectLst>
                <a:latin typeface="HY강M" pitchFamily="18" charset="-127"/>
                <a:ea typeface="HY강M" pitchFamily="18" charset="-127"/>
                <a:cs typeface="Tahoma" pitchFamily="34" charset="0"/>
              </a:endParaRPr>
            </a:p>
          </p:txBody>
        </p:sp>
      </p:grpSp>
      <p:cxnSp>
        <p:nvCxnSpPr>
          <p:cNvPr id="8" name="직선 연결선 7"/>
          <p:cNvCxnSpPr/>
          <p:nvPr/>
        </p:nvCxnSpPr>
        <p:spPr>
          <a:xfrm rot="5400000">
            <a:off x="250983" y="3963803"/>
            <a:ext cx="6643713" cy="1943"/>
          </a:xfrm>
          <a:prstGeom prst="line">
            <a:avLst/>
          </a:prstGeom>
          <a:ln>
            <a:gradFill>
              <a:gsLst>
                <a:gs pos="4000">
                  <a:schemeClr val="tx1">
                    <a:lumMod val="75000"/>
                    <a:lumOff val="25000"/>
                    <a:alpha val="0"/>
                  </a:schemeClr>
                </a:gs>
                <a:gs pos="32000">
                  <a:srgbClr val="98D14B"/>
                </a:gs>
                <a:gs pos="100000">
                  <a:schemeClr val="accent1">
                    <a:tint val="44500"/>
                    <a:satMod val="160000"/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/>
          <p:cNvCxnSpPr/>
          <p:nvPr/>
        </p:nvCxnSpPr>
        <p:spPr>
          <a:xfrm>
            <a:off x="3214678" y="1571615"/>
            <a:ext cx="1357322" cy="1588"/>
          </a:xfrm>
          <a:prstGeom prst="line">
            <a:avLst/>
          </a:prstGeom>
          <a:ln>
            <a:gradFill>
              <a:gsLst>
                <a:gs pos="4000">
                  <a:schemeClr val="tx1">
                    <a:lumMod val="75000"/>
                    <a:lumOff val="25000"/>
                    <a:alpha val="0"/>
                  </a:schemeClr>
                </a:gs>
                <a:gs pos="32000">
                  <a:srgbClr val="98D14B"/>
                </a:gs>
                <a:gs pos="100000">
                  <a:schemeClr val="accent1">
                    <a:tint val="44500"/>
                    <a:satMod val="160000"/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/>
        </p:nvCxnSpPr>
        <p:spPr>
          <a:xfrm>
            <a:off x="1918166" y="1750221"/>
            <a:ext cx="3071770" cy="1588"/>
          </a:xfrm>
          <a:prstGeom prst="line">
            <a:avLst/>
          </a:prstGeom>
          <a:ln>
            <a:gradFill>
              <a:gsLst>
                <a:gs pos="4000">
                  <a:schemeClr val="tx1">
                    <a:lumMod val="75000"/>
                    <a:lumOff val="25000"/>
                    <a:alpha val="0"/>
                  </a:schemeClr>
                </a:gs>
                <a:gs pos="32000">
                  <a:schemeClr val="bg1"/>
                </a:gs>
                <a:gs pos="100000">
                  <a:schemeClr val="accent1">
                    <a:tint val="44500"/>
                    <a:satMod val="160000"/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직선 연결선 20"/>
          <p:cNvCxnSpPr/>
          <p:nvPr/>
        </p:nvCxnSpPr>
        <p:spPr>
          <a:xfrm>
            <a:off x="1500166" y="2321700"/>
            <a:ext cx="3071770" cy="1588"/>
          </a:xfrm>
          <a:prstGeom prst="line">
            <a:avLst/>
          </a:prstGeom>
          <a:ln>
            <a:gradFill>
              <a:gsLst>
                <a:gs pos="4000">
                  <a:schemeClr val="tx1">
                    <a:lumMod val="75000"/>
                    <a:lumOff val="25000"/>
                    <a:alpha val="0"/>
                  </a:schemeClr>
                </a:gs>
                <a:gs pos="32000">
                  <a:srgbClr val="98D14B"/>
                </a:gs>
                <a:gs pos="100000">
                  <a:schemeClr val="accent1">
                    <a:tint val="44500"/>
                    <a:satMod val="160000"/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그룹 21"/>
          <p:cNvGrpSpPr>
            <a:grpSpLocks/>
          </p:cNvGrpSpPr>
          <p:nvPr/>
        </p:nvGrpSpPr>
        <p:grpSpPr bwMode="auto">
          <a:xfrm>
            <a:off x="3786180" y="4941168"/>
            <a:ext cx="3789362" cy="415497"/>
            <a:chOff x="3671509" y="4551348"/>
            <a:chExt cx="3789308" cy="415559"/>
          </a:xfrm>
        </p:grpSpPr>
        <p:sp>
          <p:nvSpPr>
            <p:cNvPr id="23" name="Text Box 5"/>
            <p:cNvSpPr txBox="1">
              <a:spLocks noChangeArrowheads="1"/>
            </p:cNvSpPr>
            <p:nvPr/>
          </p:nvSpPr>
          <p:spPr bwMode="auto">
            <a:xfrm>
              <a:off x="3671509" y="4566737"/>
              <a:ext cx="841159" cy="400170"/>
            </a:xfrm>
            <a:prstGeom prst="rect">
              <a:avLst/>
            </a:prstGeom>
            <a:noFill/>
          </p:spPr>
          <p:txBody>
            <a:bodyPr anchor="ctr">
              <a:sp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contourClr>
                  <a:schemeClr val="bg1"/>
                </a:contourClr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2000" b="1" dirty="0" smtClean="0">
                  <a:ln>
                    <a:prstDash val="solid"/>
                  </a:ln>
                  <a:solidFill>
                    <a:srgbClr val="98D14B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05</a:t>
              </a:r>
              <a:endParaRPr kumimoji="0" lang="en-US" altLang="ko-KR" sz="2000" b="1" dirty="0">
                <a:ln>
                  <a:prstDash val="solid"/>
                </a:ln>
                <a:solidFill>
                  <a:srgbClr val="98D14B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24" name="Text Box 5"/>
            <p:cNvSpPr txBox="1">
              <a:spLocks noChangeArrowheads="1"/>
            </p:cNvSpPr>
            <p:nvPr/>
          </p:nvSpPr>
          <p:spPr bwMode="auto">
            <a:xfrm>
              <a:off x="4286248" y="4551348"/>
              <a:ext cx="3174569" cy="400110"/>
            </a:xfrm>
            <a:prstGeom prst="rect">
              <a:avLst/>
            </a:prstGeom>
            <a:noFill/>
          </p:spPr>
          <p:txBody>
            <a:bodyPr anchor="ctr">
              <a:sp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bevelT w="29210" h="16510"/>
                <a:contourClr>
                  <a:schemeClr val="accent4">
                    <a:alpha val="95000"/>
                  </a:schemeClr>
                </a:contourClr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sz="2000" b="1" dirty="0" smtClean="0">
                  <a:ln>
                    <a:prstDash val="solid"/>
                  </a:ln>
                  <a:effectLst>
                    <a:outerShdw blurRad="50800" dist="38100" dir="2400000" algn="t" rotWithShape="0">
                      <a:schemeClr val="tx1">
                        <a:alpha val="30000"/>
                      </a:schemeClr>
                    </a:outerShdw>
                  </a:effectLst>
                  <a:latin typeface="HY강M" pitchFamily="18" charset="-127"/>
                  <a:ea typeface="HY강M" pitchFamily="18" charset="-127"/>
                  <a:cs typeface="Tahoma" pitchFamily="34" charset="0"/>
                </a:rPr>
                <a:t>친환경 소비 생활 알리기</a:t>
              </a:r>
              <a:endParaRPr kumimoji="0" lang="en-US" altLang="ko-KR" sz="2000" b="1" dirty="0">
                <a:ln>
                  <a:prstDash val="solid"/>
                </a:ln>
                <a:effectLst>
                  <a:outerShdw blurRad="50800" dist="38100" dir="2400000" algn="t" rotWithShape="0">
                    <a:schemeClr val="tx1">
                      <a:alpha val="30000"/>
                    </a:schemeClr>
                  </a:outerShdw>
                </a:effectLst>
                <a:latin typeface="HY강M" pitchFamily="18" charset="-127"/>
                <a:ea typeface="HY강M" pitchFamily="18" charset="-127"/>
                <a:cs typeface="Tahoma" pitchFamily="34" charset="0"/>
              </a:endParaRPr>
            </a:p>
          </p:txBody>
        </p:sp>
      </p:grpSp>
      <p:grpSp>
        <p:nvGrpSpPr>
          <p:cNvPr id="25" name="그룹 24"/>
          <p:cNvGrpSpPr>
            <a:grpSpLocks/>
          </p:cNvGrpSpPr>
          <p:nvPr/>
        </p:nvGrpSpPr>
        <p:grpSpPr bwMode="auto">
          <a:xfrm>
            <a:off x="3786180" y="1717359"/>
            <a:ext cx="3789362" cy="415497"/>
            <a:chOff x="3671509" y="2428864"/>
            <a:chExt cx="3789362" cy="415559"/>
          </a:xfrm>
        </p:grpSpPr>
        <p:sp>
          <p:nvSpPr>
            <p:cNvPr id="26" name="Text Box 5"/>
            <p:cNvSpPr txBox="1">
              <a:spLocks noChangeArrowheads="1"/>
            </p:cNvSpPr>
            <p:nvPr/>
          </p:nvSpPr>
          <p:spPr bwMode="auto">
            <a:xfrm>
              <a:off x="3671509" y="2444253"/>
              <a:ext cx="841200" cy="400170"/>
            </a:xfrm>
            <a:prstGeom prst="rect">
              <a:avLst/>
            </a:prstGeom>
            <a:noFill/>
          </p:spPr>
          <p:txBody>
            <a:bodyPr anchor="ctr">
              <a:sp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contourClr>
                  <a:schemeClr val="bg1"/>
                </a:contourClr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2000" b="1" dirty="0" smtClean="0">
                  <a:ln>
                    <a:noFill/>
                    <a:prstDash val="solid"/>
                  </a:ln>
                  <a:solidFill>
                    <a:srgbClr val="98D14B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 *</a:t>
              </a:r>
              <a:endParaRPr kumimoji="0" lang="en-US" altLang="ko-KR" sz="2000" b="1" dirty="0">
                <a:ln>
                  <a:noFill/>
                  <a:prstDash val="solid"/>
                </a:ln>
                <a:solidFill>
                  <a:srgbClr val="98D14B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27" name="Text Box 5"/>
            <p:cNvSpPr txBox="1">
              <a:spLocks noChangeArrowheads="1"/>
            </p:cNvSpPr>
            <p:nvPr/>
          </p:nvSpPr>
          <p:spPr bwMode="auto">
            <a:xfrm>
              <a:off x="4286248" y="2428864"/>
              <a:ext cx="3174623" cy="400110"/>
            </a:xfrm>
            <a:prstGeom prst="rect">
              <a:avLst/>
            </a:prstGeom>
            <a:noFill/>
          </p:spPr>
          <p:txBody>
            <a:bodyPr anchor="ctr">
              <a:sp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bevelT w="29210" h="16510"/>
                <a:contourClr>
                  <a:schemeClr val="accent4">
                    <a:alpha val="95000"/>
                  </a:schemeClr>
                </a:contourClr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2000" b="1" dirty="0" smtClean="0">
                  <a:ln>
                    <a:prstDash val="solid"/>
                  </a:ln>
                  <a:effectLst>
                    <a:outerShdw blurRad="50800" dist="38100" dir="2400000" algn="t" rotWithShape="0">
                      <a:schemeClr val="tx1">
                        <a:alpha val="30000"/>
                      </a:schemeClr>
                    </a:outerShdw>
                  </a:effectLst>
                  <a:latin typeface="HY강M" pitchFamily="18" charset="-127"/>
                  <a:ea typeface="HY강M" pitchFamily="18" charset="-127"/>
                  <a:cs typeface="Tahoma" pitchFamily="34" charset="0"/>
                </a:rPr>
                <a:t>탐구 동기</a:t>
              </a:r>
              <a:endParaRPr kumimoji="0" lang="en-US" altLang="ko-KR" sz="2000" b="1" dirty="0">
                <a:ln>
                  <a:prstDash val="solid"/>
                </a:ln>
                <a:effectLst>
                  <a:outerShdw blurRad="50800" dist="38100" dir="2400000" algn="t" rotWithShape="0">
                    <a:schemeClr val="tx1">
                      <a:alpha val="30000"/>
                    </a:schemeClr>
                  </a:outerShdw>
                </a:effectLst>
                <a:latin typeface="HY강M" pitchFamily="18" charset="-127"/>
                <a:ea typeface="HY강M" pitchFamily="18" charset="-127"/>
                <a:cs typeface="Tahoma" pitchFamily="34" charset="0"/>
              </a:endParaRPr>
            </a:p>
          </p:txBody>
        </p:sp>
      </p:grpSp>
      <p:pic>
        <p:nvPicPr>
          <p:cNvPr id="28" name="그림 27" descr="물범이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029" y="3024213"/>
            <a:ext cx="2590963" cy="3119431"/>
          </a:xfrm>
          <a:prstGeom prst="rect">
            <a:avLst/>
          </a:prstGeom>
        </p:spPr>
      </p:pic>
      <p:sp>
        <p:nvSpPr>
          <p:cNvPr id="29" name="직사각형 28"/>
          <p:cNvSpPr/>
          <p:nvPr/>
        </p:nvSpPr>
        <p:spPr>
          <a:xfrm>
            <a:off x="0" y="6596390"/>
            <a:ext cx="5357818" cy="2616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ko-KR" sz="1100" b="1" dirty="0" smtClean="0">
                <a:latin typeface="+mn-ea"/>
                <a:cs typeface="Tahoma" pitchFamily="34" charset="0"/>
              </a:rPr>
              <a:t> </a:t>
            </a:r>
            <a:r>
              <a:rPr lang="ko-KR" altLang="en-US" sz="1100" b="1" dirty="0" smtClean="0">
                <a:latin typeface="+mn-ea"/>
                <a:cs typeface="Tahoma" pitchFamily="34" charset="0"/>
              </a:rPr>
              <a:t>출처</a:t>
            </a:r>
            <a:r>
              <a:rPr lang="en-US" altLang="ko-KR" sz="1100" b="1" dirty="0" smtClean="0">
                <a:latin typeface="+mn-ea"/>
                <a:cs typeface="Tahoma" pitchFamily="34" charset="0"/>
              </a:rPr>
              <a:t> </a:t>
            </a:r>
            <a:r>
              <a:rPr lang="ko-KR" altLang="en-US" sz="1100" b="1" dirty="0" err="1" smtClean="0">
                <a:latin typeface="+mn-ea"/>
                <a:cs typeface="Tahoma" pitchFamily="34" charset="0"/>
              </a:rPr>
              <a:t>ㅣ</a:t>
            </a:r>
            <a:r>
              <a:rPr lang="en-US" altLang="ko-KR" sz="1100" b="1" dirty="0" smtClean="0">
                <a:latin typeface="+mn-ea"/>
                <a:cs typeface="Tahoma" pitchFamily="34" charset="0"/>
              </a:rPr>
              <a:t> http://blog.naver.com/keiti_sns/220119778812</a:t>
            </a:r>
            <a:endParaRPr lang="ko-KR" altLang="en-US" sz="1100" b="1" dirty="0">
              <a:latin typeface="+mn-ea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248267" y="214591"/>
            <a:ext cx="6600224" cy="584775"/>
          </a:xfrm>
          <a:prstGeom prst="rect">
            <a:avLst/>
          </a:prstGeom>
          <a:noFill/>
        </p:spPr>
        <p:txBody>
          <a:bodyPr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3200" b="1" spc="-100" dirty="0" smtClean="0">
                <a:ln>
                  <a:prstDash val="solid"/>
                </a:ln>
                <a:latin typeface="HY강B" pitchFamily="18" charset="-127"/>
                <a:ea typeface="HY강B" pitchFamily="18" charset="-127"/>
                <a:cs typeface="Tahoma" pitchFamily="34" charset="0"/>
              </a:rPr>
              <a:t> *  </a:t>
            </a:r>
            <a:r>
              <a:rPr lang="ko-KR" altLang="en-US" sz="3200" b="1" spc="-100" dirty="0" smtClean="0">
                <a:ln>
                  <a:prstDash val="solid"/>
                </a:ln>
                <a:latin typeface="HY강B" pitchFamily="18" charset="-127"/>
                <a:ea typeface="HY강B" pitchFamily="18" charset="-127"/>
                <a:cs typeface="Tahoma" pitchFamily="34" charset="0"/>
              </a:rPr>
              <a:t>탐구동기</a:t>
            </a:r>
            <a:endParaRPr kumimoji="0" lang="en-US" altLang="ko-KR" sz="3200" b="1" spc="-100" dirty="0">
              <a:ln>
                <a:prstDash val="solid"/>
              </a:ln>
              <a:latin typeface="HY강B" pitchFamily="18" charset="-127"/>
              <a:ea typeface="HY강B" pitchFamily="18" charset="-127"/>
              <a:cs typeface="Tahoma" pitchFamily="34" charset="0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539552" y="1052736"/>
            <a:ext cx="7920880" cy="1512168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000" dirty="0" smtClean="0">
                <a:latin typeface="HY강M" pitchFamily="18" charset="-127"/>
                <a:ea typeface="HY강M" pitchFamily="18" charset="-127"/>
              </a:rPr>
              <a:t>사람들이 친환경 소비에 대한 인식이 </a:t>
            </a:r>
            <a:endParaRPr lang="en-US" altLang="ko-KR" sz="3000" dirty="0" smtClean="0">
              <a:latin typeface="HY강M" pitchFamily="18" charset="-127"/>
              <a:ea typeface="HY강M" pitchFamily="18" charset="-127"/>
            </a:endParaRPr>
          </a:p>
          <a:p>
            <a:pPr algn="ctr"/>
            <a:r>
              <a:rPr lang="ko-KR" altLang="en-US" sz="3000" dirty="0" smtClean="0">
                <a:latin typeface="HY강M" pitchFamily="18" charset="-127"/>
                <a:ea typeface="HY강M" pitchFamily="18" charset="-127"/>
              </a:rPr>
              <a:t>부족하여 관심을 갖게 되었다</a:t>
            </a:r>
            <a:r>
              <a:rPr lang="en-US" altLang="ko-KR" sz="30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3000" dirty="0">
              <a:latin typeface="HY강M" pitchFamily="18" charset="-127"/>
              <a:ea typeface="HY강M" pitchFamily="18" charset="-127"/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539552" y="4581128"/>
            <a:ext cx="7920880" cy="1512168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000" dirty="0" smtClean="0">
                <a:latin typeface="HY강M" pitchFamily="18" charset="-127"/>
                <a:ea typeface="HY강M" pitchFamily="18" charset="-127"/>
              </a:rPr>
              <a:t>친환경 소비를 잘 알고 실천하기 위해서 </a:t>
            </a:r>
            <a:endParaRPr lang="en-US" altLang="ko-KR" sz="3000" dirty="0" smtClean="0">
              <a:latin typeface="HY강M" pitchFamily="18" charset="-127"/>
              <a:ea typeface="HY강M" pitchFamily="18" charset="-127"/>
            </a:endParaRPr>
          </a:p>
          <a:p>
            <a:pPr algn="ctr"/>
            <a:r>
              <a:rPr lang="ko-KR" altLang="en-US" sz="3000" dirty="0" smtClean="0">
                <a:latin typeface="HY강M" pitchFamily="18" charset="-127"/>
                <a:ea typeface="HY강M" pitchFamily="18" charset="-127"/>
              </a:rPr>
              <a:t>조사하게 되었다</a:t>
            </a:r>
            <a:r>
              <a:rPr lang="en-US" altLang="ko-KR" sz="30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3000" dirty="0">
              <a:latin typeface="HY강M" pitchFamily="18" charset="-127"/>
              <a:ea typeface="HY강M" pitchFamily="18" charset="-127"/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539552" y="2780928"/>
            <a:ext cx="7920880" cy="1512168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000" dirty="0" smtClean="0">
                <a:latin typeface="HY강M" pitchFamily="18" charset="-127"/>
                <a:ea typeface="HY강M" pitchFamily="18" charset="-127"/>
              </a:rPr>
              <a:t>평소에 과자나 필기구를 살 때 친환경 마크가 많이 있어서 호기심을 갖게 되었다</a:t>
            </a:r>
            <a:r>
              <a:rPr lang="en-US" altLang="ko-KR" sz="30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30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48267" y="214591"/>
            <a:ext cx="6600224" cy="584775"/>
          </a:xfrm>
          <a:prstGeom prst="rect">
            <a:avLst/>
          </a:prstGeom>
          <a:noFill/>
        </p:spPr>
        <p:txBody>
          <a:bodyPr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3200" b="1" spc="-100" dirty="0" smtClean="0">
                <a:ln>
                  <a:prstDash val="solid"/>
                </a:ln>
                <a:latin typeface="HY강B" pitchFamily="18" charset="-127"/>
                <a:ea typeface="HY강B" pitchFamily="18" charset="-127"/>
                <a:cs typeface="Tahoma" pitchFamily="34" charset="0"/>
              </a:rPr>
              <a:t>1. </a:t>
            </a:r>
            <a:r>
              <a:rPr lang="ko-KR" altLang="en-US" sz="3200" b="1" spc="-100" dirty="0" smtClean="0">
                <a:ln>
                  <a:prstDash val="solid"/>
                </a:ln>
                <a:latin typeface="HY강B" pitchFamily="18" charset="-127"/>
                <a:ea typeface="HY강B" pitchFamily="18" charset="-127"/>
                <a:cs typeface="Tahoma" pitchFamily="34" charset="0"/>
              </a:rPr>
              <a:t>친환경 소비란</a:t>
            </a:r>
            <a:r>
              <a:rPr lang="en-US" altLang="ko-KR" sz="3200" b="1" spc="-100" dirty="0" smtClean="0">
                <a:ln>
                  <a:prstDash val="solid"/>
                </a:ln>
                <a:latin typeface="HY강B" pitchFamily="18" charset="-127"/>
                <a:ea typeface="HY강B" pitchFamily="18" charset="-127"/>
                <a:cs typeface="Tahoma" pitchFamily="34" charset="0"/>
              </a:rPr>
              <a:t>?</a:t>
            </a:r>
            <a:endParaRPr kumimoji="0" lang="en-US" altLang="ko-KR" sz="3200" b="1" spc="-100" dirty="0">
              <a:ln>
                <a:prstDash val="solid"/>
              </a:ln>
              <a:latin typeface="HY강B" pitchFamily="18" charset="-127"/>
              <a:ea typeface="HY강B" pitchFamily="18" charset="-127"/>
              <a:cs typeface="Tahoma" pitchFamily="34" charset="0"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57792" y="681319"/>
            <a:ext cx="6600224" cy="461665"/>
          </a:xfrm>
          <a:prstGeom prst="rect">
            <a:avLst/>
          </a:prstGeom>
          <a:noFill/>
          <a:effectLst>
            <a:outerShdw dir="5400000" algn="ctr" rotWithShape="0">
              <a:srgbClr val="000000">
                <a:alpha val="0"/>
              </a:srgbClr>
            </a:outerShdw>
          </a:effectLst>
        </p:spPr>
        <p:txBody>
          <a:bodyPr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1270" h="1270"/>
              <a:contourClr>
                <a:schemeClr val="accent4">
                  <a:alpha val="95000"/>
                </a:schemeClr>
              </a:contourClr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400" spc="0" dirty="0" smtClean="0">
                <a:ln>
                  <a:prstDash val="solid"/>
                </a:ln>
                <a:solidFill>
                  <a:srgbClr val="27780A"/>
                </a:solidFill>
                <a:latin typeface="HY강B" pitchFamily="18" charset="-127"/>
                <a:ea typeface="HY강B" pitchFamily="18" charset="-127"/>
                <a:cs typeface="Tahoma" pitchFamily="34" charset="0"/>
              </a:rPr>
              <a:t>친환경 소비의</a:t>
            </a:r>
            <a:r>
              <a:rPr lang="en-US" altLang="ko-KR" sz="2400" dirty="0" smtClean="0">
                <a:ln>
                  <a:prstDash val="solid"/>
                </a:ln>
                <a:solidFill>
                  <a:srgbClr val="27780A"/>
                </a:solidFill>
                <a:latin typeface="HY강B" pitchFamily="18" charset="-127"/>
                <a:ea typeface="HY강B" pitchFamily="18" charset="-127"/>
                <a:cs typeface="Tahoma" pitchFamily="34" charset="0"/>
              </a:rPr>
              <a:t> </a:t>
            </a:r>
            <a:r>
              <a:rPr lang="ko-KR" altLang="en-US" sz="2400" dirty="0" smtClean="0">
                <a:ln>
                  <a:prstDash val="solid"/>
                </a:ln>
                <a:solidFill>
                  <a:srgbClr val="27780A"/>
                </a:solidFill>
                <a:latin typeface="HY강B" pitchFamily="18" charset="-127"/>
                <a:ea typeface="HY강B" pitchFamily="18" charset="-127"/>
                <a:cs typeface="Tahoma" pitchFamily="34" charset="0"/>
              </a:rPr>
              <a:t>뜻과 동영상</a:t>
            </a:r>
            <a:endParaRPr kumimoji="0" lang="en-US" altLang="ko-KR" sz="2400" spc="0" dirty="0">
              <a:ln>
                <a:prstDash val="solid"/>
              </a:ln>
              <a:solidFill>
                <a:srgbClr val="27780A"/>
              </a:solidFill>
              <a:latin typeface="HY강B" pitchFamily="18" charset="-127"/>
              <a:ea typeface="HY강B" pitchFamily="18" charset="-127"/>
              <a:cs typeface="Tahoma" pitchFamily="34" charset="0"/>
            </a:endParaRPr>
          </a:p>
        </p:txBody>
      </p:sp>
      <p:pic>
        <p:nvPicPr>
          <p:cNvPr id="22" name="_x26817424" descr="EMB000011341ba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734569"/>
            <a:ext cx="8072494" cy="3909141"/>
          </a:xfrm>
          <a:prstGeom prst="rect">
            <a:avLst/>
          </a:prstGeom>
          <a:noFill/>
        </p:spPr>
      </p:pic>
      <p:sp>
        <p:nvSpPr>
          <p:cNvPr id="6" name="모서리가 둥근 직사각형 5"/>
          <p:cNvSpPr/>
          <p:nvPr/>
        </p:nvSpPr>
        <p:spPr>
          <a:xfrm>
            <a:off x="285720" y="1142984"/>
            <a:ext cx="8501122" cy="142876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200" dirty="0" smtClean="0">
                <a:latin typeface="HY강B" pitchFamily="18" charset="-127"/>
                <a:ea typeface="HY강B" pitchFamily="18" charset="-127"/>
              </a:rPr>
              <a:t>환경에 부담을 주지 않거나 또는 적게 주는 소비의 행태를 뜻하고 물 절약과 전기 절약 등 다양한 형태의 친환경 소비가 있습니다</a:t>
            </a:r>
            <a:r>
              <a:rPr lang="en-US" altLang="ko-KR" sz="2200" dirty="0" smtClean="0">
                <a:latin typeface="HY강B" pitchFamily="18" charset="-127"/>
                <a:ea typeface="HY강B" pitchFamily="18" charset="-127"/>
              </a:rPr>
              <a:t>.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0" y="6596390"/>
            <a:ext cx="7215206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ko-KR" sz="1200" b="1" dirty="0" smtClean="0">
                <a:latin typeface="+mn-ea"/>
                <a:cs typeface="Tahoma" pitchFamily="34" charset="0"/>
              </a:rPr>
              <a:t> </a:t>
            </a:r>
            <a:r>
              <a:rPr lang="ko-KR" altLang="en-US" sz="1100" b="1" dirty="0" smtClean="0">
                <a:latin typeface="+mn-ea"/>
                <a:cs typeface="Tahoma" pitchFamily="34" charset="0"/>
              </a:rPr>
              <a:t>출처</a:t>
            </a:r>
            <a:r>
              <a:rPr lang="en-US" altLang="ko-KR" sz="1100" b="1" dirty="0" smtClean="0">
                <a:latin typeface="+mn-ea"/>
                <a:cs typeface="Tahoma" pitchFamily="34" charset="0"/>
              </a:rPr>
              <a:t> </a:t>
            </a:r>
            <a:r>
              <a:rPr lang="ko-KR" altLang="en-US" sz="1100" b="1" dirty="0" err="1" smtClean="0">
                <a:latin typeface="+mn-ea"/>
                <a:cs typeface="Tahoma" pitchFamily="34" charset="0"/>
              </a:rPr>
              <a:t>ㅣ</a:t>
            </a:r>
            <a:r>
              <a:rPr lang="en-US" altLang="ko-KR" sz="1100" dirty="0" smtClean="0">
                <a:latin typeface="HY강B" pitchFamily="18" charset="-127"/>
                <a:ea typeface="HY강B" pitchFamily="18" charset="-127"/>
              </a:rPr>
              <a:t>http://study.jr.naver.com/donghwa/view.nhn?donghwaNo=1707&amp;categoryId=1</a:t>
            </a:r>
          </a:p>
          <a:p>
            <a:pPr>
              <a:defRPr/>
            </a:pPr>
            <a:endParaRPr lang="ko-KR" altLang="en-US" sz="1200" b="1" dirty="0">
              <a:latin typeface="+mn-ea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48267" y="214591"/>
            <a:ext cx="6600224" cy="584775"/>
          </a:xfrm>
          <a:prstGeom prst="rect">
            <a:avLst/>
          </a:prstGeom>
          <a:noFill/>
        </p:spPr>
        <p:txBody>
          <a:bodyPr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3200" b="1" spc="-100" dirty="0" smtClean="0">
                <a:ln>
                  <a:prstDash val="solid"/>
                </a:ln>
                <a:latin typeface="HY강B" pitchFamily="18" charset="-127"/>
                <a:ea typeface="HY강B" pitchFamily="18" charset="-127"/>
                <a:cs typeface="Tahoma" pitchFamily="34" charset="0"/>
              </a:rPr>
              <a:t>2. </a:t>
            </a:r>
            <a:r>
              <a:rPr lang="ko-KR" altLang="en-US" sz="3200" b="1" spc="-100" dirty="0" smtClean="0">
                <a:ln>
                  <a:prstDash val="solid"/>
                </a:ln>
                <a:latin typeface="HY강B" pitchFamily="18" charset="-127"/>
                <a:ea typeface="HY강B" pitchFamily="18" charset="-127"/>
                <a:cs typeface="Tahoma" pitchFamily="34" charset="0"/>
              </a:rPr>
              <a:t>친환경 소비 방법</a:t>
            </a:r>
            <a:endParaRPr kumimoji="0" lang="en-US" altLang="ko-KR" sz="3200" b="1" spc="-100" dirty="0">
              <a:ln>
                <a:prstDash val="solid"/>
              </a:ln>
              <a:latin typeface="HY강B" pitchFamily="18" charset="-127"/>
              <a:ea typeface="HY강B" pitchFamily="18" charset="-127"/>
              <a:cs typeface="Tahoma" pitchFamily="34" charset="0"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57792" y="681319"/>
            <a:ext cx="6600224" cy="461665"/>
          </a:xfrm>
          <a:prstGeom prst="rect">
            <a:avLst/>
          </a:prstGeom>
          <a:noFill/>
          <a:effectLst>
            <a:outerShdw dir="5400000" algn="ctr" rotWithShape="0">
              <a:srgbClr val="000000">
                <a:alpha val="0"/>
              </a:srgbClr>
            </a:outerShdw>
          </a:effectLst>
        </p:spPr>
        <p:txBody>
          <a:bodyPr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1270" h="1270"/>
              <a:contourClr>
                <a:schemeClr val="accent4">
                  <a:alpha val="95000"/>
                </a:schemeClr>
              </a:contourClr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2400" dirty="0" smtClean="0">
                <a:ln>
                  <a:prstDash val="solid"/>
                </a:ln>
                <a:solidFill>
                  <a:srgbClr val="27780A"/>
                </a:solidFill>
                <a:latin typeface="HY강B" pitchFamily="18" charset="-127"/>
                <a:ea typeface="HY강B" pitchFamily="18" charset="-127"/>
                <a:cs typeface="Tahoma" pitchFamily="34" charset="0"/>
              </a:rPr>
              <a:t> </a:t>
            </a:r>
            <a:r>
              <a:rPr lang="en-US" altLang="ko-KR" sz="2400" dirty="0" smtClean="0">
                <a:ln>
                  <a:prstDash val="solid"/>
                </a:ln>
                <a:solidFill>
                  <a:srgbClr val="27780A"/>
                </a:solidFill>
                <a:latin typeface="HY강B" pitchFamily="18" charset="-127"/>
                <a:ea typeface="HY강B" pitchFamily="18" charset="-127"/>
                <a:cs typeface="Tahoma" pitchFamily="34" charset="0"/>
              </a:rPr>
              <a:t>- </a:t>
            </a:r>
            <a:r>
              <a:rPr lang="ko-KR" altLang="en-US" sz="2400" dirty="0" smtClean="0">
                <a:ln>
                  <a:prstDash val="solid"/>
                </a:ln>
                <a:solidFill>
                  <a:srgbClr val="27780A"/>
                </a:solidFill>
                <a:latin typeface="HY강B" pitchFamily="18" charset="-127"/>
                <a:ea typeface="HY강B" pitchFamily="18" charset="-127"/>
                <a:cs typeface="Tahoma" pitchFamily="34" charset="0"/>
              </a:rPr>
              <a:t>그린카드</a:t>
            </a:r>
            <a:endParaRPr kumimoji="0" lang="en-US" altLang="ko-KR" sz="2400" spc="0" dirty="0">
              <a:ln>
                <a:prstDash val="solid"/>
              </a:ln>
              <a:solidFill>
                <a:srgbClr val="27780A"/>
              </a:solidFill>
              <a:latin typeface="HY강B" pitchFamily="18" charset="-127"/>
              <a:ea typeface="HY강B" pitchFamily="18" charset="-127"/>
              <a:cs typeface="Tahoma" pitchFamily="34" charset="0"/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214282" y="1142984"/>
            <a:ext cx="8715436" cy="92869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dirty="0" smtClean="0">
                <a:latin typeface="HY강M" pitchFamily="18" charset="-127"/>
                <a:ea typeface="HY강M" pitchFamily="18" charset="-127"/>
              </a:rPr>
              <a:t>· 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개요</a:t>
            </a:r>
          </a:p>
          <a:p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포인트 제도를 활용하여 친환경제품구매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에너지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전기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·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가스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·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수도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)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절약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대중교통 이용 등 녹색생활 실천 시 금전적 혜택을 지급하는 친환경생활 필수 카드이다</a:t>
            </a:r>
            <a:endParaRPr lang="ko-KR" altLang="en-US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7" name="모서리가 둥근 직사각형 16"/>
          <p:cNvSpPr/>
          <p:nvPr/>
        </p:nvSpPr>
        <p:spPr>
          <a:xfrm>
            <a:off x="214282" y="2214554"/>
            <a:ext cx="8715436" cy="200026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dirty="0" smtClean="0">
              <a:latin typeface="HY강B" pitchFamily="18" charset="-127"/>
              <a:ea typeface="HY강B" pitchFamily="18" charset="-127"/>
            </a:endParaRPr>
          </a:p>
          <a:p>
            <a:r>
              <a:rPr lang="en-US" sz="2000" dirty="0" smtClean="0">
                <a:latin typeface="HY강M" pitchFamily="18" charset="-127"/>
                <a:ea typeface="HY강M" pitchFamily="18" charset="-127"/>
              </a:rPr>
              <a:t>·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도입배경</a:t>
            </a:r>
          </a:p>
          <a:p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기후변화 대응 및 친환경생활의 필요성에 대한 우리의 인식은 높지만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정작 실천은 쉽지 않다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.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또한 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"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친환경소비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·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생활은 번거롭고 귀찮다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"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는 인식이 많다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.</a:t>
            </a:r>
            <a:endParaRPr lang="ko-KR" altLang="en-US" dirty="0" smtClean="0">
              <a:latin typeface="HY강B" pitchFamily="18" charset="-127"/>
              <a:ea typeface="HY강B" pitchFamily="18" charset="-127"/>
            </a:endParaRPr>
          </a:p>
          <a:p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지구온난화를 야기하는 온실가스의 배출을 줄이기 위해서는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전체 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CO₂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배출량의 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43%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를 차지하는 비 산업 부문인 가정과 상업시설에서 실질적인 감축이 이루어져야 한다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.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이에 따라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환경부는 일상 속에서 손쉽게 친환경 생활을 실천할 수 있도록 “그린카드”제도를 도입하였다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.</a:t>
            </a:r>
            <a:endParaRPr lang="ko-KR" altLang="en-US" dirty="0" smtClean="0">
              <a:latin typeface="HY강B" pitchFamily="18" charset="-127"/>
              <a:ea typeface="HY강B" pitchFamily="18" charset="-127"/>
            </a:endParaRPr>
          </a:p>
          <a:p>
            <a:endParaRPr lang="ko-KR" altLang="en-US" dirty="0"/>
          </a:p>
        </p:txBody>
      </p:sp>
      <p:pic>
        <p:nvPicPr>
          <p:cNvPr id="19" name="그림 18" descr="%C7Ϲݱ%E2_%B9%B0%B9%FC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29454" y="4421194"/>
            <a:ext cx="2000246" cy="2222496"/>
          </a:xfrm>
          <a:prstGeom prst="rect">
            <a:avLst/>
          </a:prstGeom>
        </p:spPr>
      </p:pic>
      <p:pic>
        <p:nvPicPr>
          <p:cNvPr id="8" name="그림 7" descr="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4286256"/>
            <a:ext cx="3500462" cy="2246130"/>
          </a:xfrm>
          <a:prstGeom prst="rect">
            <a:avLst/>
          </a:prstGeom>
        </p:spPr>
      </p:pic>
      <p:sp>
        <p:nvSpPr>
          <p:cNvPr id="9" name="직사각형 8"/>
          <p:cNvSpPr/>
          <p:nvPr/>
        </p:nvSpPr>
        <p:spPr>
          <a:xfrm>
            <a:off x="0" y="6498575"/>
            <a:ext cx="7215206" cy="4308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ko-KR" sz="1100" b="1" dirty="0" smtClean="0">
                <a:latin typeface="+mn-ea"/>
                <a:cs typeface="Tahoma" pitchFamily="34" charset="0"/>
              </a:rPr>
              <a:t> </a:t>
            </a:r>
            <a:r>
              <a:rPr lang="ko-KR" altLang="en-US" sz="1100" b="1" dirty="0" smtClean="0">
                <a:latin typeface="+mn-ea"/>
                <a:cs typeface="Tahoma" pitchFamily="34" charset="0"/>
              </a:rPr>
              <a:t>출처</a:t>
            </a:r>
            <a:r>
              <a:rPr lang="en-US" altLang="ko-KR" sz="1100" b="1" dirty="0" smtClean="0">
                <a:latin typeface="+mn-ea"/>
                <a:cs typeface="Tahoma" pitchFamily="34" charset="0"/>
              </a:rPr>
              <a:t> </a:t>
            </a:r>
            <a:r>
              <a:rPr lang="ko-KR" altLang="en-US" sz="1100" b="1" dirty="0" err="1" smtClean="0">
                <a:latin typeface="+mn-ea"/>
                <a:cs typeface="Tahoma" pitchFamily="34" charset="0"/>
              </a:rPr>
              <a:t>ㅣ</a:t>
            </a:r>
            <a:r>
              <a:rPr lang="en-US" altLang="ko-KR" sz="1100" b="1" dirty="0" smtClean="0">
                <a:latin typeface="+mn-ea"/>
                <a:cs typeface="Tahoma" pitchFamily="34" charset="0"/>
              </a:rPr>
              <a:t> http://blog.bccard.com/32 </a:t>
            </a:r>
          </a:p>
          <a:p>
            <a:pPr>
              <a:defRPr/>
            </a:pPr>
            <a:r>
              <a:rPr lang="en-US" altLang="ko-KR" sz="1100" b="1" dirty="0" smtClean="0">
                <a:latin typeface="+mn-ea"/>
                <a:cs typeface="Tahoma" pitchFamily="34" charset="0"/>
              </a:rPr>
              <a:t>http://blog.naver.com/thegreencard/167427111</a:t>
            </a:r>
            <a:endParaRPr lang="en-US" altLang="ko-KR" sz="1100" dirty="0" smtClean="0">
              <a:latin typeface="HY강B" pitchFamily="18" charset="-127"/>
              <a:ea typeface="HY강B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모서리가 둥근 직사각형 7"/>
          <p:cNvSpPr/>
          <p:nvPr/>
        </p:nvSpPr>
        <p:spPr>
          <a:xfrm>
            <a:off x="214282" y="3929066"/>
            <a:ext cx="8715436" cy="128588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dirty="0" smtClean="0">
              <a:latin typeface="HY강B" pitchFamily="18" charset="-127"/>
              <a:ea typeface="HY강B" pitchFamily="18" charset="-127"/>
            </a:endParaRPr>
          </a:p>
          <a:p>
            <a:r>
              <a:rPr lang="en-US" sz="2000" dirty="0" smtClean="0">
                <a:latin typeface="HY강M" pitchFamily="18" charset="-127"/>
                <a:ea typeface="HY강M" pitchFamily="18" charset="-127"/>
              </a:rPr>
              <a:t>· 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특징</a:t>
            </a:r>
          </a:p>
          <a:p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친환경 생활 실천을 실질적인 경제적 혜택으로 돌려줌으로써 친환경생활 실천을 권장하고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친환경제품의 구매를 확산한다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.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연간 약 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20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만원 이상의 포인트를 제공받을 수 있고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적립된 포인트의 일부를 환경보호 등에 기부할 수도 있다</a:t>
            </a: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.</a:t>
            </a:r>
          </a:p>
          <a:p>
            <a:endParaRPr lang="ko-KR" altLang="en-US" dirty="0"/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248267" y="214591"/>
            <a:ext cx="6600224" cy="584775"/>
          </a:xfrm>
          <a:prstGeom prst="rect">
            <a:avLst/>
          </a:prstGeom>
          <a:noFill/>
        </p:spPr>
        <p:txBody>
          <a:bodyPr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3200" b="1" spc="-100" dirty="0" smtClean="0">
                <a:ln>
                  <a:prstDash val="solid"/>
                </a:ln>
                <a:latin typeface="HY강B" pitchFamily="18" charset="-127"/>
                <a:ea typeface="HY강B" pitchFamily="18" charset="-127"/>
                <a:cs typeface="Tahoma" pitchFamily="34" charset="0"/>
              </a:rPr>
              <a:t>2. </a:t>
            </a:r>
            <a:r>
              <a:rPr lang="ko-KR" altLang="en-US" sz="3200" b="1" spc="-100" dirty="0" smtClean="0">
                <a:ln>
                  <a:prstDash val="solid"/>
                </a:ln>
                <a:latin typeface="HY강B" pitchFamily="18" charset="-127"/>
                <a:ea typeface="HY강B" pitchFamily="18" charset="-127"/>
                <a:cs typeface="Tahoma" pitchFamily="34" charset="0"/>
              </a:rPr>
              <a:t>친환경 소비 방법</a:t>
            </a:r>
            <a:endParaRPr kumimoji="0" lang="en-US" altLang="ko-KR" sz="3200" b="1" spc="-100" dirty="0">
              <a:ln>
                <a:prstDash val="solid"/>
              </a:ln>
              <a:latin typeface="HY강B" pitchFamily="18" charset="-127"/>
              <a:ea typeface="HY강B" pitchFamily="18" charset="-127"/>
              <a:cs typeface="Tahoma" pitchFamily="34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57792" y="681319"/>
            <a:ext cx="6600224" cy="461665"/>
          </a:xfrm>
          <a:prstGeom prst="rect">
            <a:avLst/>
          </a:prstGeom>
          <a:noFill/>
          <a:effectLst>
            <a:outerShdw dir="5400000" algn="ctr" rotWithShape="0">
              <a:srgbClr val="000000">
                <a:alpha val="0"/>
              </a:srgbClr>
            </a:outerShdw>
          </a:effectLst>
        </p:spPr>
        <p:txBody>
          <a:bodyPr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1270" h="1270"/>
              <a:contourClr>
                <a:schemeClr val="accent4">
                  <a:alpha val="95000"/>
                </a:schemeClr>
              </a:contourClr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2400" dirty="0" smtClean="0">
                <a:ln>
                  <a:prstDash val="solid"/>
                </a:ln>
                <a:solidFill>
                  <a:srgbClr val="27780A"/>
                </a:solidFill>
                <a:latin typeface="HY강B" pitchFamily="18" charset="-127"/>
                <a:ea typeface="HY강B" pitchFamily="18" charset="-127"/>
                <a:cs typeface="Tahoma" pitchFamily="34" charset="0"/>
              </a:rPr>
              <a:t> </a:t>
            </a:r>
            <a:r>
              <a:rPr lang="en-US" altLang="ko-KR" sz="2400" dirty="0" smtClean="0">
                <a:ln>
                  <a:prstDash val="solid"/>
                </a:ln>
                <a:solidFill>
                  <a:srgbClr val="27780A"/>
                </a:solidFill>
                <a:latin typeface="HY강B" pitchFamily="18" charset="-127"/>
                <a:ea typeface="HY강B" pitchFamily="18" charset="-127"/>
                <a:cs typeface="Tahoma" pitchFamily="34" charset="0"/>
              </a:rPr>
              <a:t>- </a:t>
            </a:r>
            <a:r>
              <a:rPr lang="ko-KR" altLang="en-US" sz="2400" dirty="0" smtClean="0">
                <a:ln>
                  <a:prstDash val="solid"/>
                </a:ln>
                <a:solidFill>
                  <a:srgbClr val="27780A"/>
                </a:solidFill>
                <a:latin typeface="HY강B" pitchFamily="18" charset="-127"/>
                <a:ea typeface="HY강B" pitchFamily="18" charset="-127"/>
                <a:cs typeface="Tahoma" pitchFamily="34" charset="0"/>
              </a:rPr>
              <a:t>그린카드</a:t>
            </a:r>
            <a:endParaRPr kumimoji="0" lang="en-US" altLang="ko-KR" sz="2400" spc="0" dirty="0">
              <a:ln>
                <a:prstDash val="solid"/>
              </a:ln>
              <a:solidFill>
                <a:srgbClr val="27780A"/>
              </a:solidFill>
              <a:latin typeface="HY강B" pitchFamily="18" charset="-127"/>
              <a:ea typeface="HY강B" pitchFamily="18" charset="-127"/>
              <a:cs typeface="Tahoma" pitchFamily="34" charset="0"/>
            </a:endParaRPr>
          </a:p>
        </p:txBody>
      </p:sp>
      <p:grpSp>
        <p:nvGrpSpPr>
          <p:cNvPr id="12" name="그룹 11"/>
          <p:cNvGrpSpPr/>
          <p:nvPr/>
        </p:nvGrpSpPr>
        <p:grpSpPr>
          <a:xfrm>
            <a:off x="285720" y="1214423"/>
            <a:ext cx="6858048" cy="2500330"/>
            <a:chOff x="285720" y="1214423"/>
            <a:chExt cx="6858048" cy="2500330"/>
          </a:xfrm>
        </p:grpSpPr>
        <p:pic>
          <p:nvPicPr>
            <p:cNvPr id="14" name="그림 13" descr="ĸó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85720" y="1214423"/>
              <a:ext cx="6858048" cy="2500330"/>
            </a:xfrm>
            <a:prstGeom prst="roundRect">
              <a:avLst/>
            </a:prstGeom>
            <a:ln cap="rnd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pic>
        <p:sp>
          <p:nvSpPr>
            <p:cNvPr id="6" name="직사각형 5"/>
            <p:cNvSpPr/>
            <p:nvPr/>
          </p:nvSpPr>
          <p:spPr>
            <a:xfrm>
              <a:off x="395536" y="1412776"/>
              <a:ext cx="1116632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2000" dirty="0" smtClean="0">
                  <a:solidFill>
                    <a:schemeClr val="tx1"/>
                  </a:solidFill>
                  <a:latin typeface="HY강M" pitchFamily="18" charset="-127"/>
                  <a:ea typeface="HY강M" pitchFamily="18" charset="-127"/>
                </a:rPr>
                <a:t>· </a:t>
              </a:r>
              <a:r>
                <a:rPr lang="ko-KR" altLang="en-US" sz="2000" dirty="0" smtClean="0">
                  <a:solidFill>
                    <a:schemeClr val="tx1"/>
                  </a:solidFill>
                  <a:latin typeface="HY강M" pitchFamily="18" charset="-127"/>
                  <a:ea typeface="HY강M" pitchFamily="18" charset="-127"/>
                </a:rPr>
                <a:t>혜택</a:t>
              </a:r>
            </a:p>
          </p:txBody>
        </p:sp>
      </p:grpSp>
      <p:pic>
        <p:nvPicPr>
          <p:cNvPr id="7" name="그림 6" descr="0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00760" y="5286388"/>
            <a:ext cx="3000396" cy="1483713"/>
          </a:xfrm>
          <a:prstGeom prst="rect">
            <a:avLst/>
          </a:prstGeom>
        </p:spPr>
      </p:pic>
      <p:sp>
        <p:nvSpPr>
          <p:cNvPr id="9" name="직사각형 8"/>
          <p:cNvSpPr/>
          <p:nvPr/>
        </p:nvSpPr>
        <p:spPr>
          <a:xfrm>
            <a:off x="0" y="6498575"/>
            <a:ext cx="7215206" cy="2616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ko-KR" sz="1100" b="1" dirty="0" smtClean="0">
                <a:latin typeface="+mn-ea"/>
                <a:cs typeface="Tahoma" pitchFamily="34" charset="0"/>
              </a:rPr>
              <a:t> </a:t>
            </a:r>
            <a:r>
              <a:rPr lang="ko-KR" altLang="en-US" sz="1100" b="1" dirty="0" smtClean="0">
                <a:latin typeface="+mn-ea"/>
                <a:cs typeface="Tahoma" pitchFamily="34" charset="0"/>
              </a:rPr>
              <a:t>출처</a:t>
            </a:r>
            <a:r>
              <a:rPr lang="en-US" altLang="ko-KR" sz="1100" b="1" dirty="0" smtClean="0">
                <a:latin typeface="+mn-ea"/>
                <a:cs typeface="Tahoma" pitchFamily="34" charset="0"/>
              </a:rPr>
              <a:t> </a:t>
            </a:r>
            <a:r>
              <a:rPr lang="ko-KR" altLang="en-US" sz="1100" b="1" dirty="0" err="1" smtClean="0">
                <a:latin typeface="+mn-ea"/>
                <a:cs typeface="Tahoma" pitchFamily="34" charset="0"/>
              </a:rPr>
              <a:t>ㅣ</a:t>
            </a:r>
            <a:r>
              <a:rPr lang="en-US" altLang="ko-KR" sz="1100" b="1" dirty="0" smtClean="0">
                <a:latin typeface="+mn-ea"/>
                <a:cs typeface="Tahoma" pitchFamily="34" charset="0"/>
              </a:rPr>
              <a:t>http://blog.naver.com/thegreencard/167427111</a:t>
            </a:r>
            <a:endParaRPr lang="en-US" altLang="ko-KR" sz="1100" dirty="0" smtClean="0">
              <a:latin typeface="HY강B" pitchFamily="18" charset="-127"/>
              <a:ea typeface="HY강B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48267" y="214591"/>
            <a:ext cx="6600224" cy="584775"/>
          </a:xfrm>
          <a:prstGeom prst="rect">
            <a:avLst/>
          </a:prstGeom>
          <a:noFill/>
        </p:spPr>
        <p:txBody>
          <a:bodyPr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3200" b="1" spc="-100" dirty="0" smtClean="0">
                <a:ln>
                  <a:prstDash val="solid"/>
                </a:ln>
                <a:latin typeface="HY강B" pitchFamily="18" charset="-127"/>
                <a:ea typeface="HY강B" pitchFamily="18" charset="-127"/>
                <a:cs typeface="Tahoma" pitchFamily="34" charset="0"/>
              </a:rPr>
              <a:t>2. </a:t>
            </a:r>
            <a:r>
              <a:rPr lang="ko-KR" altLang="en-US" sz="3200" b="1" spc="-100" dirty="0" smtClean="0">
                <a:ln>
                  <a:prstDash val="solid"/>
                </a:ln>
                <a:latin typeface="HY강B" pitchFamily="18" charset="-127"/>
                <a:ea typeface="HY강B" pitchFamily="18" charset="-127"/>
                <a:cs typeface="Tahoma" pitchFamily="34" charset="0"/>
              </a:rPr>
              <a:t>친환경 소비 방법</a:t>
            </a:r>
            <a:endParaRPr kumimoji="0" lang="en-US" altLang="ko-KR" sz="3200" b="1" spc="-100" dirty="0">
              <a:ln>
                <a:prstDash val="solid"/>
              </a:ln>
              <a:latin typeface="HY강B" pitchFamily="18" charset="-127"/>
              <a:ea typeface="HY강B" pitchFamily="18" charset="-127"/>
              <a:cs typeface="Tahoma" pitchFamily="34" charset="0"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57792" y="681319"/>
            <a:ext cx="6600224" cy="461665"/>
          </a:xfrm>
          <a:prstGeom prst="rect">
            <a:avLst/>
          </a:prstGeom>
          <a:noFill/>
          <a:effectLst>
            <a:outerShdw dir="5400000" algn="ctr" rotWithShape="0">
              <a:srgbClr val="000000">
                <a:alpha val="0"/>
              </a:srgbClr>
            </a:outerShdw>
          </a:effectLst>
        </p:spPr>
        <p:txBody>
          <a:bodyPr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1270" h="1270"/>
              <a:contourClr>
                <a:schemeClr val="accent4">
                  <a:alpha val="95000"/>
                </a:schemeClr>
              </a:contourClr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400" dirty="0" smtClean="0">
                <a:ln>
                  <a:prstDash val="solid"/>
                </a:ln>
                <a:solidFill>
                  <a:srgbClr val="27780A"/>
                </a:solidFill>
                <a:latin typeface="HY강B" pitchFamily="18" charset="-127"/>
                <a:ea typeface="HY강B" pitchFamily="18" charset="-127"/>
                <a:cs typeface="Tahoma" pitchFamily="34" charset="0"/>
              </a:rPr>
              <a:t>- </a:t>
            </a:r>
            <a:r>
              <a:rPr lang="ko-KR" altLang="en-US" sz="2400" dirty="0" smtClean="0">
                <a:ln>
                  <a:prstDash val="solid"/>
                </a:ln>
                <a:solidFill>
                  <a:srgbClr val="27780A"/>
                </a:solidFill>
                <a:latin typeface="HY강B" pitchFamily="18" charset="-127"/>
                <a:ea typeface="HY강B" pitchFamily="18" charset="-127"/>
                <a:cs typeface="Tahoma" pitchFamily="34" charset="0"/>
              </a:rPr>
              <a:t>친환경 인증 마크</a:t>
            </a:r>
            <a:endParaRPr kumimoji="0" lang="en-US" altLang="ko-KR" sz="2400" spc="0" dirty="0">
              <a:ln>
                <a:prstDash val="solid"/>
              </a:ln>
              <a:solidFill>
                <a:srgbClr val="27780A"/>
              </a:solidFill>
              <a:latin typeface="HY강B" pitchFamily="18" charset="-127"/>
              <a:ea typeface="HY강B" pitchFamily="18" charset="-127"/>
              <a:cs typeface="Tahoma" pitchFamily="34" charset="0"/>
            </a:endParaRPr>
          </a:p>
        </p:txBody>
      </p:sp>
      <p:grpSp>
        <p:nvGrpSpPr>
          <p:cNvPr id="21" name="그룹 20"/>
          <p:cNvGrpSpPr/>
          <p:nvPr/>
        </p:nvGrpSpPr>
        <p:grpSpPr>
          <a:xfrm>
            <a:off x="323528" y="1335638"/>
            <a:ext cx="2520280" cy="2736304"/>
            <a:chOff x="251520" y="1988840"/>
            <a:chExt cx="2448272" cy="2664296"/>
          </a:xfrm>
        </p:grpSpPr>
        <p:grpSp>
          <p:nvGrpSpPr>
            <p:cNvPr id="10" name="그룹 9"/>
            <p:cNvGrpSpPr/>
            <p:nvPr/>
          </p:nvGrpSpPr>
          <p:grpSpPr>
            <a:xfrm>
              <a:off x="251520" y="1988840"/>
              <a:ext cx="2448272" cy="2664296"/>
              <a:chOff x="251520" y="1988840"/>
              <a:chExt cx="2592288" cy="2880320"/>
            </a:xfrm>
          </p:grpSpPr>
          <p:sp>
            <p:nvSpPr>
              <p:cNvPr id="8" name="양쪽 모서리가 둥근 사각형 7"/>
              <p:cNvSpPr/>
              <p:nvPr/>
            </p:nvSpPr>
            <p:spPr>
              <a:xfrm>
                <a:off x="251520" y="1988840"/>
                <a:ext cx="2592288" cy="1872208"/>
              </a:xfrm>
              <a:prstGeom prst="round2Same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" name="직사각형 8"/>
              <p:cNvSpPr/>
              <p:nvPr/>
            </p:nvSpPr>
            <p:spPr>
              <a:xfrm>
                <a:off x="251520" y="3861048"/>
                <a:ext cx="2592288" cy="1008112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4000" dirty="0" smtClean="0">
                    <a:latin typeface="HY강B" pitchFamily="18" charset="-127"/>
                    <a:ea typeface="HY강B" pitchFamily="18" charset="-127"/>
                  </a:rPr>
                  <a:t>GR</a:t>
                </a:r>
                <a:r>
                  <a:rPr lang="ko-KR" altLang="en-US" sz="4000" dirty="0" smtClean="0">
                    <a:latin typeface="HY강B" pitchFamily="18" charset="-127"/>
                    <a:ea typeface="HY강B" pitchFamily="18" charset="-127"/>
                  </a:rPr>
                  <a:t>마크</a:t>
                </a:r>
                <a:endParaRPr lang="ko-KR" altLang="en-US" sz="4000" dirty="0">
                  <a:latin typeface="HY강B" pitchFamily="18" charset="-127"/>
                  <a:ea typeface="HY강B" pitchFamily="18" charset="-127"/>
                </a:endParaRPr>
              </a:p>
            </p:txBody>
          </p:sp>
        </p:grpSp>
        <p:pic>
          <p:nvPicPr>
            <p:cNvPr id="7" name="그림 6" descr="GR마크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83568" y="2060848"/>
              <a:ext cx="1575375" cy="1584176"/>
            </a:xfrm>
            <a:prstGeom prst="rect">
              <a:avLst/>
            </a:prstGeom>
          </p:spPr>
        </p:pic>
      </p:grpSp>
      <p:grpSp>
        <p:nvGrpSpPr>
          <p:cNvPr id="20" name="그룹 19"/>
          <p:cNvGrpSpPr/>
          <p:nvPr/>
        </p:nvGrpSpPr>
        <p:grpSpPr>
          <a:xfrm>
            <a:off x="3275856" y="1335638"/>
            <a:ext cx="2520280" cy="2736304"/>
            <a:chOff x="3275856" y="1988841"/>
            <a:chExt cx="2448272" cy="2664295"/>
          </a:xfrm>
        </p:grpSpPr>
        <p:sp>
          <p:nvSpPr>
            <p:cNvPr id="14" name="양쪽 모서리가 둥근 사각형 13"/>
            <p:cNvSpPr/>
            <p:nvPr/>
          </p:nvSpPr>
          <p:spPr>
            <a:xfrm>
              <a:off x="3275856" y="1988841"/>
              <a:ext cx="2448272" cy="1731792"/>
            </a:xfrm>
            <a:prstGeom prst="round2Same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9" name="그림 18" descr="친환경 인증 표지 ECO-LABEL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635896" y="2023207"/>
              <a:ext cx="1656184" cy="1693825"/>
            </a:xfrm>
            <a:prstGeom prst="rect">
              <a:avLst/>
            </a:prstGeom>
          </p:spPr>
        </p:pic>
        <p:sp>
          <p:nvSpPr>
            <p:cNvPr id="15" name="직사각형 14"/>
            <p:cNvSpPr/>
            <p:nvPr/>
          </p:nvSpPr>
          <p:spPr>
            <a:xfrm>
              <a:off x="3275856" y="3720632"/>
              <a:ext cx="2448272" cy="932504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3200" dirty="0" smtClean="0">
                  <a:latin typeface="HY강B" pitchFamily="18" charset="-127"/>
                  <a:ea typeface="HY강B" pitchFamily="18" charset="-127"/>
                </a:rPr>
                <a:t>친환경 인증 표지</a:t>
              </a:r>
              <a:endParaRPr lang="ko-KR" altLang="en-US" sz="3200" dirty="0">
                <a:latin typeface="HY강B" pitchFamily="18" charset="-127"/>
                <a:ea typeface="HY강B" pitchFamily="18" charset="-127"/>
              </a:endParaRPr>
            </a:p>
          </p:txBody>
        </p:sp>
      </p:grpSp>
      <p:grpSp>
        <p:nvGrpSpPr>
          <p:cNvPr id="24" name="그룹 23"/>
          <p:cNvGrpSpPr/>
          <p:nvPr/>
        </p:nvGrpSpPr>
        <p:grpSpPr>
          <a:xfrm>
            <a:off x="6228184" y="1335638"/>
            <a:ext cx="2520280" cy="2736304"/>
            <a:chOff x="6300192" y="1988840"/>
            <a:chExt cx="2448272" cy="2664295"/>
          </a:xfrm>
        </p:grpSpPr>
        <p:sp>
          <p:nvSpPr>
            <p:cNvPr id="17" name="양쪽 모서리가 둥근 사각형 16"/>
            <p:cNvSpPr/>
            <p:nvPr/>
          </p:nvSpPr>
          <p:spPr>
            <a:xfrm>
              <a:off x="6300192" y="1988840"/>
              <a:ext cx="2448272" cy="1731792"/>
            </a:xfrm>
            <a:prstGeom prst="round2Same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22" name="그림 21" descr="에너지 소비효율등급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650005" y="2060034"/>
              <a:ext cx="1666412" cy="1656998"/>
            </a:xfrm>
            <a:prstGeom prst="rect">
              <a:avLst/>
            </a:prstGeom>
          </p:spPr>
        </p:pic>
        <p:sp>
          <p:nvSpPr>
            <p:cNvPr id="18" name="직사각형 17"/>
            <p:cNvSpPr/>
            <p:nvPr/>
          </p:nvSpPr>
          <p:spPr>
            <a:xfrm>
              <a:off x="6300192" y="3720631"/>
              <a:ext cx="2448272" cy="932504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800" dirty="0" smtClean="0">
                  <a:latin typeface="HY강B" pitchFamily="18" charset="-127"/>
                  <a:ea typeface="HY강B" pitchFamily="18" charset="-127"/>
                </a:rPr>
                <a:t>에너지 소비</a:t>
              </a:r>
              <a:endParaRPr lang="en-US" altLang="ko-KR" sz="2800" dirty="0" smtClean="0">
                <a:latin typeface="HY강B" pitchFamily="18" charset="-127"/>
                <a:ea typeface="HY강B" pitchFamily="18" charset="-127"/>
              </a:endParaRPr>
            </a:p>
            <a:p>
              <a:pPr algn="ctr"/>
              <a:r>
                <a:rPr lang="ko-KR" altLang="en-US" sz="2800" dirty="0" smtClean="0">
                  <a:latin typeface="HY강B" pitchFamily="18" charset="-127"/>
                  <a:ea typeface="HY강B" pitchFamily="18" charset="-127"/>
                </a:rPr>
                <a:t>효율등급 마크</a:t>
              </a:r>
              <a:endParaRPr lang="ko-KR" altLang="en-US" sz="2800" dirty="0">
                <a:latin typeface="HY강B" pitchFamily="18" charset="-127"/>
                <a:ea typeface="HY강B" pitchFamily="18" charset="-127"/>
              </a:endParaRPr>
            </a:p>
          </p:txBody>
        </p:sp>
      </p:grpSp>
      <p:sp>
        <p:nvSpPr>
          <p:cNvPr id="23" name="위쪽 화살표 설명선 22"/>
          <p:cNvSpPr/>
          <p:nvPr/>
        </p:nvSpPr>
        <p:spPr>
          <a:xfrm>
            <a:off x="251520" y="4071942"/>
            <a:ext cx="2534530" cy="2422622"/>
          </a:xfrm>
          <a:prstGeom prst="upArrowCallou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우수한 재활용 제품들을 선별해서 정부가 이를 인증 한 것</a:t>
            </a:r>
          </a:p>
        </p:txBody>
      </p:sp>
      <p:sp>
        <p:nvSpPr>
          <p:cNvPr id="27" name="위쪽 화살표 설명선 26"/>
          <p:cNvSpPr/>
          <p:nvPr/>
        </p:nvSpPr>
        <p:spPr>
          <a:xfrm>
            <a:off x="3275856" y="4071942"/>
            <a:ext cx="2510590" cy="2422622"/>
          </a:xfrm>
          <a:prstGeom prst="upArrowCallou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dirty="0" smtClean="0">
              <a:latin typeface="HY강M" pitchFamily="18" charset="-127"/>
              <a:ea typeface="HY강M" pitchFamily="18" charset="-127"/>
            </a:endParaRPr>
          </a:p>
          <a:p>
            <a:pPr algn="ctr"/>
            <a:r>
              <a:rPr lang="ko-KR" altLang="en-US" sz="2000" dirty="0" smtClean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제품을 생산 및 소비하는 과정에서 오염을  적게 일으키거나 자원을 절약할 수 있는 제품을 인증한 것</a:t>
            </a:r>
          </a:p>
          <a:p>
            <a:pPr algn="ctr"/>
            <a:endParaRPr lang="ko-KR" altLang="en-US" sz="2000" dirty="0" smtClean="0">
              <a:latin typeface="HY강M" pitchFamily="18" charset="-127"/>
              <a:ea typeface="HY강M" pitchFamily="18" charset="-127"/>
            </a:endParaRPr>
          </a:p>
        </p:txBody>
      </p:sp>
      <p:sp>
        <p:nvSpPr>
          <p:cNvPr id="28" name="위쪽 화살표 설명선 27"/>
          <p:cNvSpPr/>
          <p:nvPr/>
        </p:nvSpPr>
        <p:spPr>
          <a:xfrm>
            <a:off x="6286512" y="4071942"/>
            <a:ext cx="2500330" cy="2422622"/>
          </a:xfrm>
          <a:prstGeom prst="upArrowCallou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dirty="0" smtClean="0">
              <a:solidFill>
                <a:schemeClr val="tx1"/>
              </a:solidFill>
              <a:latin typeface="HY강M" pitchFamily="18" charset="-127"/>
              <a:ea typeface="HY강M" pitchFamily="18" charset="-127"/>
            </a:endParaRPr>
          </a:p>
          <a:p>
            <a:pPr algn="ctr"/>
            <a:r>
              <a:rPr lang="ko-KR" altLang="en-US" dirty="0" smtClean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과도한 에너지 소비를 줄이기 위해 주요 에너지 냉장고</a:t>
            </a:r>
            <a:r>
              <a:rPr lang="en-US" altLang="ko-KR" dirty="0" smtClean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dirty="0" smtClean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에어컨</a:t>
            </a:r>
            <a:r>
              <a:rPr lang="en-US" altLang="ko-KR" dirty="0" smtClean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dirty="0" smtClean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자동차 등에 정부가 측정한 효율등급표시를 해두는 것</a:t>
            </a:r>
          </a:p>
          <a:p>
            <a:pPr algn="ctr"/>
            <a:endParaRPr lang="ko-KR" altLang="en-US" sz="2000" dirty="0" smtClean="0">
              <a:solidFill>
                <a:schemeClr val="tx1"/>
              </a:solidFill>
              <a:latin typeface="HY강M" pitchFamily="18" charset="-127"/>
              <a:ea typeface="HY강M" pitchFamily="18" charset="-127"/>
            </a:endParaRPr>
          </a:p>
        </p:txBody>
      </p:sp>
      <p:sp>
        <p:nvSpPr>
          <p:cNvPr id="29" name="설명선 1 28"/>
          <p:cNvSpPr/>
          <p:nvPr/>
        </p:nvSpPr>
        <p:spPr>
          <a:xfrm>
            <a:off x="7380312" y="143422"/>
            <a:ext cx="1440160" cy="1080120"/>
          </a:xfrm>
          <a:prstGeom prst="borderCallout1">
            <a:avLst>
              <a:gd name="adj1" fmla="val 25805"/>
              <a:gd name="adj2" fmla="val -926"/>
              <a:gd name="adj3" fmla="val 109678"/>
              <a:gd name="adj4" fmla="val -27751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1</a:t>
            </a:r>
            <a:r>
              <a:rPr lang="ko-KR" altLang="en-US" sz="2000" dirty="0" smtClean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등급일수록 좋음</a:t>
            </a:r>
            <a:r>
              <a:rPr lang="en-US" altLang="ko-KR" sz="2000" dirty="0" smtClean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2000" dirty="0">
              <a:solidFill>
                <a:schemeClr val="tx1"/>
              </a:solidFill>
              <a:latin typeface="HY강M" pitchFamily="18" charset="-127"/>
              <a:ea typeface="HY강M" pitchFamily="18" charset="-127"/>
            </a:endParaRPr>
          </a:p>
        </p:txBody>
      </p:sp>
      <p:sp>
        <p:nvSpPr>
          <p:cNvPr id="30" name="설명선 1 29"/>
          <p:cNvSpPr/>
          <p:nvPr/>
        </p:nvSpPr>
        <p:spPr>
          <a:xfrm>
            <a:off x="4067944" y="71414"/>
            <a:ext cx="2664296" cy="1152128"/>
          </a:xfrm>
          <a:prstGeom prst="borderCallout1">
            <a:avLst>
              <a:gd name="adj1" fmla="val 25805"/>
              <a:gd name="adj2" fmla="val -926"/>
              <a:gd name="adj3" fmla="val 108267"/>
              <a:gd name="adj4" fmla="val -11735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000" dirty="0" smtClean="0">
              <a:solidFill>
                <a:schemeClr val="tx1"/>
              </a:solidFill>
              <a:latin typeface="HY강M" pitchFamily="18" charset="-127"/>
              <a:ea typeface="HY강M" pitchFamily="18" charset="-127"/>
            </a:endParaRPr>
          </a:p>
          <a:p>
            <a:pPr algn="ctr"/>
            <a:r>
              <a:rPr lang="en-US" altLang="ko-KR" sz="2000" dirty="0" smtClean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1979</a:t>
            </a:r>
            <a:r>
              <a:rPr lang="ko-KR" altLang="en-US" sz="2000" dirty="0" smtClean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년 독일에서 처음 시행</a:t>
            </a:r>
            <a:r>
              <a:rPr lang="en-US" altLang="ko-KR" sz="2000" dirty="0" smtClean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sz="2000" dirty="0" smtClean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지금은</a:t>
            </a:r>
            <a:r>
              <a:rPr lang="en-US" altLang="ko-KR" sz="2000" dirty="0" smtClean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40</a:t>
            </a:r>
            <a:r>
              <a:rPr lang="ko-KR" altLang="en-US" sz="2000" dirty="0" smtClean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여 개 국가에서 시행</a:t>
            </a:r>
            <a:r>
              <a:rPr lang="en-US" altLang="ko-KR" sz="2000" dirty="0" smtClean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2000" dirty="0" smtClean="0">
              <a:solidFill>
                <a:schemeClr val="tx1"/>
              </a:solidFill>
              <a:latin typeface="HY강M" pitchFamily="18" charset="-127"/>
              <a:ea typeface="HY강M" pitchFamily="18" charset="-127"/>
            </a:endParaRPr>
          </a:p>
          <a:p>
            <a:pPr algn="ctr"/>
            <a:endParaRPr lang="ko-KR" altLang="en-US" sz="2000" dirty="0">
              <a:solidFill>
                <a:schemeClr val="tx1"/>
              </a:solidFill>
              <a:latin typeface="HY강M" pitchFamily="18" charset="-127"/>
              <a:ea typeface="HY강M" pitchFamily="18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0" y="6500834"/>
            <a:ext cx="7215206" cy="4308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ko-KR" sz="1100" b="1" dirty="0" smtClean="0">
                <a:latin typeface="+mn-ea"/>
                <a:cs typeface="Tahoma" pitchFamily="34" charset="0"/>
              </a:rPr>
              <a:t> </a:t>
            </a:r>
            <a:r>
              <a:rPr lang="ko-KR" altLang="en-US" sz="1100" b="1" dirty="0" smtClean="0">
                <a:latin typeface="+mn-ea"/>
                <a:cs typeface="Tahoma" pitchFamily="34" charset="0"/>
              </a:rPr>
              <a:t>출처 </a:t>
            </a:r>
            <a:r>
              <a:rPr lang="ko-KR" altLang="en-US" sz="1100" b="1" dirty="0" err="1" smtClean="0">
                <a:latin typeface="+mn-ea"/>
                <a:cs typeface="Tahoma" pitchFamily="34" charset="0"/>
              </a:rPr>
              <a:t>ㅣ</a:t>
            </a:r>
            <a:r>
              <a:rPr lang="en-US" altLang="ko-KR" sz="1100" b="1" dirty="0" smtClean="0">
                <a:latin typeface="+mn-ea"/>
                <a:cs typeface="Tahoma" pitchFamily="34" charset="0"/>
              </a:rPr>
              <a:t> http://sdistory.com/60174173715</a:t>
            </a:r>
          </a:p>
          <a:p>
            <a:pPr>
              <a:defRPr/>
            </a:pPr>
            <a:r>
              <a:rPr lang="en-US" altLang="ko-KR" sz="1100" b="1" dirty="0" smtClean="0">
                <a:latin typeface="+mn-ea"/>
                <a:cs typeface="Tahoma" pitchFamily="34" charset="0"/>
              </a:rPr>
              <a:t>           http://blog.naver.com/eco_chinchin/220111665424 </a:t>
            </a:r>
            <a:endParaRPr lang="en-US" altLang="ko-KR" sz="1100" dirty="0" smtClean="0">
              <a:latin typeface="HY강B" pitchFamily="18" charset="-127"/>
              <a:ea typeface="HY강B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48267" y="214591"/>
            <a:ext cx="6600224" cy="584775"/>
          </a:xfrm>
          <a:prstGeom prst="rect">
            <a:avLst/>
          </a:prstGeom>
          <a:noFill/>
        </p:spPr>
        <p:txBody>
          <a:bodyPr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3200" b="1" spc="-100" dirty="0" smtClean="0">
                <a:ln>
                  <a:prstDash val="solid"/>
                </a:ln>
                <a:latin typeface="HY강B" pitchFamily="18" charset="-127"/>
                <a:ea typeface="HY강B" pitchFamily="18" charset="-127"/>
                <a:cs typeface="Tahoma" pitchFamily="34" charset="0"/>
              </a:rPr>
              <a:t>2. </a:t>
            </a:r>
            <a:r>
              <a:rPr lang="ko-KR" altLang="en-US" sz="3200" b="1" spc="-100" dirty="0" smtClean="0">
                <a:ln>
                  <a:prstDash val="solid"/>
                </a:ln>
                <a:latin typeface="HY강B" pitchFamily="18" charset="-127"/>
                <a:ea typeface="HY강B" pitchFamily="18" charset="-127"/>
                <a:cs typeface="Tahoma" pitchFamily="34" charset="0"/>
              </a:rPr>
              <a:t>친환경 소비 방법</a:t>
            </a:r>
            <a:endParaRPr kumimoji="0" lang="en-US" altLang="ko-KR" sz="3200" b="1" spc="-100" dirty="0">
              <a:ln>
                <a:prstDash val="solid"/>
              </a:ln>
              <a:latin typeface="HY강B" pitchFamily="18" charset="-127"/>
              <a:ea typeface="HY강B" pitchFamily="18" charset="-127"/>
              <a:cs typeface="Tahoma" pitchFamily="34" charset="0"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57792" y="681319"/>
            <a:ext cx="6600224" cy="461665"/>
          </a:xfrm>
          <a:prstGeom prst="rect">
            <a:avLst/>
          </a:prstGeom>
          <a:noFill/>
          <a:effectLst>
            <a:outerShdw dir="5400000" algn="ctr" rotWithShape="0">
              <a:srgbClr val="000000">
                <a:alpha val="0"/>
              </a:srgbClr>
            </a:outerShdw>
          </a:effectLst>
        </p:spPr>
        <p:txBody>
          <a:bodyPr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1270" h="1270"/>
              <a:contourClr>
                <a:schemeClr val="accent4">
                  <a:alpha val="95000"/>
                </a:schemeClr>
              </a:contourClr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400" dirty="0" smtClean="0">
                <a:ln>
                  <a:prstDash val="solid"/>
                </a:ln>
                <a:solidFill>
                  <a:srgbClr val="27780A"/>
                </a:solidFill>
                <a:latin typeface="HY강B" pitchFamily="18" charset="-127"/>
                <a:ea typeface="HY강B" pitchFamily="18" charset="-127"/>
                <a:cs typeface="Tahoma" pitchFamily="34" charset="0"/>
              </a:rPr>
              <a:t>- </a:t>
            </a:r>
            <a:r>
              <a:rPr lang="ko-KR" altLang="en-US" sz="2400" dirty="0" smtClean="0">
                <a:ln>
                  <a:prstDash val="solid"/>
                </a:ln>
                <a:solidFill>
                  <a:srgbClr val="27780A"/>
                </a:solidFill>
                <a:latin typeface="HY강B" pitchFamily="18" charset="-127"/>
                <a:ea typeface="HY강B" pitchFamily="18" charset="-127"/>
                <a:cs typeface="Tahoma" pitchFamily="34" charset="0"/>
              </a:rPr>
              <a:t>친환경 인증 마크</a:t>
            </a:r>
            <a:endParaRPr kumimoji="0" lang="en-US" altLang="ko-KR" sz="2400" spc="0" dirty="0">
              <a:ln>
                <a:prstDash val="solid"/>
              </a:ln>
              <a:solidFill>
                <a:srgbClr val="27780A"/>
              </a:solidFill>
              <a:latin typeface="HY강B" pitchFamily="18" charset="-127"/>
              <a:ea typeface="HY강B" pitchFamily="18" charset="-127"/>
              <a:cs typeface="Tahoma" pitchFamily="34" charset="0"/>
            </a:endParaRPr>
          </a:p>
        </p:txBody>
      </p:sp>
      <p:grpSp>
        <p:nvGrpSpPr>
          <p:cNvPr id="26" name="그룹 25"/>
          <p:cNvGrpSpPr/>
          <p:nvPr/>
        </p:nvGrpSpPr>
        <p:grpSpPr>
          <a:xfrm>
            <a:off x="323528" y="1214422"/>
            <a:ext cx="2520280" cy="2736304"/>
            <a:chOff x="323528" y="1214422"/>
            <a:chExt cx="2520280" cy="2736304"/>
          </a:xfrm>
        </p:grpSpPr>
        <p:grpSp>
          <p:nvGrpSpPr>
            <p:cNvPr id="2" name="그룹 9"/>
            <p:cNvGrpSpPr/>
            <p:nvPr/>
          </p:nvGrpSpPr>
          <p:grpSpPr>
            <a:xfrm>
              <a:off x="323528" y="1214422"/>
              <a:ext cx="2520280" cy="2736304"/>
              <a:chOff x="251520" y="1988840"/>
              <a:chExt cx="2592288" cy="2880320"/>
            </a:xfrm>
          </p:grpSpPr>
          <p:sp>
            <p:nvSpPr>
              <p:cNvPr id="8" name="양쪽 모서리가 둥근 사각형 7"/>
              <p:cNvSpPr/>
              <p:nvPr/>
            </p:nvSpPr>
            <p:spPr>
              <a:xfrm>
                <a:off x="251520" y="1988840"/>
                <a:ext cx="2592288" cy="1872208"/>
              </a:xfrm>
              <a:prstGeom prst="round2Same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" name="직사각형 8"/>
              <p:cNvSpPr/>
              <p:nvPr/>
            </p:nvSpPr>
            <p:spPr>
              <a:xfrm>
                <a:off x="251520" y="3861048"/>
                <a:ext cx="2592288" cy="1008112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3200" dirty="0" err="1" smtClean="0">
                    <a:latin typeface="HY강B" pitchFamily="18" charset="-127"/>
                    <a:ea typeface="HY강B" pitchFamily="18" charset="-127"/>
                  </a:rPr>
                  <a:t>저탄소</a:t>
                </a:r>
                <a:r>
                  <a:rPr lang="ko-KR" altLang="en-US" sz="3200" dirty="0" smtClean="0">
                    <a:latin typeface="HY강B" pitchFamily="18" charset="-127"/>
                    <a:ea typeface="HY강B" pitchFamily="18" charset="-127"/>
                  </a:rPr>
                  <a:t> 제품 인증마크</a:t>
                </a:r>
                <a:endParaRPr lang="ko-KR" altLang="en-US" sz="3200" dirty="0">
                  <a:latin typeface="HY강B" pitchFamily="18" charset="-127"/>
                  <a:ea typeface="HY강B" pitchFamily="18" charset="-127"/>
                </a:endParaRPr>
              </a:p>
            </p:txBody>
          </p:sp>
        </p:grpSp>
        <p:pic>
          <p:nvPicPr>
            <p:cNvPr id="16" name="그림 15" descr="저탄소.bmp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32639" y="1286430"/>
              <a:ext cx="2110535" cy="1656184"/>
            </a:xfrm>
            <a:prstGeom prst="rect">
              <a:avLst/>
            </a:prstGeom>
          </p:spPr>
        </p:pic>
      </p:grpSp>
      <p:grpSp>
        <p:nvGrpSpPr>
          <p:cNvPr id="27" name="그룹 26"/>
          <p:cNvGrpSpPr/>
          <p:nvPr/>
        </p:nvGrpSpPr>
        <p:grpSpPr>
          <a:xfrm>
            <a:off x="3275856" y="1214422"/>
            <a:ext cx="2520280" cy="2736304"/>
            <a:chOff x="3275856" y="1214422"/>
            <a:chExt cx="2520280" cy="2736304"/>
          </a:xfrm>
        </p:grpSpPr>
        <p:grpSp>
          <p:nvGrpSpPr>
            <p:cNvPr id="3" name="그룹 10"/>
            <p:cNvGrpSpPr/>
            <p:nvPr/>
          </p:nvGrpSpPr>
          <p:grpSpPr>
            <a:xfrm>
              <a:off x="3275856" y="1214422"/>
              <a:ext cx="2520280" cy="2736304"/>
              <a:chOff x="251520" y="1988841"/>
              <a:chExt cx="2592288" cy="2880319"/>
            </a:xfrm>
          </p:grpSpPr>
          <p:sp>
            <p:nvSpPr>
              <p:cNvPr id="14" name="양쪽 모서리가 둥근 사각형 13"/>
              <p:cNvSpPr/>
              <p:nvPr/>
            </p:nvSpPr>
            <p:spPr>
              <a:xfrm>
                <a:off x="251520" y="1988841"/>
                <a:ext cx="2592288" cy="1872208"/>
              </a:xfrm>
              <a:prstGeom prst="round2Same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" name="직사각형 14"/>
              <p:cNvSpPr/>
              <p:nvPr/>
            </p:nvSpPr>
            <p:spPr>
              <a:xfrm>
                <a:off x="251520" y="3861048"/>
                <a:ext cx="2592288" cy="1008112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3200" dirty="0" smtClean="0">
                    <a:latin typeface="HY강B" pitchFamily="18" charset="-127"/>
                    <a:ea typeface="HY강B" pitchFamily="18" charset="-127"/>
                  </a:rPr>
                  <a:t>친환경 농산물 인증마크</a:t>
                </a:r>
                <a:endParaRPr lang="ko-KR" altLang="en-US" sz="3200" dirty="0">
                  <a:latin typeface="HY강B" pitchFamily="18" charset="-127"/>
                  <a:ea typeface="HY강B" pitchFamily="18" charset="-127"/>
                </a:endParaRPr>
              </a:p>
            </p:txBody>
          </p:sp>
        </p:grpSp>
        <p:pic>
          <p:nvPicPr>
            <p:cNvPr id="20" name="그림 19" descr="친환경 농산물 인증마크.bmp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714744" y="1260753"/>
              <a:ext cx="1656184" cy="1681861"/>
            </a:xfrm>
            <a:prstGeom prst="rect">
              <a:avLst/>
            </a:prstGeom>
          </p:spPr>
        </p:pic>
      </p:grpSp>
      <p:sp>
        <p:nvSpPr>
          <p:cNvPr id="21" name="위쪽 화살표 설명선 20"/>
          <p:cNvSpPr/>
          <p:nvPr/>
        </p:nvSpPr>
        <p:spPr>
          <a:xfrm>
            <a:off x="251520" y="3935336"/>
            <a:ext cx="2534530" cy="2422622"/>
          </a:xfrm>
          <a:prstGeom prst="upArrowCallou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탄소배출량 인증을 받은 제품 중 생산과정에서 탄소배출량을 줄이고 탄소배출량이 동종제품의 평균제품보다 적은 제품을 인증한 것</a:t>
            </a:r>
          </a:p>
        </p:txBody>
      </p:sp>
      <p:sp>
        <p:nvSpPr>
          <p:cNvPr id="22" name="위쪽 화살표 설명선 21"/>
          <p:cNvSpPr/>
          <p:nvPr/>
        </p:nvSpPr>
        <p:spPr>
          <a:xfrm>
            <a:off x="3275856" y="3935336"/>
            <a:ext cx="2510590" cy="2422622"/>
          </a:xfrm>
          <a:prstGeom prst="upArrowCallou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tx1"/>
                </a:solidFill>
                <a:latin typeface="HY강M" pitchFamily="18" charset="-127"/>
                <a:ea typeface="HY강M" pitchFamily="18" charset="-127"/>
              </a:rPr>
              <a:t>우수한 재활용 제품들을 선별해서 정부가 이를 인증한 것</a:t>
            </a:r>
          </a:p>
        </p:txBody>
      </p:sp>
      <p:sp>
        <p:nvSpPr>
          <p:cNvPr id="23" name="위쪽 화살표 설명선 22"/>
          <p:cNvSpPr/>
          <p:nvPr/>
        </p:nvSpPr>
        <p:spPr>
          <a:xfrm>
            <a:off x="6215074" y="3929066"/>
            <a:ext cx="2500330" cy="2428892"/>
          </a:xfrm>
          <a:prstGeom prst="upArrowCallou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75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동일 용도의 제품 중 전 과정에서 자원과 에너지를 덜 소비하고 오염물질을 덜 배출하는 친환경상품을 정부나 인증기관이 인증한 것</a:t>
            </a:r>
            <a:endParaRPr lang="en-US" altLang="ko-KR" sz="1750" dirty="0" smtClean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</p:txBody>
      </p:sp>
      <p:grpSp>
        <p:nvGrpSpPr>
          <p:cNvPr id="24" name="그룹 23"/>
          <p:cNvGrpSpPr/>
          <p:nvPr/>
        </p:nvGrpSpPr>
        <p:grpSpPr>
          <a:xfrm>
            <a:off x="6228184" y="1214422"/>
            <a:ext cx="2520280" cy="2736304"/>
            <a:chOff x="6228184" y="1484784"/>
            <a:chExt cx="2520280" cy="2736304"/>
          </a:xfrm>
        </p:grpSpPr>
        <p:sp>
          <p:nvSpPr>
            <p:cNvPr id="17" name="양쪽 모서리가 둥근 사각형 16"/>
            <p:cNvSpPr/>
            <p:nvPr/>
          </p:nvSpPr>
          <p:spPr>
            <a:xfrm>
              <a:off x="6228184" y="1484784"/>
              <a:ext cx="2520280" cy="1778598"/>
            </a:xfrm>
            <a:prstGeom prst="round2Same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9" name="그림 18" descr="91aea7d570e7cbab684f3a54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572264" y="1571612"/>
              <a:ext cx="1714512" cy="1714512"/>
            </a:xfrm>
            <a:prstGeom prst="rect">
              <a:avLst/>
            </a:prstGeom>
          </p:spPr>
        </p:pic>
        <p:sp>
          <p:nvSpPr>
            <p:cNvPr id="18" name="직사각형 17"/>
            <p:cNvSpPr/>
            <p:nvPr/>
          </p:nvSpPr>
          <p:spPr>
            <a:xfrm>
              <a:off x="6228184" y="3263381"/>
              <a:ext cx="2520280" cy="957707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4000" dirty="0" smtClean="0">
                  <a:latin typeface="HY강B" pitchFamily="18" charset="-127"/>
                  <a:ea typeface="HY강B" pitchFamily="18" charset="-127"/>
                </a:rPr>
                <a:t>환경마크</a:t>
              </a:r>
              <a:endParaRPr lang="ko-KR" altLang="en-US" sz="4000" dirty="0">
                <a:latin typeface="HY강B" pitchFamily="18" charset="-127"/>
                <a:ea typeface="HY강B" pitchFamily="18" charset="-127"/>
              </a:endParaRPr>
            </a:p>
          </p:txBody>
        </p:sp>
      </p:grpSp>
      <p:sp>
        <p:nvSpPr>
          <p:cNvPr id="25" name="직사각형 24"/>
          <p:cNvSpPr/>
          <p:nvPr/>
        </p:nvSpPr>
        <p:spPr>
          <a:xfrm>
            <a:off x="0" y="6500834"/>
            <a:ext cx="9144000" cy="4308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ko-KR" sz="1100" b="1" dirty="0" smtClean="0">
                <a:latin typeface="+mn-ea"/>
                <a:cs typeface="Tahoma" pitchFamily="34" charset="0"/>
              </a:rPr>
              <a:t> </a:t>
            </a:r>
            <a:r>
              <a:rPr lang="ko-KR" altLang="en-US" sz="1100" b="1" dirty="0" smtClean="0">
                <a:latin typeface="+mn-ea"/>
                <a:cs typeface="Tahoma" pitchFamily="34" charset="0"/>
              </a:rPr>
              <a:t>출처 </a:t>
            </a:r>
            <a:r>
              <a:rPr lang="ko-KR" altLang="en-US" sz="1100" b="1" dirty="0" err="1" smtClean="0">
                <a:latin typeface="+mn-ea"/>
                <a:cs typeface="Tahoma" pitchFamily="34" charset="0"/>
              </a:rPr>
              <a:t>ㅣ</a:t>
            </a:r>
            <a:r>
              <a:rPr lang="en-US" altLang="ko-KR" sz="1100" b="1" dirty="0" smtClean="0">
                <a:latin typeface="+mn-ea"/>
                <a:cs typeface="Tahoma" pitchFamily="34" charset="0"/>
              </a:rPr>
              <a:t> http://news.naver.com/main/read.nhn?mode=LSD&amp;mid=sec&amp;sid1=117&amp;oid=078&amp;aid=0000000416</a:t>
            </a:r>
          </a:p>
          <a:p>
            <a:pPr>
              <a:defRPr/>
            </a:pPr>
            <a:r>
              <a:rPr lang="en-US" altLang="ko-KR" sz="1100" dirty="0" smtClean="0">
                <a:latin typeface="HY강B" pitchFamily="18" charset="-127"/>
                <a:ea typeface="HY강B" pitchFamily="18" charset="-127"/>
              </a:rPr>
              <a:t>             http://sdistory.com/60174173715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48267" y="214591"/>
            <a:ext cx="6600224" cy="584775"/>
          </a:xfrm>
          <a:prstGeom prst="rect">
            <a:avLst/>
          </a:prstGeom>
          <a:noFill/>
        </p:spPr>
        <p:txBody>
          <a:bodyPr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3200" b="1" spc="-100" dirty="0" smtClean="0">
                <a:ln>
                  <a:prstDash val="solid"/>
                </a:ln>
                <a:latin typeface="HY강B" pitchFamily="18" charset="-127"/>
                <a:ea typeface="HY강B" pitchFamily="18" charset="-127"/>
                <a:cs typeface="Tahoma" pitchFamily="34" charset="0"/>
              </a:rPr>
              <a:t>2. </a:t>
            </a:r>
            <a:r>
              <a:rPr lang="ko-KR" altLang="en-US" sz="3200" b="1" spc="-100" dirty="0" smtClean="0">
                <a:ln>
                  <a:prstDash val="solid"/>
                </a:ln>
                <a:latin typeface="HY강B" pitchFamily="18" charset="-127"/>
                <a:ea typeface="HY강B" pitchFamily="18" charset="-127"/>
                <a:cs typeface="Tahoma" pitchFamily="34" charset="0"/>
              </a:rPr>
              <a:t>친환경 소비 방법</a:t>
            </a:r>
            <a:endParaRPr kumimoji="0" lang="en-US" altLang="ko-KR" sz="3200" b="1" spc="-100" dirty="0">
              <a:ln>
                <a:prstDash val="solid"/>
              </a:ln>
              <a:latin typeface="HY강B" pitchFamily="18" charset="-127"/>
              <a:ea typeface="HY강B" pitchFamily="18" charset="-127"/>
              <a:cs typeface="Tahoma" pitchFamily="34" charset="0"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57792" y="681319"/>
            <a:ext cx="6600224" cy="461665"/>
          </a:xfrm>
          <a:prstGeom prst="rect">
            <a:avLst/>
          </a:prstGeom>
          <a:noFill/>
          <a:effectLst>
            <a:outerShdw dir="5400000" algn="ctr" rotWithShape="0">
              <a:srgbClr val="000000">
                <a:alpha val="0"/>
              </a:srgbClr>
            </a:outerShdw>
          </a:effectLst>
        </p:spPr>
        <p:txBody>
          <a:bodyPr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1270" h="1270"/>
              <a:contourClr>
                <a:schemeClr val="accent4">
                  <a:alpha val="95000"/>
                </a:schemeClr>
              </a:contourClr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400" dirty="0" smtClean="0">
                <a:ln>
                  <a:prstDash val="solid"/>
                </a:ln>
                <a:solidFill>
                  <a:srgbClr val="27780A"/>
                </a:solidFill>
                <a:latin typeface="HY강B" pitchFamily="18" charset="-127"/>
                <a:ea typeface="HY강B" pitchFamily="18" charset="-127"/>
                <a:cs typeface="Tahoma" pitchFamily="34" charset="0"/>
              </a:rPr>
              <a:t>- </a:t>
            </a:r>
            <a:r>
              <a:rPr lang="ko-KR" altLang="en-US" sz="2400" dirty="0" smtClean="0">
                <a:ln>
                  <a:prstDash val="solid"/>
                </a:ln>
                <a:solidFill>
                  <a:srgbClr val="27780A"/>
                </a:solidFill>
                <a:latin typeface="HY강B" pitchFamily="18" charset="-127"/>
                <a:ea typeface="HY강B" pitchFamily="18" charset="-127"/>
                <a:cs typeface="Tahoma" pitchFamily="34" charset="0"/>
              </a:rPr>
              <a:t>녹색 매장 지정제도</a:t>
            </a:r>
            <a:endParaRPr kumimoji="0" lang="en-US" altLang="ko-KR" sz="2400" spc="0" dirty="0">
              <a:ln>
                <a:prstDash val="solid"/>
              </a:ln>
              <a:solidFill>
                <a:srgbClr val="27780A"/>
              </a:solidFill>
              <a:latin typeface="HY강B" pitchFamily="18" charset="-127"/>
              <a:ea typeface="HY강B" pitchFamily="18" charset="-127"/>
              <a:cs typeface="Tahoma" pitchFamily="34" charset="0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357158" y="1214422"/>
            <a:ext cx="8429684" cy="285752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‘녹색 매장 제도’는</a:t>
            </a:r>
          </a:p>
          <a:p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환경친화시설을 설치하고 환경 친화적인 매장운영을 통해 환경 개선에 이바지하는 유통매장을 까다로운 기준으로 선정하며</a:t>
            </a:r>
            <a:r>
              <a:rPr lang="en-US" altLang="ko-KR" sz="2000" dirty="0" smtClean="0"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지정하는 제도이다</a:t>
            </a:r>
            <a:r>
              <a:rPr lang="en-US" altLang="ko-KR" sz="2000" dirty="0" smtClean="0">
                <a:latin typeface="HY강B" pitchFamily="18" charset="-127"/>
                <a:ea typeface="HY강B" pitchFamily="18" charset="-127"/>
              </a:rPr>
              <a:t>. </a:t>
            </a: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건축 시설</a:t>
            </a:r>
            <a:r>
              <a:rPr lang="en-US" altLang="ko-KR" sz="2000" dirty="0" smtClean="0"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물류 및 차량 운영</a:t>
            </a:r>
            <a:r>
              <a:rPr lang="en-US" altLang="ko-KR" sz="2000" dirty="0" smtClean="0"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상품판매 및 포장관리</a:t>
            </a:r>
            <a:r>
              <a:rPr lang="en-US" altLang="ko-KR" sz="2000" dirty="0" smtClean="0"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매장운영 및 교육</a:t>
            </a:r>
            <a:r>
              <a:rPr lang="en-US" altLang="ko-KR" sz="2000" dirty="0" smtClean="0">
                <a:latin typeface="HY강B" pitchFamily="18" charset="-127"/>
                <a:ea typeface="HY강B" pitchFamily="18" charset="-127"/>
              </a:rPr>
              <a:t>/</a:t>
            </a: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홍보 부문에서 유통매장의 </a:t>
            </a:r>
            <a:r>
              <a:rPr lang="ko-KR" altLang="en-US" sz="2000" dirty="0" err="1" smtClean="0">
                <a:latin typeface="HY강B" pitchFamily="18" charset="-127"/>
                <a:ea typeface="HY강B" pitchFamily="18" charset="-127"/>
              </a:rPr>
              <a:t>친환경성을</a:t>
            </a: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 평가하여 기준을 충족할 경우 녹색매장으로 지정 된다</a:t>
            </a:r>
            <a:r>
              <a:rPr lang="en-US" altLang="ko-KR" sz="2000" dirty="0" smtClean="0">
                <a:latin typeface="HY강B" pitchFamily="18" charset="-127"/>
                <a:ea typeface="HY강B" pitchFamily="18" charset="-127"/>
              </a:rPr>
              <a:t>. </a:t>
            </a: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지정기간은 </a:t>
            </a:r>
            <a:r>
              <a:rPr lang="en-US" altLang="ko-KR" sz="2000" dirty="0" smtClean="0">
                <a:latin typeface="HY강B" pitchFamily="18" charset="-127"/>
                <a:ea typeface="HY강B" pitchFamily="18" charset="-127"/>
              </a:rPr>
              <a:t>3</a:t>
            </a: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년이며</a:t>
            </a:r>
            <a:r>
              <a:rPr lang="en-US" altLang="ko-KR" sz="2000" dirty="0" smtClean="0"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거짓이나 그 밖의 부정한 방법으로 지정을 받거나 지정기준에 맞지 않으면 지정을 취소할 수 있다</a:t>
            </a:r>
            <a:r>
              <a:rPr lang="en-US" altLang="ko-KR" sz="2000" dirty="0" smtClean="0">
                <a:latin typeface="HY강B" pitchFamily="18" charset="-127"/>
                <a:ea typeface="HY강B" pitchFamily="18" charset="-127"/>
              </a:rPr>
              <a:t>.</a:t>
            </a:r>
          </a:p>
        </p:txBody>
      </p:sp>
      <p:pic>
        <p:nvPicPr>
          <p:cNvPr id="5" name="그림 4" descr="noname01(6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72198" y="4242976"/>
            <a:ext cx="2928958" cy="2472148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0" y="6596414"/>
            <a:ext cx="7215206" cy="2616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ko-KR" sz="1100" b="1" dirty="0" smtClean="0">
                <a:latin typeface="+mn-ea"/>
                <a:cs typeface="Tahoma" pitchFamily="34" charset="0"/>
              </a:rPr>
              <a:t> </a:t>
            </a:r>
            <a:r>
              <a:rPr lang="ko-KR" altLang="en-US" sz="1100" b="1" dirty="0" smtClean="0">
                <a:latin typeface="+mn-ea"/>
                <a:cs typeface="Tahoma" pitchFamily="34" charset="0"/>
              </a:rPr>
              <a:t>출처 </a:t>
            </a:r>
            <a:r>
              <a:rPr lang="ko-KR" altLang="en-US" sz="1100" b="1" dirty="0" err="1" smtClean="0">
                <a:latin typeface="+mn-ea"/>
                <a:cs typeface="Tahoma" pitchFamily="34" charset="0"/>
              </a:rPr>
              <a:t>ㅣ</a:t>
            </a:r>
            <a:r>
              <a:rPr lang="en-US" altLang="ko-KR" sz="1100" b="1" dirty="0" smtClean="0">
                <a:latin typeface="+mn-ea"/>
                <a:cs typeface="Tahoma" pitchFamily="34" charset="0"/>
              </a:rPr>
              <a:t>http://blog.naver.com/kimdaye0313/220023936779</a:t>
            </a:r>
            <a:endParaRPr lang="en-US" altLang="ko-KR" sz="1100" dirty="0" smtClean="0">
              <a:latin typeface="HY강B" pitchFamily="18" charset="-127"/>
              <a:ea typeface="HY강B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1223</TotalTime>
  <Words>817</Words>
  <Application>Microsoft Office PowerPoint</Application>
  <PresentationFormat>화면 슬라이드 쇼(4:3)</PresentationFormat>
  <Paragraphs>116</Paragraphs>
  <Slides>15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3</vt:i4>
      </vt:variant>
      <vt:variant>
        <vt:lpstr>슬라이드 제목</vt:lpstr>
      </vt:variant>
      <vt:variant>
        <vt:i4>15</vt:i4>
      </vt:variant>
    </vt:vector>
  </HeadingPairs>
  <TitlesOfParts>
    <vt:vector size="18" baseType="lpstr">
      <vt:lpstr>Office 테마</vt:lpstr>
      <vt:lpstr>1_Office 테마</vt:lpstr>
      <vt:lpstr>2_Office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bjh</dc:creator>
  <cp:lastModifiedBy>^-^</cp:lastModifiedBy>
  <cp:revision>164</cp:revision>
  <dcterms:created xsi:type="dcterms:W3CDTF">2013-03-15T01:50:52Z</dcterms:created>
  <dcterms:modified xsi:type="dcterms:W3CDTF">2014-09-16T14:51:06Z</dcterms:modified>
</cp:coreProperties>
</file>