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65" r:id="rId5"/>
    <p:sldId id="263" r:id="rId6"/>
    <p:sldId id="267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525"/>
    <a:srgbClr val="FF3B3B"/>
    <a:srgbClr val="D25252"/>
    <a:srgbClr val="ABC969"/>
    <a:srgbClr val="CC7472"/>
    <a:srgbClr val="D48A88"/>
    <a:srgbClr val="2D3818"/>
    <a:srgbClr val="13180A"/>
    <a:srgbClr val="1E0F00"/>
    <a:srgbClr val="361B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6FC1E-13E7-4758-BF79-3C33EDFF680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744E8-9D77-4C07-B2D2-0B0E83A92E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A9591C5-21A9-45DD-8C21-3AB2687568CB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A06FFF8-7D38-4391-A516-B31C3EC3D643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6D08D2A-F405-4120-B9E2-994FCB5D32A0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8333F68-1EB5-4480-B8AF-4C5FE73CC15D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391A34C-73DB-4DAF-82AF-9FABE67A5511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3B1BD62-8DD4-4881-BAF1-7B8701D80CBE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06C8DC5-647E-4ED8-9794-731BA10032D9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312D052-045E-4C62-8B2F-D9C4F295FBCB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46C1289-AEE5-493F-9BFD-AAF49811FCFE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3132914-9ECE-4693-B1C5-CE238514E947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749268F3-839E-4299-A13F-7A114EEB47B0}" type="datetime1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ko-KR" smtClean="0"/>
              <a:t>&lt;#&gt;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77B5AE"/>
          </a:solidFill>
          <a:ln>
            <a:solidFill>
              <a:srgbClr val="77B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 userDrawn="1"/>
        </p:nvSpPr>
        <p:spPr>
          <a:xfrm>
            <a:off x="2339752" y="-472"/>
            <a:ext cx="720080" cy="620688"/>
          </a:xfrm>
          <a:prstGeom prst="rect">
            <a:avLst/>
          </a:prstGeom>
          <a:solidFill>
            <a:srgbClr val="27697B"/>
          </a:solidFill>
          <a:ln>
            <a:solidFill>
              <a:srgbClr val="2769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각 삼각형 19"/>
          <p:cNvSpPr/>
          <p:nvPr userDrawn="1"/>
        </p:nvSpPr>
        <p:spPr>
          <a:xfrm>
            <a:off x="3059832" y="0"/>
            <a:ext cx="1080120" cy="620688"/>
          </a:xfrm>
          <a:prstGeom prst="rtTriangle">
            <a:avLst/>
          </a:prstGeom>
          <a:solidFill>
            <a:srgbClr val="27697B"/>
          </a:solidFill>
          <a:ln>
            <a:solidFill>
              <a:srgbClr val="2769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 userDrawn="1"/>
        </p:nvSpPr>
        <p:spPr>
          <a:xfrm>
            <a:off x="1115616" y="-472"/>
            <a:ext cx="1280545" cy="620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각 삼각형 21"/>
          <p:cNvSpPr/>
          <p:nvPr userDrawn="1"/>
        </p:nvSpPr>
        <p:spPr>
          <a:xfrm>
            <a:off x="2411760" y="0"/>
            <a:ext cx="1080120" cy="620688"/>
          </a:xfrm>
          <a:prstGeom prst="rtTriangl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각 삼각형 22"/>
          <p:cNvSpPr/>
          <p:nvPr userDrawn="1"/>
        </p:nvSpPr>
        <p:spPr>
          <a:xfrm>
            <a:off x="1115616" y="0"/>
            <a:ext cx="1080120" cy="620688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 userDrawn="1"/>
        </p:nvSpPr>
        <p:spPr>
          <a:xfrm>
            <a:off x="1" y="0"/>
            <a:ext cx="1103870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5" name="그룹 24"/>
          <p:cNvGrpSpPr/>
          <p:nvPr userDrawn="1"/>
        </p:nvGrpSpPr>
        <p:grpSpPr>
          <a:xfrm>
            <a:off x="0" y="0"/>
            <a:ext cx="1403648" cy="620688"/>
            <a:chOff x="0" y="0"/>
            <a:chExt cx="1403648" cy="620688"/>
          </a:xfrm>
        </p:grpSpPr>
        <p:sp>
          <p:nvSpPr>
            <p:cNvPr id="26" name="직사각형 25"/>
            <p:cNvSpPr/>
            <p:nvPr userDrawn="1"/>
          </p:nvSpPr>
          <p:spPr>
            <a:xfrm>
              <a:off x="0" y="0"/>
              <a:ext cx="323528" cy="620688"/>
            </a:xfrm>
            <a:prstGeom prst="rect">
              <a:avLst/>
            </a:prstGeom>
            <a:solidFill>
              <a:srgbClr val="F1BA2F"/>
            </a:solidFill>
            <a:ln>
              <a:solidFill>
                <a:srgbClr val="F1BA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각 삼각형 26"/>
            <p:cNvSpPr/>
            <p:nvPr userDrawn="1"/>
          </p:nvSpPr>
          <p:spPr>
            <a:xfrm>
              <a:off x="323528" y="0"/>
              <a:ext cx="1080120" cy="620688"/>
            </a:xfrm>
            <a:prstGeom prst="rtTriangle">
              <a:avLst/>
            </a:prstGeom>
            <a:solidFill>
              <a:srgbClr val="F1BA2F"/>
            </a:solidFill>
            <a:ln>
              <a:solidFill>
                <a:srgbClr val="F1BA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9" name="직사각형 28"/>
          <p:cNvSpPr/>
          <p:nvPr userDrawn="1"/>
        </p:nvSpPr>
        <p:spPr>
          <a:xfrm>
            <a:off x="5508104" y="44624"/>
            <a:ext cx="3600400" cy="504056"/>
          </a:xfrm>
          <a:prstGeom prst="rect">
            <a:avLst/>
          </a:prstGeom>
          <a:solidFill>
            <a:srgbClr val="77B5AE"/>
          </a:solidFill>
          <a:ln>
            <a:solidFill>
              <a:srgbClr val="77B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/>
              <a:t>지원자 </a:t>
            </a:r>
            <a:r>
              <a:rPr lang="en-US" altLang="ko-KR" sz="1500" dirty="0" smtClean="0"/>
              <a:t>–</a:t>
            </a:r>
            <a:r>
              <a:rPr lang="en-US" altLang="ko-KR" dirty="0" smtClean="0"/>
              <a:t> </a:t>
            </a:r>
            <a:r>
              <a:rPr lang="ko-KR" altLang="en-US" dirty="0" smtClean="0"/>
              <a:t>김아영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504" y="6237312"/>
            <a:ext cx="2877224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63059" y="6195839"/>
            <a:ext cx="196532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4400" b="1" kern="1200">
          <a:solidFill>
            <a:schemeClr val="accent1">
              <a:lumMod val="50000"/>
            </a:schemeClr>
          </a:solidFill>
          <a:latin typeface="+mn-ea"/>
          <a:ea typeface="+mn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5868144" y="0"/>
            <a:ext cx="3275856" cy="6597352"/>
          </a:xfrm>
          <a:prstGeom prst="rect">
            <a:avLst/>
          </a:prstGeom>
          <a:solidFill>
            <a:srgbClr val="99CEDF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F6B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7" name="그룹 56"/>
          <p:cNvGrpSpPr/>
          <p:nvPr/>
        </p:nvGrpSpPr>
        <p:grpSpPr>
          <a:xfrm>
            <a:off x="0" y="620688"/>
            <a:ext cx="5660233" cy="5040560"/>
            <a:chOff x="0" y="620688"/>
            <a:chExt cx="5660233" cy="504056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20688"/>
              <a:ext cx="5660233" cy="5040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" name="그룹 39"/>
            <p:cNvGrpSpPr/>
            <p:nvPr/>
          </p:nvGrpSpPr>
          <p:grpSpPr>
            <a:xfrm>
              <a:off x="1115616" y="2780928"/>
              <a:ext cx="3888432" cy="926483"/>
              <a:chOff x="1115616" y="2780928"/>
              <a:chExt cx="3888432" cy="926483"/>
            </a:xfrm>
          </p:grpSpPr>
          <p:sp>
            <p:nvSpPr>
              <p:cNvPr id="22" name="자유형 21"/>
              <p:cNvSpPr/>
              <p:nvPr/>
            </p:nvSpPr>
            <p:spPr>
              <a:xfrm>
                <a:off x="1497751" y="2831107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자유형 22"/>
              <p:cNvSpPr/>
              <p:nvPr/>
            </p:nvSpPr>
            <p:spPr>
              <a:xfrm>
                <a:off x="2195736" y="2852936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자유형 23"/>
              <p:cNvSpPr/>
              <p:nvPr/>
            </p:nvSpPr>
            <p:spPr>
              <a:xfrm>
                <a:off x="2771800" y="2780928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자유형 24"/>
              <p:cNvSpPr/>
              <p:nvPr/>
            </p:nvSpPr>
            <p:spPr>
              <a:xfrm>
                <a:off x="3131840" y="2780928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자유형 29"/>
              <p:cNvSpPr/>
              <p:nvPr/>
            </p:nvSpPr>
            <p:spPr>
              <a:xfrm>
                <a:off x="3707904" y="2924944"/>
                <a:ext cx="864096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타원 31"/>
              <p:cNvSpPr/>
              <p:nvPr/>
            </p:nvSpPr>
            <p:spPr>
              <a:xfrm>
                <a:off x="4427984" y="3140968"/>
                <a:ext cx="144016" cy="2880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타원 32"/>
              <p:cNvSpPr/>
              <p:nvPr/>
            </p:nvSpPr>
            <p:spPr>
              <a:xfrm>
                <a:off x="4644008" y="3140968"/>
                <a:ext cx="72008" cy="7200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타원 33"/>
              <p:cNvSpPr/>
              <p:nvPr/>
            </p:nvSpPr>
            <p:spPr>
              <a:xfrm>
                <a:off x="4258492" y="3263536"/>
                <a:ext cx="322217" cy="2721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/>
              <p:cNvSpPr/>
              <p:nvPr/>
            </p:nvSpPr>
            <p:spPr>
              <a:xfrm>
                <a:off x="4230352" y="3102266"/>
                <a:ext cx="322217" cy="2721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4621913" y="3095573"/>
                <a:ext cx="144016" cy="2721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직사각형 38"/>
              <p:cNvSpPr/>
              <p:nvPr/>
            </p:nvSpPr>
            <p:spPr>
              <a:xfrm>
                <a:off x="1115616" y="2780928"/>
                <a:ext cx="3888432" cy="64807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500" b="1" smtClean="0">
                    <a:solidFill>
                      <a:schemeClr val="tx2">
                        <a:lumMod val="75000"/>
                      </a:schemeClr>
                    </a:solidFill>
                    <a:latin typeface="+mj-ea"/>
                    <a:ea typeface="+mj-ea"/>
                  </a:rPr>
                  <a:t>인천 국제 공항 공사</a:t>
                </a:r>
                <a:endParaRPr lang="ko-KR" altLang="en-US" sz="2500" b="1">
                  <a:solidFill>
                    <a:schemeClr val="tx2">
                      <a:lumMod val="7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1" name="타원 40"/>
            <p:cNvSpPr/>
            <p:nvPr/>
          </p:nvSpPr>
          <p:spPr>
            <a:xfrm>
              <a:off x="971600" y="1340768"/>
              <a:ext cx="4104456" cy="381642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2" name="그룹 41"/>
            <p:cNvGrpSpPr/>
            <p:nvPr/>
          </p:nvGrpSpPr>
          <p:grpSpPr>
            <a:xfrm>
              <a:off x="1259632" y="2852937"/>
              <a:ext cx="3528392" cy="1242796"/>
              <a:chOff x="1018945" y="2719664"/>
              <a:chExt cx="3821923" cy="947092"/>
            </a:xfrm>
          </p:grpSpPr>
          <p:sp>
            <p:nvSpPr>
              <p:cNvPr id="43" name="자유형 42"/>
              <p:cNvSpPr/>
              <p:nvPr/>
            </p:nvSpPr>
            <p:spPr>
              <a:xfrm>
                <a:off x="1497751" y="2831107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자유형 43"/>
              <p:cNvSpPr/>
              <p:nvPr/>
            </p:nvSpPr>
            <p:spPr>
              <a:xfrm>
                <a:off x="2195736" y="2852936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자유형 44"/>
              <p:cNvSpPr/>
              <p:nvPr/>
            </p:nvSpPr>
            <p:spPr>
              <a:xfrm>
                <a:off x="2771800" y="2780928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자유형 45"/>
              <p:cNvSpPr/>
              <p:nvPr/>
            </p:nvSpPr>
            <p:spPr>
              <a:xfrm>
                <a:off x="3131840" y="2780928"/>
                <a:ext cx="1419622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자유형 46"/>
              <p:cNvSpPr/>
              <p:nvPr/>
            </p:nvSpPr>
            <p:spPr>
              <a:xfrm>
                <a:off x="3670892" y="2884289"/>
                <a:ext cx="864096" cy="782467"/>
              </a:xfrm>
              <a:custGeom>
                <a:avLst/>
                <a:gdLst>
                  <a:gd name="connsiteX0" fmla="*/ 0 w 1419620"/>
                  <a:gd name="connsiteY0" fmla="*/ 291494 h 582988"/>
                  <a:gd name="connsiteX1" fmla="*/ 440168 w 1419620"/>
                  <a:gd name="connsiteY1" fmla="*/ 21852 h 582988"/>
                  <a:gd name="connsiteX2" fmla="*/ 709810 w 1419620"/>
                  <a:gd name="connsiteY2" fmla="*/ 1 h 582988"/>
                  <a:gd name="connsiteX3" fmla="*/ 979453 w 1419620"/>
                  <a:gd name="connsiteY3" fmla="*/ 21853 h 582988"/>
                  <a:gd name="connsiteX4" fmla="*/ 1419620 w 1419620"/>
                  <a:gd name="connsiteY4" fmla="*/ 291497 h 582988"/>
                  <a:gd name="connsiteX5" fmla="*/ 979452 w 1419620"/>
                  <a:gd name="connsiteY5" fmla="*/ 561139 h 582988"/>
                  <a:gd name="connsiteX6" fmla="*/ 709810 w 1419620"/>
                  <a:gd name="connsiteY6" fmla="*/ 582991 h 582988"/>
                  <a:gd name="connsiteX7" fmla="*/ 440167 w 1419620"/>
                  <a:gd name="connsiteY7" fmla="*/ 561139 h 582988"/>
                  <a:gd name="connsiteX8" fmla="*/ 0 w 1419620"/>
                  <a:gd name="connsiteY8" fmla="*/ 291496 h 582988"/>
                  <a:gd name="connsiteX9" fmla="*/ 0 w 1419620"/>
                  <a:gd name="connsiteY9" fmla="*/ 291494 h 582988"/>
                  <a:gd name="connsiteX0" fmla="*/ 1 w 1419622"/>
                  <a:gd name="connsiteY0" fmla="*/ 640247 h 931744"/>
                  <a:gd name="connsiteX1" fmla="*/ 440169 w 1419622"/>
                  <a:gd name="connsiteY1" fmla="*/ 370605 h 931744"/>
                  <a:gd name="connsiteX2" fmla="*/ 709811 w 1419622"/>
                  <a:gd name="connsiteY2" fmla="*/ 348754 h 931744"/>
                  <a:gd name="connsiteX3" fmla="*/ 979454 w 1419622"/>
                  <a:gd name="connsiteY3" fmla="*/ 370606 h 931744"/>
                  <a:gd name="connsiteX4" fmla="*/ 1419621 w 1419622"/>
                  <a:gd name="connsiteY4" fmla="*/ 640250 h 931744"/>
                  <a:gd name="connsiteX5" fmla="*/ 979453 w 1419622"/>
                  <a:gd name="connsiteY5" fmla="*/ 909892 h 931744"/>
                  <a:gd name="connsiteX6" fmla="*/ 709811 w 1419622"/>
                  <a:gd name="connsiteY6" fmla="*/ 931744 h 931744"/>
                  <a:gd name="connsiteX7" fmla="*/ 440168 w 1419622"/>
                  <a:gd name="connsiteY7" fmla="*/ 909892 h 931744"/>
                  <a:gd name="connsiteX8" fmla="*/ 1 w 1419622"/>
                  <a:gd name="connsiteY8" fmla="*/ 640249 h 931744"/>
                  <a:gd name="connsiteX9" fmla="*/ 1 w 1419622"/>
                  <a:gd name="connsiteY9" fmla="*/ 640247 h 931744"/>
                  <a:gd name="connsiteX0" fmla="*/ 1 w 1419622"/>
                  <a:gd name="connsiteY0" fmla="*/ 629753 h 921250"/>
                  <a:gd name="connsiteX1" fmla="*/ 440169 w 1419622"/>
                  <a:gd name="connsiteY1" fmla="*/ 360111 h 921250"/>
                  <a:gd name="connsiteX2" fmla="*/ 709811 w 1419622"/>
                  <a:gd name="connsiteY2" fmla="*/ 338260 h 921250"/>
                  <a:gd name="connsiteX3" fmla="*/ 979454 w 1419622"/>
                  <a:gd name="connsiteY3" fmla="*/ 360112 h 921250"/>
                  <a:gd name="connsiteX4" fmla="*/ 1419621 w 1419622"/>
                  <a:gd name="connsiteY4" fmla="*/ 629756 h 921250"/>
                  <a:gd name="connsiteX5" fmla="*/ 979453 w 1419622"/>
                  <a:gd name="connsiteY5" fmla="*/ 899398 h 921250"/>
                  <a:gd name="connsiteX6" fmla="*/ 709811 w 1419622"/>
                  <a:gd name="connsiteY6" fmla="*/ 921250 h 921250"/>
                  <a:gd name="connsiteX7" fmla="*/ 440168 w 1419622"/>
                  <a:gd name="connsiteY7" fmla="*/ 899398 h 921250"/>
                  <a:gd name="connsiteX8" fmla="*/ 1 w 1419622"/>
                  <a:gd name="connsiteY8" fmla="*/ 629755 h 921250"/>
                  <a:gd name="connsiteX9" fmla="*/ 1 w 1419622"/>
                  <a:gd name="connsiteY9" fmla="*/ 629753 h 921250"/>
                  <a:gd name="connsiteX0" fmla="*/ 1 w 1419622"/>
                  <a:gd name="connsiteY0" fmla="*/ 490970 h 782467"/>
                  <a:gd name="connsiteX1" fmla="*/ 440169 w 1419622"/>
                  <a:gd name="connsiteY1" fmla="*/ 221328 h 782467"/>
                  <a:gd name="connsiteX2" fmla="*/ 709811 w 1419622"/>
                  <a:gd name="connsiteY2" fmla="*/ 199477 h 782467"/>
                  <a:gd name="connsiteX3" fmla="*/ 979454 w 1419622"/>
                  <a:gd name="connsiteY3" fmla="*/ 221329 h 782467"/>
                  <a:gd name="connsiteX4" fmla="*/ 1419621 w 1419622"/>
                  <a:gd name="connsiteY4" fmla="*/ 490973 h 782467"/>
                  <a:gd name="connsiteX5" fmla="*/ 979453 w 1419622"/>
                  <a:gd name="connsiteY5" fmla="*/ 760615 h 782467"/>
                  <a:gd name="connsiteX6" fmla="*/ 709811 w 1419622"/>
                  <a:gd name="connsiteY6" fmla="*/ 782467 h 782467"/>
                  <a:gd name="connsiteX7" fmla="*/ 440168 w 1419622"/>
                  <a:gd name="connsiteY7" fmla="*/ 760615 h 782467"/>
                  <a:gd name="connsiteX8" fmla="*/ 1 w 1419622"/>
                  <a:gd name="connsiteY8" fmla="*/ 490972 h 782467"/>
                  <a:gd name="connsiteX9" fmla="*/ 1 w 1419622"/>
                  <a:gd name="connsiteY9" fmla="*/ 490970 h 78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622" h="782467">
                    <a:moveTo>
                      <a:pt x="1" y="490970"/>
                    </a:moveTo>
                    <a:cubicBezTo>
                      <a:pt x="74068" y="0"/>
                      <a:pt x="173875" y="266238"/>
                      <a:pt x="440169" y="221328"/>
                    </a:cubicBezTo>
                    <a:cubicBezTo>
                      <a:pt x="525725" y="206899"/>
                      <a:pt x="617322" y="199476"/>
                      <a:pt x="709811" y="199477"/>
                    </a:cubicBezTo>
                    <a:cubicBezTo>
                      <a:pt x="802300" y="199477"/>
                      <a:pt x="893898" y="206900"/>
                      <a:pt x="979454" y="221329"/>
                    </a:cubicBezTo>
                    <a:cubicBezTo>
                      <a:pt x="1245749" y="266239"/>
                      <a:pt x="1419622" y="372752"/>
                      <a:pt x="1419621" y="490973"/>
                    </a:cubicBezTo>
                    <a:cubicBezTo>
                      <a:pt x="1419621" y="609193"/>
                      <a:pt x="1245748" y="715706"/>
                      <a:pt x="979453" y="760615"/>
                    </a:cubicBezTo>
                    <a:cubicBezTo>
                      <a:pt x="893897" y="775044"/>
                      <a:pt x="802300" y="782467"/>
                      <a:pt x="709811" y="782467"/>
                    </a:cubicBezTo>
                    <a:cubicBezTo>
                      <a:pt x="617322" y="782467"/>
                      <a:pt x="525724" y="775044"/>
                      <a:pt x="440168" y="760615"/>
                    </a:cubicBezTo>
                    <a:cubicBezTo>
                      <a:pt x="173873" y="715705"/>
                      <a:pt x="0" y="609192"/>
                      <a:pt x="1" y="490972"/>
                    </a:cubicBezTo>
                    <a:lnTo>
                      <a:pt x="1" y="49097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타원 47"/>
              <p:cNvSpPr/>
              <p:nvPr/>
            </p:nvSpPr>
            <p:spPr>
              <a:xfrm>
                <a:off x="4427984" y="3140968"/>
                <a:ext cx="144016" cy="2880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타원 48"/>
              <p:cNvSpPr/>
              <p:nvPr/>
            </p:nvSpPr>
            <p:spPr>
              <a:xfrm>
                <a:off x="4644008" y="3140968"/>
                <a:ext cx="72008" cy="7200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타원 49"/>
              <p:cNvSpPr/>
              <p:nvPr/>
            </p:nvSpPr>
            <p:spPr>
              <a:xfrm>
                <a:off x="4258492" y="3263536"/>
                <a:ext cx="322217" cy="2721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타원 50"/>
              <p:cNvSpPr/>
              <p:nvPr/>
            </p:nvSpPr>
            <p:spPr>
              <a:xfrm>
                <a:off x="4230352" y="3102266"/>
                <a:ext cx="322217" cy="2721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4621913" y="3095573"/>
                <a:ext cx="144016" cy="2721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직사각형 52"/>
              <p:cNvSpPr/>
              <p:nvPr/>
            </p:nvSpPr>
            <p:spPr>
              <a:xfrm>
                <a:off x="1018945" y="2719664"/>
                <a:ext cx="3821923" cy="7133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b="1" smtClean="0">
                    <a:solidFill>
                      <a:schemeClr val="tx2">
                        <a:lumMod val="75000"/>
                      </a:schemeClr>
                    </a:solidFill>
                    <a:latin typeface="+mj-ea"/>
                    <a:ea typeface="+mj-ea"/>
                  </a:rPr>
                  <a:t>인천 국제 공항 공사</a:t>
                </a:r>
                <a:endParaRPr lang="ko-KR" altLang="en-US" sz="2800" b="1">
                  <a:solidFill>
                    <a:schemeClr val="tx2">
                      <a:lumMod val="7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4" name="직사각형 53"/>
            <p:cNvSpPr/>
            <p:nvPr/>
          </p:nvSpPr>
          <p:spPr>
            <a:xfrm>
              <a:off x="1187624" y="2636912"/>
              <a:ext cx="3744416" cy="1152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8" name="타원 57"/>
          <p:cNvSpPr/>
          <p:nvPr/>
        </p:nvSpPr>
        <p:spPr>
          <a:xfrm>
            <a:off x="1115616" y="2276872"/>
            <a:ext cx="3888432" cy="19442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solidFill>
                  <a:srgbClr val="2D3818"/>
                </a:solidFill>
              </a:rPr>
              <a:t>한국 환경 </a:t>
            </a:r>
            <a:endParaRPr lang="en-US" altLang="ko-KR" sz="4000" b="1" smtClean="0">
              <a:solidFill>
                <a:srgbClr val="2D3818"/>
              </a:solidFill>
            </a:endParaRPr>
          </a:p>
          <a:p>
            <a:pPr algn="ctr"/>
            <a:r>
              <a:rPr lang="ko-KR" altLang="en-US" sz="4000" b="1" smtClean="0">
                <a:solidFill>
                  <a:srgbClr val="2D3818"/>
                </a:solidFill>
              </a:rPr>
              <a:t>정책 학회</a:t>
            </a:r>
            <a:endParaRPr lang="en-US" altLang="ko-KR" sz="4000" b="1" smtClean="0">
              <a:solidFill>
                <a:srgbClr val="2D3818"/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868144" y="4653136"/>
            <a:ext cx="3275856" cy="19442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1" name="직선 연결선 60"/>
          <p:cNvCxnSpPr/>
          <p:nvPr/>
        </p:nvCxnSpPr>
        <p:spPr>
          <a:xfrm flipH="1">
            <a:off x="5868144" y="4653136"/>
            <a:ext cx="144016" cy="1440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그룹 102"/>
          <p:cNvGrpSpPr/>
          <p:nvPr/>
        </p:nvGrpSpPr>
        <p:grpSpPr>
          <a:xfrm>
            <a:off x="5843451" y="4653136"/>
            <a:ext cx="3300549" cy="1965378"/>
            <a:chOff x="5843451" y="4653136"/>
            <a:chExt cx="3300549" cy="1965378"/>
          </a:xfrm>
        </p:grpSpPr>
        <p:cxnSp>
          <p:nvCxnSpPr>
            <p:cNvPr id="62" name="직선 연결선 61"/>
            <p:cNvCxnSpPr/>
            <p:nvPr/>
          </p:nvCxnSpPr>
          <p:spPr>
            <a:xfrm flipH="1">
              <a:off x="5868144" y="4653136"/>
              <a:ext cx="432048" cy="43204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65"/>
            <p:cNvCxnSpPr/>
            <p:nvPr/>
          </p:nvCxnSpPr>
          <p:spPr>
            <a:xfrm flipH="1">
              <a:off x="5868144" y="4653136"/>
              <a:ext cx="720080" cy="7200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flipH="1">
              <a:off x="5843451" y="4653136"/>
              <a:ext cx="1032805" cy="10509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 flipH="1">
              <a:off x="5868144" y="4653136"/>
              <a:ext cx="1296144" cy="136815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flipH="1">
              <a:off x="5868144" y="4667794"/>
              <a:ext cx="1586394" cy="164152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flipH="1">
              <a:off x="5913120" y="4659086"/>
              <a:ext cx="1863634" cy="193330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/>
            <p:nvPr/>
          </p:nvCxnSpPr>
          <p:spPr>
            <a:xfrm flipH="1">
              <a:off x="6228184" y="4653136"/>
              <a:ext cx="1863634" cy="193330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직선 연결선 81"/>
            <p:cNvCxnSpPr/>
            <p:nvPr/>
          </p:nvCxnSpPr>
          <p:spPr>
            <a:xfrm flipH="1">
              <a:off x="6516216" y="4653136"/>
              <a:ext cx="1872208" cy="19442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>
            <a:xfrm flipH="1">
              <a:off x="6804248" y="4653136"/>
              <a:ext cx="1872208" cy="19442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직선 연결선 85"/>
            <p:cNvCxnSpPr/>
            <p:nvPr/>
          </p:nvCxnSpPr>
          <p:spPr>
            <a:xfrm flipH="1">
              <a:off x="7092280" y="4653136"/>
              <a:ext cx="1872208" cy="19442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flipH="1">
              <a:off x="7384869" y="4805536"/>
              <a:ext cx="1732019" cy="18129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/>
            <p:cNvCxnSpPr/>
            <p:nvPr/>
          </p:nvCxnSpPr>
          <p:spPr>
            <a:xfrm flipH="1">
              <a:off x="7740352" y="5085184"/>
              <a:ext cx="1403648" cy="151216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/>
            <p:cNvCxnSpPr/>
            <p:nvPr/>
          </p:nvCxnSpPr>
          <p:spPr>
            <a:xfrm flipH="1">
              <a:off x="8028385" y="5445224"/>
              <a:ext cx="1115615" cy="115212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연결선 93"/>
            <p:cNvCxnSpPr/>
            <p:nvPr/>
          </p:nvCxnSpPr>
          <p:spPr>
            <a:xfrm flipH="1">
              <a:off x="8388424" y="5805264"/>
              <a:ext cx="755576" cy="79208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/>
            <p:nvPr/>
          </p:nvCxnSpPr>
          <p:spPr>
            <a:xfrm flipH="1">
              <a:off x="8676456" y="6165304"/>
              <a:ext cx="432048" cy="43204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직선 연결선 99"/>
            <p:cNvCxnSpPr/>
            <p:nvPr/>
          </p:nvCxnSpPr>
          <p:spPr>
            <a:xfrm flipH="1">
              <a:off x="8964488" y="6453336"/>
              <a:ext cx="144016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직각 삼각형 103"/>
          <p:cNvSpPr/>
          <p:nvPr/>
        </p:nvSpPr>
        <p:spPr>
          <a:xfrm>
            <a:off x="5868144" y="0"/>
            <a:ext cx="3275856" cy="836712"/>
          </a:xfrm>
          <a:prstGeom prst="rtTriangle">
            <a:avLst/>
          </a:prstGeom>
          <a:solidFill>
            <a:schemeClr val="bg1">
              <a:alpha val="60000"/>
            </a:schemeClr>
          </a:solidFill>
          <a:ln>
            <a:noFill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직각 삼각형 104"/>
          <p:cNvSpPr/>
          <p:nvPr/>
        </p:nvSpPr>
        <p:spPr>
          <a:xfrm>
            <a:off x="5868144" y="0"/>
            <a:ext cx="3275856" cy="836712"/>
          </a:xfrm>
          <a:prstGeom prst="rtTriangle">
            <a:avLst/>
          </a:prstGeom>
          <a:solidFill>
            <a:schemeClr val="bg1">
              <a:alpha val="60000"/>
            </a:schemeClr>
          </a:solidFill>
          <a:ln>
            <a:noFill/>
          </a:ln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직사각형 107"/>
          <p:cNvSpPr/>
          <p:nvPr/>
        </p:nvSpPr>
        <p:spPr>
          <a:xfrm>
            <a:off x="6444208" y="5157192"/>
            <a:ext cx="2126194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2000" cap="none" spc="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지원자</a:t>
            </a:r>
            <a:endParaRPr lang="en-US" altLang="ko-KR" sz="2000" cap="none" spc="0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</a:endParaRPr>
          </a:p>
          <a:p>
            <a:pPr algn="ctr"/>
            <a:endParaRPr lang="en-US" altLang="ko-KR" sz="500" cap="none" spc="0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</a:endParaRPr>
          </a:p>
          <a:p>
            <a:pPr algn="ctr"/>
            <a:r>
              <a:rPr lang="ko-KR" altLang="en-US" sz="2000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ㅣ김아영</a:t>
            </a:r>
            <a:endParaRPr lang="en-US" altLang="ko-KR" sz="2000" dirty="0" smtClean="0">
              <a:ln w="127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</a:endParaRPr>
          </a:p>
          <a:p>
            <a:pPr algn="ctr"/>
            <a:r>
              <a:rPr lang="en-US" altLang="ko-KR" sz="200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   </a:t>
            </a:r>
            <a:endParaRPr lang="en-US" altLang="ko-KR" sz="2000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r="6845"/>
          <a:stretch>
            <a:fillRect/>
          </a:stretch>
        </p:blipFill>
        <p:spPr bwMode="auto">
          <a:xfrm>
            <a:off x="5891333" y="2420888"/>
            <a:ext cx="325266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56785" cy="724942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5600" dirty="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화학은 </a:t>
            </a:r>
            <a:r>
              <a:rPr lang="en-US" altLang="ko-KR" sz="5600" dirty="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NO!! </a:t>
            </a:r>
            <a:r>
              <a:rPr lang="ko-KR" altLang="en-US" sz="5600" dirty="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친환경 제품 사용 </a:t>
            </a:r>
            <a:r>
              <a:rPr lang="en-US" altLang="ko-KR" sz="5600" dirty="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OK!!</a:t>
            </a:r>
            <a:endParaRPr lang="ko-KR" altLang="en-US" sz="5600" dirty="0"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휴먼아미체" pitchFamily="18" charset="-127"/>
              <a:ea typeface="휴먼아미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179512" y="1484784"/>
            <a:ext cx="8784976" cy="4536504"/>
          </a:xfrm>
          <a:prstGeom prst="roundRect">
            <a:avLst>
              <a:gd name="adj" fmla="val 6853"/>
            </a:avLst>
          </a:prstGeom>
          <a:solidFill>
            <a:schemeClr val="bg1"/>
          </a:solidFill>
          <a:ln w="19050"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2000" smtClean="0">
              <a:solidFill>
                <a:schemeClr val="tx1"/>
              </a:solidFill>
            </a:endParaRPr>
          </a:p>
          <a:p>
            <a:endParaRPr lang="en-US" altLang="ko-KR" sz="200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3"/>
            <a:ext cx="4996652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200000"/>
            </a:camera>
            <a:lightRig rig="threePt" dir="t"/>
          </a:scene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3679718" cy="297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20099999"/>
            </a:camera>
            <a:lightRig rig="threePt" dir="t"/>
          </a:scene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916832"/>
            <a:ext cx="53721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4" name="직사각형 13"/>
          <p:cNvSpPr/>
          <p:nvPr/>
        </p:nvSpPr>
        <p:spPr>
          <a:xfrm>
            <a:off x="3347864" y="3140968"/>
            <a:ext cx="28059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8000" b="1" cap="none" spc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252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NO!!</a:t>
            </a:r>
            <a:endParaRPr lang="en-US" altLang="ko-KR" sz="8000" b="1" cap="none" spc="0">
              <a:ln w="12700">
                <a:solidFill>
                  <a:schemeClr val="tx1"/>
                </a:solidFill>
                <a:prstDash val="solid"/>
              </a:ln>
              <a:solidFill>
                <a:srgbClr val="FF2525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79512" y="1484784"/>
            <a:ext cx="8784976" cy="4536504"/>
          </a:xfrm>
          <a:prstGeom prst="roundRect">
            <a:avLst>
              <a:gd name="adj" fmla="val 6853"/>
            </a:avLst>
          </a:prstGeom>
          <a:solidFill>
            <a:schemeClr val="bg1"/>
          </a:solidFill>
          <a:ln w="19050"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2000" smtClean="0">
              <a:solidFill>
                <a:schemeClr val="tx1"/>
              </a:solidFill>
            </a:endParaRPr>
          </a:p>
          <a:p>
            <a:endParaRPr lang="en-US" altLang="ko-KR" sz="2000">
              <a:solidFill>
                <a:schemeClr val="tx1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988840"/>
            <a:ext cx="46901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27146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9217" y="1783864"/>
            <a:ext cx="26765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21299999" lon="0" rev="720000"/>
            </a:camera>
            <a:lightRig rig="threePt" dir="t"/>
          </a:scene3d>
        </p:spPr>
      </p:pic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56785" cy="724942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560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화학은 </a:t>
            </a:r>
            <a:r>
              <a:rPr lang="en-US" altLang="ko-KR" sz="560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NO!! </a:t>
            </a:r>
            <a:r>
              <a:rPr lang="ko-KR" altLang="en-US" sz="560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친환경 제품 사용 </a:t>
            </a:r>
            <a:r>
              <a:rPr lang="en-US" altLang="ko-KR" sz="560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OK!!</a:t>
            </a:r>
            <a:endParaRPr lang="ko-KR" altLang="en-US" sz="5600"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휴먼아미체" pitchFamily="18" charset="-127"/>
              <a:ea typeface="휴먼아미체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012920" y="2967335"/>
            <a:ext cx="31181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80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OK~~</a:t>
            </a:r>
            <a:endParaRPr lang="en-US" altLang="ko-KR" sz="80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‘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인간의 조건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’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이라는 프로그램에서 </a:t>
            </a:r>
            <a:endParaRPr lang="en-US" altLang="ko-KR" sz="3000" smtClean="0"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‘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화학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제품 없이 살기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’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를 했었습니다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  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방송 할 때 출연자 김숙이 수세미로 설거지도 하고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칫솔도 만들어서 사용하는 등 여러가지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방법으로 활용한 것을 보았었고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3000" smtClean="0">
                <a:latin typeface="HY나무L" pitchFamily="18" charset="-127"/>
                <a:ea typeface="HY나무L" pitchFamily="18" charset="-127"/>
              </a:rPr>
              <a:t>이 공모전을 봄과 동시에 수세미가 생각났습니다</a:t>
            </a:r>
            <a:r>
              <a:rPr lang="en-US" altLang="ko-KR" sz="3000" smtClean="0">
                <a:latin typeface="HY나무L" pitchFamily="18" charset="-127"/>
                <a:ea typeface="HY나무L" pitchFamily="18" charset="-127"/>
              </a:rPr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56785" cy="724942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5600" smtClean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천연 수세미 생각 이유</a:t>
            </a:r>
            <a:endParaRPr lang="ko-KR" altLang="en-US" sz="5600"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휴먼아미체" pitchFamily="18" charset="-127"/>
              <a:ea typeface="휴먼아미체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953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429000"/>
            <a:ext cx="42100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971600" y="903858"/>
            <a:ext cx="7056785" cy="724942"/>
          </a:xfrm>
        </p:spPr>
        <p:txBody>
          <a:bodyPr>
            <a:normAutofit fontScale="90000"/>
          </a:bodyPr>
          <a:lstStyle/>
          <a:p>
            <a:pPr algn="ctr"/>
            <a:r>
              <a:rPr lang="ko-KR" altLang="en-US" sz="5600" smtClean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인간의 조건 </a:t>
            </a:r>
            <a:r>
              <a:rPr lang="en-US" altLang="ko-KR" sz="5600" smtClean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– </a:t>
            </a:r>
            <a:r>
              <a:rPr lang="ko-KR" altLang="en-US" sz="5600" smtClean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수세미 활용</a:t>
            </a:r>
            <a:endParaRPr lang="ko-KR" altLang="en-US" sz="5600"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휴먼아미체" pitchFamily="18" charset="-127"/>
              <a:ea typeface="휴먼아미체" pitchFamily="18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348880"/>
            <a:ext cx="47720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904D4-1C85-4E9D-8D45-A77E04B70787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971600" y="908720"/>
            <a:ext cx="7056785" cy="724942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6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휴먼아미체" pitchFamily="18" charset="-127"/>
                <a:ea typeface="휴먼아미체" pitchFamily="18" charset="-127"/>
                <a:cs typeface="+mj-cs"/>
              </a:rPr>
              <a:t>수세미의 장점</a:t>
            </a:r>
            <a:endParaRPr kumimoji="0" lang="ko-KR" altLang="en-US" sz="5600" b="1" i="0" u="none" strike="noStrike" kern="1200" cap="none" spc="0" normalizeH="0" baseline="0" noProof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휴먼아미체" pitchFamily="18" charset="-127"/>
              <a:ea typeface="휴먼아미체" pitchFamily="18" charset="-127"/>
              <a:cs typeface="+mj-cs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79512" y="1556792"/>
            <a:ext cx="8784976" cy="4536504"/>
          </a:xfrm>
          <a:prstGeom prst="roundRect">
            <a:avLst>
              <a:gd name="adj" fmla="val 8389"/>
            </a:avLst>
          </a:prstGeom>
          <a:solidFill>
            <a:schemeClr val="bg1"/>
          </a:solidFill>
          <a:ln w="19050"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ko-KR" sz="200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smtClean="0">
                <a:solidFill>
                  <a:srgbClr val="ABC969"/>
                </a:solidFill>
              </a:rPr>
              <a:t>천연 수세미</a:t>
            </a:r>
            <a:r>
              <a:rPr lang="ko-KR" altLang="en-US" sz="2000" smtClean="0">
                <a:solidFill>
                  <a:schemeClr val="tx1"/>
                </a:solidFill>
              </a:rPr>
              <a:t>의 속을 보면 촘촘한 섬유질 조각을 볼 수 있는데 </a:t>
            </a:r>
            <a:r>
              <a:rPr lang="ko-KR" altLang="en-US" sz="2000" smtClean="0">
                <a:solidFill>
                  <a:srgbClr val="CC7472"/>
                </a:solidFill>
              </a:rPr>
              <a:t>향균기능</a:t>
            </a:r>
            <a:r>
              <a:rPr lang="ko-KR" altLang="en-US" sz="2000" smtClean="0">
                <a:solidFill>
                  <a:schemeClr val="tx1"/>
                </a:solidFill>
              </a:rPr>
              <a:t> 및 </a:t>
            </a:r>
            <a:r>
              <a:rPr lang="ko-KR" altLang="en-US" sz="2000" smtClean="0">
                <a:solidFill>
                  <a:schemeClr val="accent5">
                    <a:lumMod val="75000"/>
                  </a:schemeClr>
                </a:solidFill>
              </a:rPr>
              <a:t>세척</a:t>
            </a:r>
            <a:r>
              <a:rPr lang="ko-KR" altLang="en-US" sz="2000" smtClean="0">
                <a:solidFill>
                  <a:schemeClr val="tx1"/>
                </a:solidFill>
              </a:rPr>
              <a:t>이 우수해서 다양하게 사용이 가능합니다</a:t>
            </a:r>
            <a:r>
              <a:rPr lang="en-US" altLang="ko-KR" sz="200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50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smtClean="0">
                <a:solidFill>
                  <a:schemeClr val="tx1"/>
                </a:solidFill>
              </a:rPr>
              <a:t>작은 것은 주방용 수세미로 사용가능하고</a:t>
            </a:r>
            <a:r>
              <a:rPr lang="en-US" altLang="ko-KR" sz="2000" smtClean="0">
                <a:solidFill>
                  <a:schemeClr val="tx1"/>
                </a:solidFill>
              </a:rPr>
              <a:t>, </a:t>
            </a:r>
            <a:r>
              <a:rPr lang="ko-KR" altLang="en-US" sz="2000" smtClean="0">
                <a:solidFill>
                  <a:schemeClr val="tx1"/>
                </a:solidFill>
              </a:rPr>
              <a:t>긴 수세미는 바디스크러버로 사용하면 각질 제거에 효과적입니다</a:t>
            </a:r>
            <a:r>
              <a:rPr lang="en-US" altLang="ko-KR" sz="200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00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500" smtClean="0">
                <a:solidFill>
                  <a:srgbClr val="FF0000"/>
                </a:solidFill>
              </a:rPr>
              <a:t>!!</a:t>
            </a:r>
            <a:r>
              <a:rPr lang="ko-KR" altLang="en-US" sz="1500" smtClean="0">
                <a:solidFill>
                  <a:srgbClr val="FF0000"/>
                </a:solidFill>
              </a:rPr>
              <a:t>주의사항</a:t>
            </a:r>
            <a:r>
              <a:rPr lang="en-US" altLang="ko-KR" sz="1500" smtClean="0">
                <a:solidFill>
                  <a:srgbClr val="FF0000"/>
                </a:solidFill>
              </a:rPr>
              <a:t>!!</a:t>
            </a:r>
          </a:p>
          <a:p>
            <a:pPr>
              <a:lnSpc>
                <a:spcPct val="150000"/>
              </a:lnSpc>
            </a:pPr>
            <a:r>
              <a:rPr lang="ko-KR" altLang="en-US" sz="1500" smtClean="0">
                <a:solidFill>
                  <a:schemeClr val="tx1"/>
                </a:solidFill>
              </a:rPr>
              <a:t>건조된 수세미는 거칠고딱딱합니다</a:t>
            </a:r>
            <a:r>
              <a:rPr lang="en-US" altLang="ko-KR" sz="1500" smtClean="0">
                <a:solidFill>
                  <a:schemeClr val="tx1"/>
                </a:solidFill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ko-KR" altLang="en-US" sz="1500" smtClean="0">
                <a:solidFill>
                  <a:schemeClr val="tx1"/>
                </a:solidFill>
              </a:rPr>
              <a:t>칫솔이나 바디스크러버로 사용하실때 잇몸이나 피부는 약하므로</a:t>
            </a:r>
            <a:r>
              <a:rPr lang="en-US" altLang="ko-KR" sz="1500" smtClean="0">
                <a:solidFill>
                  <a:schemeClr val="tx1"/>
                </a:solidFill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ko-KR" altLang="en-US" sz="1500" smtClean="0">
                <a:solidFill>
                  <a:schemeClr val="tx1"/>
                </a:solidFill>
              </a:rPr>
              <a:t>반드시</a:t>
            </a:r>
            <a:r>
              <a:rPr lang="en-US" altLang="ko-KR" sz="1500" smtClean="0">
                <a:solidFill>
                  <a:schemeClr val="tx1"/>
                </a:solidFill>
              </a:rPr>
              <a:t> </a:t>
            </a:r>
            <a:r>
              <a:rPr lang="ko-KR" altLang="en-US" sz="1500" smtClean="0">
                <a:solidFill>
                  <a:schemeClr val="tx1"/>
                </a:solidFill>
              </a:rPr>
              <a:t>미지근한 물에 담궈두신 뒤</a:t>
            </a:r>
            <a:r>
              <a:rPr lang="en-US" altLang="ko-KR" sz="1500" smtClean="0">
                <a:solidFill>
                  <a:schemeClr val="tx1"/>
                </a:solidFill>
              </a:rPr>
              <a:t>, </a:t>
            </a:r>
            <a:r>
              <a:rPr lang="ko-KR" altLang="en-US" sz="1500" smtClean="0">
                <a:solidFill>
                  <a:schemeClr val="tx1"/>
                </a:solidFill>
              </a:rPr>
              <a:t>수세미가 부드러워 진 후 사용해야 합니다</a:t>
            </a:r>
            <a:r>
              <a:rPr lang="en-US" altLang="ko-KR" sz="1500" smtClean="0">
                <a:solidFill>
                  <a:schemeClr val="tx1"/>
                </a:solidFill>
              </a:rPr>
              <a:t>! </a:t>
            </a:r>
            <a:endParaRPr lang="en-US" altLang="ko-KR" sz="15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877272"/>
            <a:ext cx="320833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099" r="10132" b="22033"/>
          <a:stretch>
            <a:fillRect/>
          </a:stretch>
        </p:blipFill>
        <p:spPr bwMode="auto">
          <a:xfrm>
            <a:off x="5940152" y="4012367"/>
            <a:ext cx="3203848" cy="64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0" y="0"/>
            <a:ext cx="5951972" cy="6858001"/>
          </a:xfrm>
          <a:prstGeom prst="rect">
            <a:avLst/>
          </a:prstGeom>
          <a:solidFill>
            <a:srgbClr val="99CEDF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감사합니다</a:t>
            </a:r>
            <a:endParaRPr lang="en-US" altLang="ko-KR" sz="5000" smtClean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endParaRPr lang="ko-KR" altLang="en-US" sz="500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-11820" y="4653135"/>
            <a:ext cx="5951972" cy="22048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연결선 5"/>
          <p:cNvCxnSpPr/>
          <p:nvPr/>
        </p:nvCxnSpPr>
        <p:spPr>
          <a:xfrm flipH="1">
            <a:off x="-11819" y="4653136"/>
            <a:ext cx="144016" cy="1440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그룹 6"/>
          <p:cNvGrpSpPr/>
          <p:nvPr/>
        </p:nvGrpSpPr>
        <p:grpSpPr>
          <a:xfrm>
            <a:off x="-36512" y="4653136"/>
            <a:ext cx="5996837" cy="2204864"/>
            <a:chOff x="5843451" y="4653136"/>
            <a:chExt cx="3300549" cy="1965378"/>
          </a:xfrm>
        </p:grpSpPr>
        <p:cxnSp>
          <p:nvCxnSpPr>
            <p:cNvPr id="8" name="직선 연결선 7"/>
            <p:cNvCxnSpPr/>
            <p:nvPr/>
          </p:nvCxnSpPr>
          <p:spPr>
            <a:xfrm flipH="1">
              <a:off x="5868144" y="4653136"/>
              <a:ext cx="432048" cy="43204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5868144" y="4653136"/>
              <a:ext cx="720080" cy="7200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5843451" y="4653136"/>
              <a:ext cx="1032805" cy="10509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5868144" y="4653136"/>
              <a:ext cx="1296144" cy="136815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flipH="1">
              <a:off x="5868144" y="4667794"/>
              <a:ext cx="1586394" cy="164152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H="1">
              <a:off x="5913120" y="4659086"/>
              <a:ext cx="1863634" cy="193330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H="1">
              <a:off x="6228184" y="4653136"/>
              <a:ext cx="1863634" cy="193330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flipH="1">
              <a:off x="6516216" y="4653136"/>
              <a:ext cx="1872208" cy="19442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flipH="1">
              <a:off x="6804248" y="4653136"/>
              <a:ext cx="1872208" cy="19442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>
              <a:off x="7092280" y="4653136"/>
              <a:ext cx="1872208" cy="19442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7384869" y="4805536"/>
              <a:ext cx="1732019" cy="18129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flipH="1">
              <a:off x="7740352" y="5085184"/>
              <a:ext cx="1403648" cy="151216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flipH="1">
              <a:off x="8028385" y="5445224"/>
              <a:ext cx="1115615" cy="115212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flipH="1">
              <a:off x="8388424" y="5805264"/>
              <a:ext cx="755576" cy="79208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flipH="1">
              <a:off x="8676456" y="6165304"/>
              <a:ext cx="432048" cy="43204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flipH="1">
              <a:off x="8964488" y="6453336"/>
              <a:ext cx="144016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직각 삼각형 23"/>
          <p:cNvSpPr/>
          <p:nvPr/>
        </p:nvSpPr>
        <p:spPr>
          <a:xfrm>
            <a:off x="-11820" y="-1"/>
            <a:ext cx="5951972" cy="938667"/>
          </a:xfrm>
          <a:prstGeom prst="rtTriangle">
            <a:avLst/>
          </a:prstGeom>
          <a:solidFill>
            <a:schemeClr val="bg1">
              <a:alpha val="60000"/>
            </a:schemeClr>
          </a:solidFill>
          <a:ln>
            <a:noFill/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각 삼각형 24"/>
          <p:cNvSpPr/>
          <p:nvPr/>
        </p:nvSpPr>
        <p:spPr>
          <a:xfrm>
            <a:off x="-11820" y="-1"/>
            <a:ext cx="5951972" cy="938667"/>
          </a:xfrm>
          <a:prstGeom prst="rtTriangle">
            <a:avLst/>
          </a:prstGeom>
          <a:solidFill>
            <a:schemeClr val="bg1">
              <a:alpha val="60000"/>
            </a:schemeClr>
          </a:solidFill>
          <a:ln>
            <a:noFill/>
          </a:ln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35496" y="5517232"/>
            <a:ext cx="583264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25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지원자 </a:t>
            </a:r>
            <a:r>
              <a:rPr lang="en-US" altLang="ko-KR" sz="25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–</a:t>
            </a:r>
            <a:r>
              <a:rPr lang="en-US" altLang="ko-KR" sz="30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30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ea"/>
              </a:rPr>
              <a:t>김아영</a:t>
            </a:r>
            <a:endParaRPr lang="en-US" altLang="ko-KR" sz="30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156</Words>
  <Application>Microsoft Office PowerPoint</Application>
  <PresentationFormat>화면 슬라이드 쇼(4:3)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슬라이드 1</vt:lpstr>
      <vt:lpstr>화학은 NO!! 친환경 제품 사용 OK!!</vt:lpstr>
      <vt:lpstr>화학은 NO!! 친환경 제품 사용 OK!!</vt:lpstr>
      <vt:lpstr>천연 수세미 생각 이유</vt:lpstr>
      <vt:lpstr>인간의 조건 – 수세미 활용</vt:lpstr>
      <vt:lpstr>슬라이드 6</vt:lpstr>
      <vt:lpstr>슬라이드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삼성</dc:creator>
  <cp:lastModifiedBy>admin</cp:lastModifiedBy>
  <cp:revision>57</cp:revision>
  <dcterms:created xsi:type="dcterms:W3CDTF">2014-08-03T15:50:46Z</dcterms:created>
  <dcterms:modified xsi:type="dcterms:W3CDTF">2014-09-16T09:34:59Z</dcterms:modified>
</cp:coreProperties>
</file>