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2" r:id="rId5"/>
    <p:sldId id="258" r:id="rId6"/>
    <p:sldId id="261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9AF4"/>
    <a:srgbClr val="A26248"/>
    <a:srgbClr val="C94F4F"/>
    <a:srgbClr val="97373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5" autoAdjust="0"/>
    <p:restoredTop sz="94660"/>
  </p:normalViewPr>
  <p:slideViewPr>
    <p:cSldViewPr showGuides="1">
      <p:cViewPr varScale="1">
        <p:scale>
          <a:sx n="101" d="100"/>
          <a:sy n="101" d="100"/>
        </p:scale>
        <p:origin x="-2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E833-6245-4D54-83E2-0D227CDA1E50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69249-020C-4649-8A83-97BF524D729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239893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E833-6245-4D54-83E2-0D227CDA1E50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69249-020C-4649-8A83-97BF524D729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340480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E833-6245-4D54-83E2-0D227CDA1E50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69249-020C-4649-8A83-97BF524D729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52733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E833-6245-4D54-83E2-0D227CDA1E50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69249-020C-4649-8A83-97BF524D729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56807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E833-6245-4D54-83E2-0D227CDA1E50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69249-020C-4649-8A83-97BF524D729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866110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E833-6245-4D54-83E2-0D227CDA1E50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69249-020C-4649-8A83-97BF524D729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09700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E833-6245-4D54-83E2-0D227CDA1E50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69249-020C-4649-8A83-97BF524D729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41618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E833-6245-4D54-83E2-0D227CDA1E50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69249-020C-4649-8A83-97BF524D729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93788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E833-6245-4D54-83E2-0D227CDA1E50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69249-020C-4649-8A83-97BF524D729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813320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E833-6245-4D54-83E2-0D227CDA1E50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69249-020C-4649-8A83-97BF524D729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28066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E833-6245-4D54-83E2-0D227CDA1E50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69249-020C-4649-8A83-97BF524D729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22785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2E833-6245-4D54-83E2-0D227CDA1E50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69249-020C-4649-8A83-97BF524D729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50556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7" name="타원 1406"/>
          <p:cNvSpPr/>
          <p:nvPr/>
        </p:nvSpPr>
        <p:spPr>
          <a:xfrm>
            <a:off x="1925706" y="800708"/>
            <a:ext cx="5292588" cy="5292588"/>
          </a:xfrm>
          <a:prstGeom prst="ellipse">
            <a:avLst/>
          </a:prstGeom>
          <a:solidFill>
            <a:schemeClr val="bg1">
              <a:alpha val="33000"/>
            </a:schemeClr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0" name="TextBox 479"/>
          <p:cNvSpPr txBox="1"/>
          <p:nvPr/>
        </p:nvSpPr>
        <p:spPr>
          <a:xfrm>
            <a:off x="2000232" y="4131323"/>
            <a:ext cx="537198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100" spc="-150" dirty="0" smtClean="0">
                <a:solidFill>
                  <a:schemeClr val="bg1">
                    <a:alpha val="57000"/>
                  </a:schemeClr>
                </a:solidFill>
              </a:rPr>
              <a:t>분당경영고등학교 </a:t>
            </a:r>
            <a:r>
              <a:rPr lang="en-US" altLang="ko-KR" sz="2100" spc="-150" dirty="0" smtClean="0">
                <a:solidFill>
                  <a:schemeClr val="bg1">
                    <a:alpha val="57000"/>
                  </a:schemeClr>
                </a:solidFill>
              </a:rPr>
              <a:t>LIGHT </a:t>
            </a:r>
            <a:r>
              <a:rPr lang="ko-KR" altLang="en-US" sz="2100" spc="-150" dirty="0" smtClean="0">
                <a:solidFill>
                  <a:schemeClr val="bg1">
                    <a:alpha val="57000"/>
                  </a:schemeClr>
                </a:solidFill>
              </a:rPr>
              <a:t>이주희 박수빈 정슬기</a:t>
            </a:r>
            <a:endParaRPr lang="ko-KR" altLang="en-US" sz="2100" spc="-150" dirty="0">
              <a:solidFill>
                <a:schemeClr val="bg1">
                  <a:alpha val="57000"/>
                </a:schemeClr>
              </a:solidFill>
            </a:endParaRPr>
          </a:p>
        </p:txBody>
      </p:sp>
      <p:pic>
        <p:nvPicPr>
          <p:cNvPr id="1447" name="Picture 423" descr="C:\Users\Administrator\AppData\Local\Microsoft\Windows\Temporary Internet Files\Content.IE5\RDPGHH02\MC900441870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44876"/>
          <a:stretch/>
        </p:blipFill>
        <p:spPr bwMode="auto">
          <a:xfrm>
            <a:off x="1142976" y="3143248"/>
            <a:ext cx="804334" cy="4433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1" name="Picture 423" descr="C:\Users\Administrator\AppData\Local\Microsoft\Windows\Temporary Internet Files\Content.IE5\RDPGHH02\MC900441870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44876"/>
          <a:stretch/>
        </p:blipFill>
        <p:spPr bwMode="auto">
          <a:xfrm>
            <a:off x="5238922" y="2267980"/>
            <a:ext cx="557214" cy="3071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" name="Picture 423" descr="C:\Users\Administrator\AppData\Local\Microsoft\Windows\Temporary Internet Files\Content.IE5\RDPGHH02\MC900441870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44876"/>
          <a:stretch/>
        </p:blipFill>
        <p:spPr bwMode="auto">
          <a:xfrm>
            <a:off x="5488273" y="3808238"/>
            <a:ext cx="557214" cy="3071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3" name="Picture 423" descr="C:\Users\Administrator\AppData\Local\Microsoft\Windows\Temporary Internet Files\Content.IE5\RDPGHH02\MC900441870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44876"/>
          <a:stretch/>
        </p:blipFill>
        <p:spPr bwMode="auto">
          <a:xfrm>
            <a:off x="5459531" y="3961817"/>
            <a:ext cx="298723" cy="1646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6" name="타원 485"/>
          <p:cNvSpPr/>
          <p:nvPr/>
        </p:nvSpPr>
        <p:spPr>
          <a:xfrm>
            <a:off x="2526472" y="1414368"/>
            <a:ext cx="3960440" cy="396044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8" name="타원 537"/>
          <p:cNvSpPr/>
          <p:nvPr/>
        </p:nvSpPr>
        <p:spPr>
          <a:xfrm>
            <a:off x="2448524" y="4035525"/>
            <a:ext cx="208568" cy="208568"/>
          </a:xfrm>
          <a:prstGeom prst="ellipse">
            <a:avLst/>
          </a:prstGeom>
          <a:solidFill>
            <a:schemeClr val="bg1">
              <a:alpha val="53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3" name="타원 542"/>
          <p:cNvSpPr/>
          <p:nvPr/>
        </p:nvSpPr>
        <p:spPr>
          <a:xfrm>
            <a:off x="2428367" y="4234150"/>
            <a:ext cx="354167" cy="354167"/>
          </a:xfrm>
          <a:prstGeom prst="ellipse">
            <a:avLst/>
          </a:prstGeom>
          <a:solidFill>
            <a:schemeClr val="bg1">
              <a:alpha val="53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4" name="타원 543"/>
          <p:cNvSpPr/>
          <p:nvPr/>
        </p:nvSpPr>
        <p:spPr>
          <a:xfrm>
            <a:off x="2894713" y="1628800"/>
            <a:ext cx="354167" cy="354167"/>
          </a:xfrm>
          <a:prstGeom prst="ellipse">
            <a:avLst/>
          </a:prstGeom>
          <a:solidFill>
            <a:schemeClr val="bg1">
              <a:alpha val="53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5" name="타원 544"/>
          <p:cNvSpPr/>
          <p:nvPr/>
        </p:nvSpPr>
        <p:spPr>
          <a:xfrm>
            <a:off x="3232702" y="1612351"/>
            <a:ext cx="177084" cy="177084"/>
          </a:xfrm>
          <a:prstGeom prst="ellipse">
            <a:avLst/>
          </a:prstGeom>
          <a:solidFill>
            <a:schemeClr val="bg1">
              <a:alpha val="53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6" name="타원 545"/>
          <p:cNvSpPr/>
          <p:nvPr/>
        </p:nvSpPr>
        <p:spPr>
          <a:xfrm>
            <a:off x="2704288" y="4520072"/>
            <a:ext cx="208568" cy="208568"/>
          </a:xfrm>
          <a:prstGeom prst="ellipse">
            <a:avLst/>
          </a:prstGeom>
          <a:solidFill>
            <a:schemeClr val="bg1">
              <a:alpha val="53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7" name="타원 546"/>
          <p:cNvSpPr/>
          <p:nvPr/>
        </p:nvSpPr>
        <p:spPr>
          <a:xfrm>
            <a:off x="6045487" y="4540353"/>
            <a:ext cx="354167" cy="354167"/>
          </a:xfrm>
          <a:prstGeom prst="ellipse">
            <a:avLst/>
          </a:prstGeom>
          <a:solidFill>
            <a:schemeClr val="bg1">
              <a:alpha val="53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8" name="타원 547"/>
          <p:cNvSpPr/>
          <p:nvPr/>
        </p:nvSpPr>
        <p:spPr>
          <a:xfrm>
            <a:off x="6222418" y="4373247"/>
            <a:ext cx="177084" cy="177084"/>
          </a:xfrm>
          <a:prstGeom prst="ellipse">
            <a:avLst/>
          </a:prstGeom>
          <a:solidFill>
            <a:schemeClr val="bg1">
              <a:alpha val="53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9" name="타원 548"/>
          <p:cNvSpPr/>
          <p:nvPr/>
        </p:nvSpPr>
        <p:spPr>
          <a:xfrm>
            <a:off x="6363866" y="4491149"/>
            <a:ext cx="177084" cy="177084"/>
          </a:xfrm>
          <a:prstGeom prst="ellipse">
            <a:avLst/>
          </a:prstGeom>
          <a:solidFill>
            <a:schemeClr val="bg1">
              <a:alpha val="53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1857356" y="2786058"/>
            <a:ext cx="527580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ko-KR" altLang="en-US" sz="5400" b="1" cap="none" spc="0" dirty="0" smtClean="0">
                <a:ln w="12700">
                  <a:solidFill>
                    <a:srgbClr val="92D05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친환경 학교생활</a:t>
            </a:r>
            <a:endParaRPr lang="en-US" altLang="ko-KR" sz="5400" b="1" cap="none" spc="0" dirty="0">
              <a:ln w="12700">
                <a:solidFill>
                  <a:srgbClr val="92D050"/>
                </a:solidFill>
                <a:prstDash val="solid"/>
              </a:ln>
              <a:solidFill>
                <a:srgbClr val="92D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418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타원 82"/>
          <p:cNvSpPr/>
          <p:nvPr/>
        </p:nvSpPr>
        <p:spPr>
          <a:xfrm>
            <a:off x="1925706" y="800708"/>
            <a:ext cx="5292588" cy="5292588"/>
          </a:xfrm>
          <a:prstGeom prst="ellipse">
            <a:avLst/>
          </a:prstGeom>
          <a:solidFill>
            <a:schemeClr val="bg1">
              <a:alpha val="33000"/>
            </a:schemeClr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타원 1"/>
          <p:cNvSpPr/>
          <p:nvPr/>
        </p:nvSpPr>
        <p:spPr>
          <a:xfrm>
            <a:off x="-280132" y="4941168"/>
            <a:ext cx="2358262" cy="2358262"/>
          </a:xfrm>
          <a:prstGeom prst="ellipse">
            <a:avLst/>
          </a:prstGeom>
          <a:solidFill>
            <a:schemeClr val="bg1">
              <a:alpha val="33000"/>
            </a:schemeClr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75" y="5614040"/>
            <a:ext cx="1475849" cy="1114573"/>
          </a:xfrm>
          <a:prstGeom prst="rect">
            <a:avLst/>
          </a:prstGeom>
        </p:spPr>
      </p:pic>
      <p:cxnSp>
        <p:nvCxnSpPr>
          <p:cNvPr id="17" name="직선 연결선 16"/>
          <p:cNvCxnSpPr/>
          <p:nvPr/>
        </p:nvCxnSpPr>
        <p:spPr>
          <a:xfrm>
            <a:off x="1636924" y="6381328"/>
            <a:ext cx="727280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7"/>
          <p:cNvSpPr txBox="1"/>
          <p:nvPr/>
        </p:nvSpPr>
        <p:spPr>
          <a:xfrm>
            <a:off x="5292080" y="6459319"/>
            <a:ext cx="381642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050" dirty="0" smtClean="0">
                <a:solidFill>
                  <a:schemeClr val="bg1"/>
                </a:solidFill>
                <a:latin typeface="+mn-ea"/>
              </a:rPr>
              <a:t>Copyrightⓒ. 2013.08.26 CANONNAM. All Rights Reserved.</a:t>
            </a:r>
            <a:endParaRPr lang="ko-KR" altLang="en-US" sz="105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9" name="TextBox 28"/>
          <p:cNvSpPr txBox="1"/>
          <p:nvPr/>
        </p:nvSpPr>
        <p:spPr>
          <a:xfrm rot="777225">
            <a:off x="3738928" y="1322877"/>
            <a:ext cx="2284847" cy="844034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0594425"/>
              </a:avLst>
            </a:prstTxWarp>
            <a:spAutoFit/>
          </a:bodyPr>
          <a:lstStyle/>
          <a:p>
            <a:r>
              <a:rPr lang="en-US" altLang="ko-KR" sz="6600" spc="-150" dirty="0" smtClean="0">
                <a:solidFill>
                  <a:schemeClr val="bg1">
                    <a:alpha val="57000"/>
                  </a:schemeClr>
                </a:solidFill>
              </a:rPr>
              <a:t>CONTENTS</a:t>
            </a:r>
            <a:endParaRPr lang="ko-KR" altLang="en-US" sz="6600" spc="-150" dirty="0">
              <a:solidFill>
                <a:schemeClr val="bg1">
                  <a:alpha val="57000"/>
                </a:schemeClr>
              </a:solidFill>
            </a:endParaRPr>
          </a:p>
        </p:txBody>
      </p:sp>
      <p:sp>
        <p:nvSpPr>
          <p:cNvPr id="35" name="타원 34"/>
          <p:cNvSpPr/>
          <p:nvPr/>
        </p:nvSpPr>
        <p:spPr>
          <a:xfrm>
            <a:off x="2526472" y="1414368"/>
            <a:ext cx="3960440" cy="396044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TextBox 43"/>
          <p:cNvSpPr txBox="1"/>
          <p:nvPr/>
        </p:nvSpPr>
        <p:spPr>
          <a:xfrm>
            <a:off x="3238488" y="2180471"/>
            <a:ext cx="26296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spc="-300" dirty="0" smtClean="0">
                <a:solidFill>
                  <a:schemeClr val="bg1"/>
                </a:solidFill>
                <a:latin typeface="휴먼둥근헤드라인" pitchFamily="18" charset="-127"/>
                <a:ea typeface="휴먼둥근헤드라인" pitchFamily="18" charset="-127"/>
              </a:rPr>
              <a:t>01</a:t>
            </a:r>
            <a:r>
              <a:rPr lang="en-US" altLang="ko-KR" sz="2000" spc="-150" dirty="0" smtClean="0">
                <a:solidFill>
                  <a:schemeClr val="bg1"/>
                </a:solidFill>
              </a:rPr>
              <a:t> </a:t>
            </a:r>
            <a:r>
              <a:rPr lang="ko-KR" altLang="en-US" sz="2000" spc="-150" dirty="0" smtClean="0">
                <a:solidFill>
                  <a:schemeClr val="bg1"/>
                </a:solidFill>
              </a:rPr>
              <a:t>학교 내 환경문제점</a:t>
            </a:r>
            <a:endParaRPr lang="en-US" altLang="ko-KR" sz="2000" spc="-15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US" altLang="ko-KR" spc="-15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2000" spc="-300" dirty="0" smtClean="0">
                <a:solidFill>
                  <a:schemeClr val="bg1"/>
                </a:solidFill>
                <a:latin typeface="휴먼둥근헤드라인" pitchFamily="18" charset="-127"/>
                <a:ea typeface="휴먼둥근헤드라인" pitchFamily="18" charset="-127"/>
              </a:rPr>
              <a:t>02</a:t>
            </a:r>
            <a:r>
              <a:rPr lang="en-US" altLang="ko-KR" spc="-150" dirty="0" smtClean="0">
                <a:solidFill>
                  <a:schemeClr val="bg1"/>
                </a:solidFill>
              </a:rPr>
              <a:t> </a:t>
            </a:r>
            <a:r>
              <a:rPr lang="ko-KR" altLang="en-US" spc="-150" dirty="0" smtClean="0">
                <a:solidFill>
                  <a:schemeClr val="bg1"/>
                </a:solidFill>
              </a:rPr>
              <a:t>이미</a:t>
            </a:r>
            <a:r>
              <a:rPr lang="en-US" altLang="ko-KR" spc="-150" dirty="0" smtClean="0">
                <a:solidFill>
                  <a:schemeClr val="bg1"/>
                </a:solidFill>
              </a:rPr>
              <a:t> </a:t>
            </a:r>
            <a:r>
              <a:rPr lang="ko-KR" altLang="en-US" spc="-150" dirty="0" smtClean="0">
                <a:solidFill>
                  <a:schemeClr val="bg1"/>
                </a:solidFill>
              </a:rPr>
              <a:t>실천중인 방안</a:t>
            </a:r>
            <a:endParaRPr lang="en-US" altLang="ko-KR" spc="-15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US" altLang="ko-KR" spc="-15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2000" spc="-300" dirty="0" smtClean="0">
                <a:solidFill>
                  <a:schemeClr val="bg1"/>
                </a:solidFill>
                <a:latin typeface="휴먼둥근헤드라인" pitchFamily="18" charset="-127"/>
                <a:ea typeface="휴먼둥근헤드라인" pitchFamily="18" charset="-127"/>
              </a:rPr>
              <a:t>03</a:t>
            </a:r>
            <a:r>
              <a:rPr lang="en-US" altLang="ko-KR" sz="2000" spc="-150" dirty="0" smtClean="0">
                <a:solidFill>
                  <a:schemeClr val="bg1"/>
                </a:solidFill>
              </a:rPr>
              <a:t> </a:t>
            </a:r>
            <a:r>
              <a:rPr lang="ko-KR" altLang="en-US" sz="2000" spc="-150" dirty="0" smtClean="0">
                <a:solidFill>
                  <a:schemeClr val="bg1"/>
                </a:solidFill>
              </a:rPr>
              <a:t>새로운 해결방안</a:t>
            </a:r>
            <a:endParaRPr lang="en-US" altLang="ko-KR" spc="-150" dirty="0">
              <a:solidFill>
                <a:schemeClr val="bg1"/>
              </a:solidFill>
            </a:endParaRPr>
          </a:p>
        </p:txBody>
      </p:sp>
      <p:grpSp>
        <p:nvGrpSpPr>
          <p:cNvPr id="66" name="그룹 65"/>
          <p:cNvGrpSpPr/>
          <p:nvPr/>
        </p:nvGrpSpPr>
        <p:grpSpPr>
          <a:xfrm>
            <a:off x="2096193" y="1326825"/>
            <a:ext cx="1601655" cy="3184608"/>
            <a:chOff x="2096193" y="1326825"/>
            <a:chExt cx="1601655" cy="3184608"/>
          </a:xfrm>
        </p:grpSpPr>
        <p:pic>
          <p:nvPicPr>
            <p:cNvPr id="59" name="Picture 423" descr="C:\Users\Administrator\AppData\Local\Microsoft\Windows\Temporary Internet Files\Content.IE5\RDPGHH02\MC900441870[1].w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44876"/>
            <a:stretch/>
          </p:blipFill>
          <p:spPr bwMode="auto">
            <a:xfrm rot="19620811">
              <a:off x="2893514" y="1326825"/>
              <a:ext cx="804334" cy="44338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0" name="Picture 423" descr="C:\Users\Administrator\AppData\Local\Microsoft\Windows\Temporary Internet Files\Content.IE5\RDPGHH02\MC900441870[1].w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44876"/>
            <a:stretch/>
          </p:blipFill>
          <p:spPr bwMode="auto">
            <a:xfrm rot="18780835">
              <a:off x="2662091" y="1658240"/>
              <a:ext cx="670400" cy="36955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" name="Picture 423" descr="C:\Users\Administrator\AppData\Local\Microsoft\Windows\Temporary Internet Files\Content.IE5\RDPGHH02\MC900441870[1].w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44876"/>
            <a:stretch/>
          </p:blipFill>
          <p:spPr bwMode="auto">
            <a:xfrm rot="18237509">
              <a:off x="2085846" y="1945229"/>
              <a:ext cx="975730" cy="53786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2" name="Picture 423" descr="C:\Users\Administrator\AppData\Local\Microsoft\Windows\Temporary Internet Files\Content.IE5\RDPGHH02\MC900441870[1].w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44876"/>
            <a:stretch/>
          </p:blipFill>
          <p:spPr bwMode="auto">
            <a:xfrm rot="17324527">
              <a:off x="1889214" y="2487812"/>
              <a:ext cx="922454" cy="50849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3" name="Picture 423" descr="C:\Users\Administrator\AppData\Local\Microsoft\Windows\Temporary Internet Files\Content.IE5\RDPGHH02\MC900441870[1].w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44876"/>
            <a:stretch/>
          </p:blipFill>
          <p:spPr bwMode="auto">
            <a:xfrm rot="16200000">
              <a:off x="1947644" y="3131057"/>
              <a:ext cx="729998" cy="40240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4" name="Picture 423" descr="C:\Users\Administrator\AppData\Local\Microsoft\Windows\Temporary Internet Files\Content.IE5\RDPGHH02\MC900441870[1].w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44876"/>
            <a:stretch/>
          </p:blipFill>
          <p:spPr bwMode="auto">
            <a:xfrm rot="15711436">
              <a:off x="1983676" y="3613069"/>
              <a:ext cx="729998" cy="40240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5" name="Picture 423" descr="C:\Users\Administrator\AppData\Local\Microsoft\Windows\Temporary Internet Files\Content.IE5\RDPGHH02\MC900441870[1].w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44876"/>
            <a:stretch/>
          </p:blipFill>
          <p:spPr bwMode="auto">
            <a:xfrm rot="14636087">
              <a:off x="2227339" y="4061022"/>
              <a:ext cx="580710" cy="32011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7" name="그룹 66"/>
          <p:cNvGrpSpPr/>
          <p:nvPr/>
        </p:nvGrpSpPr>
        <p:grpSpPr>
          <a:xfrm rot="15785116">
            <a:off x="3453673" y="3464428"/>
            <a:ext cx="1601655" cy="3184608"/>
            <a:chOff x="2096193" y="1326825"/>
            <a:chExt cx="1601655" cy="3184608"/>
          </a:xfrm>
        </p:grpSpPr>
        <p:pic>
          <p:nvPicPr>
            <p:cNvPr id="68" name="Picture 423" descr="C:\Users\Administrator\AppData\Local\Microsoft\Windows\Temporary Internet Files\Content.IE5\RDPGHH02\MC900441870[1].w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44876"/>
            <a:stretch/>
          </p:blipFill>
          <p:spPr bwMode="auto">
            <a:xfrm rot="19620811">
              <a:off x="2893514" y="1326825"/>
              <a:ext cx="804334" cy="44338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9" name="Picture 423" descr="C:\Users\Administrator\AppData\Local\Microsoft\Windows\Temporary Internet Files\Content.IE5\RDPGHH02\MC900441870[1].w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44876"/>
            <a:stretch/>
          </p:blipFill>
          <p:spPr bwMode="auto">
            <a:xfrm rot="18780835">
              <a:off x="2662091" y="1658240"/>
              <a:ext cx="670400" cy="36955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0" name="Picture 423" descr="C:\Users\Administrator\AppData\Local\Microsoft\Windows\Temporary Internet Files\Content.IE5\RDPGHH02\MC900441870[1].w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44876"/>
            <a:stretch/>
          </p:blipFill>
          <p:spPr bwMode="auto">
            <a:xfrm rot="18237509">
              <a:off x="2085846" y="1945229"/>
              <a:ext cx="975730" cy="53786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" name="Picture 423" descr="C:\Users\Administrator\AppData\Local\Microsoft\Windows\Temporary Internet Files\Content.IE5\RDPGHH02\MC900441870[1].w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44876"/>
            <a:stretch/>
          </p:blipFill>
          <p:spPr bwMode="auto">
            <a:xfrm rot="17324527">
              <a:off x="1889214" y="2487812"/>
              <a:ext cx="922454" cy="50849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" name="Picture 423" descr="C:\Users\Administrator\AppData\Local\Microsoft\Windows\Temporary Internet Files\Content.IE5\RDPGHH02\MC900441870[1].w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44876"/>
            <a:stretch/>
          </p:blipFill>
          <p:spPr bwMode="auto">
            <a:xfrm rot="16200000">
              <a:off x="1947644" y="3131057"/>
              <a:ext cx="729998" cy="40240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3" name="Picture 423" descr="C:\Users\Administrator\AppData\Local\Microsoft\Windows\Temporary Internet Files\Content.IE5\RDPGHH02\MC900441870[1].w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44876"/>
            <a:stretch/>
          </p:blipFill>
          <p:spPr bwMode="auto">
            <a:xfrm rot="15711436">
              <a:off x="1983676" y="3613069"/>
              <a:ext cx="729998" cy="40240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4" name="Picture 423" descr="C:\Users\Administrator\AppData\Local\Microsoft\Windows\Temporary Internet Files\Content.IE5\RDPGHH02\MC900441870[1].w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44876"/>
            <a:stretch/>
          </p:blipFill>
          <p:spPr bwMode="auto">
            <a:xfrm rot="14636087">
              <a:off x="2227339" y="4061022"/>
              <a:ext cx="580710" cy="32011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5" name="그룹 74"/>
          <p:cNvGrpSpPr/>
          <p:nvPr/>
        </p:nvGrpSpPr>
        <p:grpSpPr>
          <a:xfrm rot="10004160">
            <a:off x="5392543" y="1922377"/>
            <a:ext cx="1601655" cy="3184608"/>
            <a:chOff x="2096193" y="1326825"/>
            <a:chExt cx="1601655" cy="3184608"/>
          </a:xfrm>
        </p:grpSpPr>
        <p:pic>
          <p:nvPicPr>
            <p:cNvPr id="76" name="Picture 423" descr="C:\Users\Administrator\AppData\Local\Microsoft\Windows\Temporary Internet Files\Content.IE5\RDPGHH02\MC900441870[1].w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44876"/>
            <a:stretch/>
          </p:blipFill>
          <p:spPr bwMode="auto">
            <a:xfrm rot="19620811">
              <a:off x="2893514" y="1326825"/>
              <a:ext cx="804334" cy="44338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7" name="Picture 423" descr="C:\Users\Administrator\AppData\Local\Microsoft\Windows\Temporary Internet Files\Content.IE5\RDPGHH02\MC900441870[1].w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44876"/>
            <a:stretch/>
          </p:blipFill>
          <p:spPr bwMode="auto">
            <a:xfrm rot="18780835">
              <a:off x="2662091" y="1658240"/>
              <a:ext cx="670400" cy="36955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8" name="Picture 423" descr="C:\Users\Administrator\AppData\Local\Microsoft\Windows\Temporary Internet Files\Content.IE5\RDPGHH02\MC900441870[1].w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44876"/>
            <a:stretch/>
          </p:blipFill>
          <p:spPr bwMode="auto">
            <a:xfrm rot="18237509">
              <a:off x="2085846" y="1945229"/>
              <a:ext cx="975730" cy="53786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9" name="Picture 423" descr="C:\Users\Administrator\AppData\Local\Microsoft\Windows\Temporary Internet Files\Content.IE5\RDPGHH02\MC900441870[1].w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44876"/>
            <a:stretch/>
          </p:blipFill>
          <p:spPr bwMode="auto">
            <a:xfrm rot="17324527">
              <a:off x="1889214" y="2487812"/>
              <a:ext cx="922454" cy="50849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0" name="Picture 423" descr="C:\Users\Administrator\AppData\Local\Microsoft\Windows\Temporary Internet Files\Content.IE5\RDPGHH02\MC900441870[1].w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44876"/>
            <a:stretch/>
          </p:blipFill>
          <p:spPr bwMode="auto">
            <a:xfrm rot="16200000">
              <a:off x="1947644" y="3131057"/>
              <a:ext cx="729998" cy="40240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" name="Picture 423" descr="C:\Users\Administrator\AppData\Local\Microsoft\Windows\Temporary Internet Files\Content.IE5\RDPGHH02\MC900441870[1].w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44876"/>
            <a:stretch/>
          </p:blipFill>
          <p:spPr bwMode="auto">
            <a:xfrm rot="15711436">
              <a:off x="1983676" y="3613069"/>
              <a:ext cx="729998" cy="40240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" name="Picture 423" descr="C:\Users\Administrator\AppData\Local\Microsoft\Windows\Temporary Internet Files\Content.IE5\RDPGHH02\MC900441870[1].w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44876"/>
            <a:stretch/>
          </p:blipFill>
          <p:spPr bwMode="auto">
            <a:xfrm rot="14636087">
              <a:off x="2227339" y="4061022"/>
              <a:ext cx="580710" cy="32011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402241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7084404" y="4941918"/>
            <a:ext cx="2358262" cy="2358262"/>
            <a:chOff x="701570" y="4941168"/>
            <a:chExt cx="2358262" cy="2358262"/>
          </a:xfrm>
        </p:grpSpPr>
        <p:sp>
          <p:nvSpPr>
            <p:cNvPr id="2" name="타원 1"/>
            <p:cNvSpPr/>
            <p:nvPr/>
          </p:nvSpPr>
          <p:spPr>
            <a:xfrm>
              <a:off x="701570" y="4941168"/>
              <a:ext cx="2358262" cy="2358262"/>
            </a:xfrm>
            <a:prstGeom prst="ellipse">
              <a:avLst/>
            </a:prstGeom>
            <a:solidFill>
              <a:schemeClr val="bg1">
                <a:alpha val="33000"/>
              </a:schemeClr>
            </a:solidFill>
            <a:ln>
              <a:noFill/>
            </a:ln>
            <a:effectLst>
              <a:softEdge rad="635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5" name="그림 1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26634"/>
            <a:stretch/>
          </p:blipFill>
          <p:spPr>
            <a:xfrm>
              <a:off x="1142777" y="5614041"/>
              <a:ext cx="1475849" cy="817716"/>
            </a:xfrm>
            <a:prstGeom prst="rect">
              <a:avLst/>
            </a:prstGeom>
          </p:spPr>
        </p:pic>
      </p:grpSp>
      <p:sp>
        <p:nvSpPr>
          <p:cNvPr id="23" name="TextBox 27"/>
          <p:cNvSpPr txBox="1"/>
          <p:nvPr/>
        </p:nvSpPr>
        <p:spPr>
          <a:xfrm>
            <a:off x="5292080" y="6459319"/>
            <a:ext cx="381642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050" dirty="0" smtClean="0">
                <a:solidFill>
                  <a:schemeClr val="bg1"/>
                </a:solidFill>
                <a:latin typeface="+mn-ea"/>
              </a:rPr>
              <a:t>Copyrightⓒ. 2013.08.26 CANONNAM. All Rights Reserved.</a:t>
            </a:r>
            <a:endParaRPr lang="ko-KR" altLang="en-US" sz="105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0" y="6237311"/>
            <a:ext cx="7668344" cy="1951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12564" y="404664"/>
            <a:ext cx="9131436" cy="1951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51520" y="910461"/>
            <a:ext cx="60407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spc="-300" dirty="0" smtClean="0">
                <a:solidFill>
                  <a:schemeClr val="bg1"/>
                </a:solidFill>
                <a:latin typeface="+mn-ea"/>
              </a:rPr>
              <a:t>01 </a:t>
            </a:r>
            <a:r>
              <a:rPr lang="ko-KR" altLang="en-US" sz="3600" spc="-300" dirty="0" smtClean="0">
                <a:solidFill>
                  <a:schemeClr val="bg1"/>
                </a:solidFill>
                <a:latin typeface="+mn-ea"/>
              </a:rPr>
              <a:t>학교 내 환경 문제점</a:t>
            </a:r>
            <a:endParaRPr lang="ko-KR" altLang="en-US" sz="3600" spc="-3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43306" y="4500570"/>
            <a:ext cx="550069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000" spc="-300" smtClean="0">
                <a:solidFill>
                  <a:schemeClr val="bg1"/>
                </a:solidFill>
                <a:latin typeface="+mn-ea"/>
              </a:rPr>
              <a:t>실습실전력 </a:t>
            </a:r>
            <a:r>
              <a:rPr lang="ko-KR" altLang="en-US" sz="5000" spc="-300" dirty="0" smtClean="0">
                <a:solidFill>
                  <a:schemeClr val="bg1"/>
                </a:solidFill>
                <a:latin typeface="+mn-ea"/>
              </a:rPr>
              <a:t>낭비 多 </a:t>
            </a:r>
            <a:endParaRPr lang="ko-KR" altLang="en-US" sz="5000" spc="-3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00166" y="3429000"/>
            <a:ext cx="492922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500" spc="-300" dirty="0" smtClean="0">
                <a:solidFill>
                  <a:schemeClr val="bg1"/>
                </a:solidFill>
                <a:latin typeface="+mn-ea"/>
              </a:rPr>
              <a:t>음식물  쓰레기 多 </a:t>
            </a:r>
            <a:endParaRPr lang="ko-KR" altLang="en-US" sz="4500" spc="-3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7158" y="2071678"/>
            <a:ext cx="42148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0" spc="-300" dirty="0" smtClean="0">
                <a:solidFill>
                  <a:schemeClr val="bg1"/>
                </a:solidFill>
                <a:latin typeface="+mn-ea"/>
              </a:rPr>
              <a:t>종이남용 多 </a:t>
            </a:r>
            <a:endParaRPr lang="ko-KR" altLang="en-US" sz="6000" spc="-3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28662" y="5214950"/>
            <a:ext cx="2214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spc="-300" dirty="0" err="1" smtClean="0">
                <a:solidFill>
                  <a:schemeClr val="bg1"/>
                </a:solidFill>
                <a:latin typeface="+mn-ea"/>
              </a:rPr>
              <a:t>물낭비</a:t>
            </a:r>
            <a:r>
              <a:rPr lang="ko-KR" altLang="en-US" sz="4000" spc="-300" dirty="0" smtClean="0">
                <a:solidFill>
                  <a:schemeClr val="bg1"/>
                </a:solidFill>
                <a:latin typeface="+mn-ea"/>
              </a:rPr>
              <a:t> 多 </a:t>
            </a:r>
            <a:endParaRPr lang="ko-KR" altLang="en-US" sz="4000" spc="-3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15008" y="2071678"/>
            <a:ext cx="2571768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100" spc="-300" dirty="0" smtClean="0">
                <a:solidFill>
                  <a:schemeClr val="bg1"/>
                </a:solidFill>
                <a:latin typeface="+mn-ea"/>
              </a:rPr>
              <a:t>쓰레기 多 </a:t>
            </a:r>
            <a:endParaRPr lang="ko-KR" altLang="en-US" sz="4100" spc="-3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5924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7084404" y="4941918"/>
            <a:ext cx="2358262" cy="2358262"/>
            <a:chOff x="701570" y="4941168"/>
            <a:chExt cx="2358262" cy="2358262"/>
          </a:xfrm>
        </p:grpSpPr>
        <p:sp>
          <p:nvSpPr>
            <p:cNvPr id="2" name="타원 1"/>
            <p:cNvSpPr/>
            <p:nvPr/>
          </p:nvSpPr>
          <p:spPr>
            <a:xfrm>
              <a:off x="701570" y="4941168"/>
              <a:ext cx="2358262" cy="2358262"/>
            </a:xfrm>
            <a:prstGeom prst="ellipse">
              <a:avLst/>
            </a:prstGeom>
            <a:solidFill>
              <a:schemeClr val="bg1">
                <a:alpha val="33000"/>
              </a:schemeClr>
            </a:solidFill>
            <a:ln>
              <a:noFill/>
            </a:ln>
            <a:effectLst>
              <a:softEdge rad="635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5" name="그림 1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26634"/>
            <a:stretch/>
          </p:blipFill>
          <p:spPr>
            <a:xfrm>
              <a:off x="1142777" y="5614041"/>
              <a:ext cx="1475849" cy="817716"/>
            </a:xfrm>
            <a:prstGeom prst="rect">
              <a:avLst/>
            </a:prstGeom>
          </p:spPr>
        </p:pic>
      </p:grpSp>
      <p:sp>
        <p:nvSpPr>
          <p:cNvPr id="23" name="TextBox 27"/>
          <p:cNvSpPr txBox="1"/>
          <p:nvPr/>
        </p:nvSpPr>
        <p:spPr>
          <a:xfrm>
            <a:off x="5292080" y="6459319"/>
            <a:ext cx="381642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050" dirty="0" smtClean="0">
                <a:solidFill>
                  <a:schemeClr val="bg1"/>
                </a:solidFill>
                <a:latin typeface="+mn-ea"/>
              </a:rPr>
              <a:t>Copyrightⓒ. 2013.08.26 CANONNAM. All Rights Reserved.</a:t>
            </a:r>
            <a:endParaRPr lang="ko-KR" altLang="en-US" sz="105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-4902" y="404664"/>
            <a:ext cx="9148902" cy="51125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-4902" y="5229199"/>
            <a:ext cx="7385214" cy="12301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500430" y="5357826"/>
            <a:ext cx="408803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500" spc="-300" dirty="0" smtClean="0">
                <a:solidFill>
                  <a:srgbClr val="92D050"/>
                </a:solidFill>
                <a:latin typeface="+mn-ea"/>
              </a:rPr>
              <a:t>에너지 도우미</a:t>
            </a:r>
            <a:endParaRPr lang="ko-KR" altLang="en-US" sz="4500" spc="-300" dirty="0">
              <a:solidFill>
                <a:srgbClr val="92D050"/>
              </a:solidFill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1520" y="910461"/>
            <a:ext cx="60407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spc="-300" dirty="0" smtClean="0">
                <a:solidFill>
                  <a:srgbClr val="92D050"/>
                </a:solidFill>
                <a:latin typeface="+mn-ea"/>
              </a:rPr>
              <a:t>02 </a:t>
            </a:r>
            <a:r>
              <a:rPr lang="ko-KR" altLang="en-US" sz="3600" spc="-300" dirty="0" smtClean="0">
                <a:solidFill>
                  <a:srgbClr val="92D050"/>
                </a:solidFill>
                <a:latin typeface="+mn-ea"/>
              </a:rPr>
              <a:t>이미 실천중인 방안</a:t>
            </a:r>
            <a:r>
              <a:rPr lang="en-US" altLang="ko-KR" sz="3600" spc="-300" dirty="0" smtClean="0">
                <a:solidFill>
                  <a:srgbClr val="92D050"/>
                </a:solidFill>
                <a:latin typeface="+mn-ea"/>
              </a:rPr>
              <a:t> </a:t>
            </a:r>
            <a:endParaRPr lang="ko-KR" altLang="en-US" sz="3600" spc="-300" dirty="0">
              <a:solidFill>
                <a:srgbClr val="92D050"/>
              </a:solidFill>
              <a:latin typeface="+mn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8662" y="2143116"/>
            <a:ext cx="35719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0" spc="-300" dirty="0" smtClean="0">
                <a:solidFill>
                  <a:srgbClr val="92D050"/>
                </a:solidFill>
                <a:latin typeface="+mn-ea"/>
              </a:rPr>
              <a:t>분리수거</a:t>
            </a:r>
            <a:endParaRPr lang="ko-KR" altLang="en-US" sz="6000" spc="-300" dirty="0">
              <a:solidFill>
                <a:srgbClr val="92D050"/>
              </a:solidFill>
              <a:latin typeface="+mn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5786" y="4786322"/>
            <a:ext cx="2643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spc="-300" dirty="0" smtClean="0">
                <a:solidFill>
                  <a:srgbClr val="92D050"/>
                </a:solidFill>
                <a:latin typeface="+mn-ea"/>
              </a:rPr>
              <a:t>전등빼기</a:t>
            </a:r>
            <a:endParaRPr lang="ko-KR" altLang="en-US" sz="4000" spc="-300" dirty="0">
              <a:solidFill>
                <a:srgbClr val="92D050"/>
              </a:solidFill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43570" y="1500174"/>
            <a:ext cx="2873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500" spc="-300" dirty="0" smtClean="0">
                <a:solidFill>
                  <a:srgbClr val="92D050"/>
                </a:solidFill>
                <a:latin typeface="+mn-ea"/>
              </a:rPr>
              <a:t>텃밭 가꾸기</a:t>
            </a:r>
            <a:endParaRPr lang="ko-KR" altLang="en-US" sz="3500" spc="-300" dirty="0">
              <a:solidFill>
                <a:srgbClr val="92D050"/>
              </a:solidFill>
              <a:latin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28794" y="3357562"/>
            <a:ext cx="58579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0" spc="-300" dirty="0" smtClean="0">
                <a:solidFill>
                  <a:srgbClr val="92D050"/>
                </a:solidFill>
                <a:latin typeface="+mn-ea"/>
              </a:rPr>
              <a:t>에어컨 중앙통제</a:t>
            </a:r>
            <a:endParaRPr lang="ko-KR" altLang="en-US" sz="6000" spc="-300" dirty="0">
              <a:solidFill>
                <a:srgbClr val="92D050"/>
              </a:solidFill>
              <a:latin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56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타원 1"/>
          <p:cNvSpPr/>
          <p:nvPr/>
        </p:nvSpPr>
        <p:spPr>
          <a:xfrm>
            <a:off x="-280132" y="4941168"/>
            <a:ext cx="2358262" cy="2358262"/>
          </a:xfrm>
          <a:prstGeom prst="ellipse">
            <a:avLst/>
          </a:prstGeom>
          <a:solidFill>
            <a:schemeClr val="bg1">
              <a:alpha val="33000"/>
            </a:schemeClr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75" y="5614040"/>
            <a:ext cx="1475849" cy="1114573"/>
          </a:xfrm>
          <a:prstGeom prst="rect">
            <a:avLst/>
          </a:prstGeom>
        </p:spPr>
      </p:pic>
      <p:cxnSp>
        <p:nvCxnSpPr>
          <p:cNvPr id="17" name="직선 연결선 16"/>
          <p:cNvCxnSpPr/>
          <p:nvPr/>
        </p:nvCxnSpPr>
        <p:spPr>
          <a:xfrm>
            <a:off x="1636924" y="6381328"/>
            <a:ext cx="727280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7"/>
          <p:cNvSpPr txBox="1"/>
          <p:nvPr/>
        </p:nvSpPr>
        <p:spPr>
          <a:xfrm>
            <a:off x="5292080" y="6459319"/>
            <a:ext cx="381642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050" dirty="0" smtClean="0">
                <a:solidFill>
                  <a:schemeClr val="bg1"/>
                </a:solidFill>
                <a:latin typeface="+mn-ea"/>
              </a:rPr>
              <a:t>Copyrightⓒ. 2013.08.26 CANONNAM. All Rights Reserved.</a:t>
            </a:r>
            <a:endParaRPr lang="ko-KR" altLang="en-US" sz="105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" name="아래쪽 화살표 2"/>
          <p:cNvSpPr/>
          <p:nvPr/>
        </p:nvSpPr>
        <p:spPr>
          <a:xfrm>
            <a:off x="628812" y="0"/>
            <a:ext cx="1008112" cy="5398016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rgbClr val="92D050"/>
                </a:solidFill>
              </a:rPr>
              <a:t>새로운 해결방안</a:t>
            </a:r>
            <a:endParaRPr lang="ko-KR" altLang="en-US" sz="2400" b="1" dirty="0">
              <a:solidFill>
                <a:srgbClr val="92D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14480" y="1142984"/>
            <a:ext cx="1928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spc="-300" smtClean="0">
                <a:solidFill>
                  <a:schemeClr val="bg1"/>
                </a:solidFill>
              </a:rPr>
              <a:t>빗물  </a:t>
            </a:r>
            <a:r>
              <a:rPr lang="ko-KR" altLang="en-US" sz="3200" spc="-300" smtClean="0">
                <a:solidFill>
                  <a:schemeClr val="bg1"/>
                </a:solidFill>
              </a:rPr>
              <a:t>활용</a:t>
            </a:r>
            <a:endParaRPr lang="en-US" altLang="ko-KR" sz="3200" spc="-300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14480" y="2024053"/>
            <a:ext cx="57099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spc="-300" dirty="0" smtClean="0">
                <a:solidFill>
                  <a:schemeClr val="bg1"/>
                </a:solidFill>
              </a:rPr>
              <a:t>이면지 </a:t>
            </a:r>
            <a:r>
              <a:rPr lang="ko-KR" altLang="en-US" sz="3200" spc="-300" dirty="0" smtClean="0">
                <a:solidFill>
                  <a:schemeClr val="bg1"/>
                </a:solidFill>
              </a:rPr>
              <a:t>활용</a:t>
            </a:r>
            <a:endParaRPr lang="en-US" altLang="ko-KR" sz="3200" spc="-300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43042" y="2905122"/>
            <a:ext cx="57099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spc="-300" dirty="0" smtClean="0">
                <a:solidFill>
                  <a:schemeClr val="bg1"/>
                </a:solidFill>
              </a:rPr>
              <a:t>친환경  급식</a:t>
            </a:r>
            <a:endParaRPr lang="en-US" altLang="ko-KR" sz="3200" spc="-300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43042" y="3786190"/>
            <a:ext cx="57099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spc="-300" dirty="0" smtClean="0">
                <a:solidFill>
                  <a:schemeClr val="bg1"/>
                </a:solidFill>
              </a:rPr>
              <a:t>환경에  대한 학생들의  인식  개선</a:t>
            </a:r>
            <a:endParaRPr lang="en-US" altLang="ko-KR" sz="3200" b="1" spc="-3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258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7"/>
          <p:cNvSpPr txBox="1"/>
          <p:nvPr/>
        </p:nvSpPr>
        <p:spPr>
          <a:xfrm>
            <a:off x="5292080" y="6459319"/>
            <a:ext cx="381642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050" dirty="0" smtClean="0">
                <a:solidFill>
                  <a:schemeClr val="bg1"/>
                </a:solidFill>
                <a:latin typeface="+mn-ea"/>
              </a:rPr>
              <a:t>Copyrightⓒ. 2013.08.26 CANONNAM. All Rights Reserved.</a:t>
            </a:r>
            <a:endParaRPr lang="ko-KR" altLang="en-US" sz="105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1925706" y="800708"/>
            <a:ext cx="5292588" cy="5292588"/>
          </a:xfrm>
          <a:prstGeom prst="ellipse">
            <a:avLst/>
          </a:prstGeom>
          <a:solidFill>
            <a:schemeClr val="bg1">
              <a:alpha val="33000"/>
            </a:schemeClr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2894713" y="4131323"/>
            <a:ext cx="322395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100" spc="-150" dirty="0" smtClean="0">
                <a:solidFill>
                  <a:schemeClr val="bg1">
                    <a:alpha val="57000"/>
                  </a:schemeClr>
                </a:solidFill>
              </a:rPr>
              <a:t>CANONNAM POWERPOINT</a:t>
            </a:r>
            <a:endParaRPr lang="ko-KR" altLang="en-US" sz="2100" spc="-150" dirty="0">
              <a:solidFill>
                <a:schemeClr val="bg1">
                  <a:alpha val="57000"/>
                </a:schemeClr>
              </a:solidFill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2526472" y="1414368"/>
            <a:ext cx="3960440" cy="396044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20"/>
          <p:cNvSpPr/>
          <p:nvPr/>
        </p:nvSpPr>
        <p:spPr>
          <a:xfrm>
            <a:off x="2448524" y="4035525"/>
            <a:ext cx="208568" cy="208568"/>
          </a:xfrm>
          <a:prstGeom prst="ellipse">
            <a:avLst/>
          </a:prstGeom>
          <a:solidFill>
            <a:schemeClr val="bg1">
              <a:alpha val="53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/>
        </p:nvSpPr>
        <p:spPr>
          <a:xfrm>
            <a:off x="2428367" y="4234150"/>
            <a:ext cx="354167" cy="354167"/>
          </a:xfrm>
          <a:prstGeom prst="ellipse">
            <a:avLst/>
          </a:prstGeom>
          <a:solidFill>
            <a:schemeClr val="bg1">
              <a:alpha val="53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/>
        </p:nvSpPr>
        <p:spPr>
          <a:xfrm>
            <a:off x="2894713" y="1628800"/>
            <a:ext cx="354167" cy="354167"/>
          </a:xfrm>
          <a:prstGeom prst="ellipse">
            <a:avLst/>
          </a:prstGeom>
          <a:solidFill>
            <a:schemeClr val="bg1">
              <a:alpha val="53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/>
        </p:nvSpPr>
        <p:spPr>
          <a:xfrm>
            <a:off x="3232702" y="1612351"/>
            <a:ext cx="177084" cy="177084"/>
          </a:xfrm>
          <a:prstGeom prst="ellipse">
            <a:avLst/>
          </a:prstGeom>
          <a:solidFill>
            <a:schemeClr val="bg1">
              <a:alpha val="53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/>
        </p:nvSpPr>
        <p:spPr>
          <a:xfrm>
            <a:off x="2704288" y="4520072"/>
            <a:ext cx="208568" cy="208568"/>
          </a:xfrm>
          <a:prstGeom prst="ellipse">
            <a:avLst/>
          </a:prstGeom>
          <a:solidFill>
            <a:schemeClr val="bg1">
              <a:alpha val="53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타원 26"/>
          <p:cNvSpPr/>
          <p:nvPr/>
        </p:nvSpPr>
        <p:spPr>
          <a:xfrm>
            <a:off x="6045487" y="4540353"/>
            <a:ext cx="354167" cy="354167"/>
          </a:xfrm>
          <a:prstGeom prst="ellipse">
            <a:avLst/>
          </a:prstGeom>
          <a:solidFill>
            <a:schemeClr val="bg1">
              <a:alpha val="53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/>
        </p:nvSpPr>
        <p:spPr>
          <a:xfrm>
            <a:off x="6222418" y="4373247"/>
            <a:ext cx="177084" cy="177084"/>
          </a:xfrm>
          <a:prstGeom prst="ellipse">
            <a:avLst/>
          </a:prstGeom>
          <a:solidFill>
            <a:schemeClr val="bg1">
              <a:alpha val="53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/>
        </p:nvSpPr>
        <p:spPr>
          <a:xfrm>
            <a:off x="6363866" y="4491149"/>
            <a:ext cx="177084" cy="177084"/>
          </a:xfrm>
          <a:prstGeom prst="ellipse">
            <a:avLst/>
          </a:prstGeom>
          <a:solidFill>
            <a:schemeClr val="bg1">
              <a:alpha val="53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자유형 2"/>
          <p:cNvSpPr/>
          <p:nvPr/>
        </p:nvSpPr>
        <p:spPr>
          <a:xfrm>
            <a:off x="3036498" y="2725947"/>
            <a:ext cx="905774" cy="1414732"/>
          </a:xfrm>
          <a:custGeom>
            <a:avLst/>
            <a:gdLst>
              <a:gd name="connsiteX0" fmla="*/ 905774 w 905774"/>
              <a:gd name="connsiteY0" fmla="*/ 0 h 1414732"/>
              <a:gd name="connsiteX1" fmla="*/ 0 w 905774"/>
              <a:gd name="connsiteY1" fmla="*/ 0 h 1414732"/>
              <a:gd name="connsiteX2" fmla="*/ 0 w 905774"/>
              <a:gd name="connsiteY2" fmla="*/ 1414732 h 1414732"/>
              <a:gd name="connsiteX3" fmla="*/ 897147 w 905774"/>
              <a:gd name="connsiteY3" fmla="*/ 1414732 h 1414732"/>
              <a:gd name="connsiteX4" fmla="*/ 8626 w 905774"/>
              <a:gd name="connsiteY4" fmla="*/ 526211 h 1414732"/>
              <a:gd name="connsiteX5" fmla="*/ 871268 w 905774"/>
              <a:gd name="connsiteY5" fmla="*/ 526211 h 1414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5774" h="1414732">
                <a:moveTo>
                  <a:pt x="905774" y="0"/>
                </a:moveTo>
                <a:lnTo>
                  <a:pt x="0" y="0"/>
                </a:lnTo>
                <a:lnTo>
                  <a:pt x="0" y="1414732"/>
                </a:lnTo>
                <a:lnTo>
                  <a:pt x="897147" y="1414732"/>
                </a:lnTo>
                <a:lnTo>
                  <a:pt x="8626" y="526211"/>
                </a:lnTo>
                <a:lnTo>
                  <a:pt x="871268" y="526211"/>
                </a:lnTo>
              </a:path>
            </a:pathLst>
          </a:cu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자유형 3"/>
          <p:cNvSpPr/>
          <p:nvPr/>
        </p:nvSpPr>
        <p:spPr>
          <a:xfrm>
            <a:off x="4088921" y="2708694"/>
            <a:ext cx="810883" cy="1431985"/>
          </a:xfrm>
          <a:custGeom>
            <a:avLst/>
            <a:gdLst>
              <a:gd name="connsiteX0" fmla="*/ 0 w 810883"/>
              <a:gd name="connsiteY0" fmla="*/ 1431985 h 1431985"/>
              <a:gd name="connsiteX1" fmla="*/ 0 w 810883"/>
              <a:gd name="connsiteY1" fmla="*/ 17253 h 1431985"/>
              <a:gd name="connsiteX2" fmla="*/ 810883 w 810883"/>
              <a:gd name="connsiteY2" fmla="*/ 1423359 h 1431985"/>
              <a:gd name="connsiteX3" fmla="*/ 810883 w 810883"/>
              <a:gd name="connsiteY3" fmla="*/ 0 h 1431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0883" h="1431985">
                <a:moveTo>
                  <a:pt x="0" y="1431985"/>
                </a:moveTo>
                <a:lnTo>
                  <a:pt x="0" y="17253"/>
                </a:lnTo>
                <a:lnTo>
                  <a:pt x="810883" y="1423359"/>
                </a:lnTo>
                <a:lnTo>
                  <a:pt x="810883" y="0"/>
                </a:lnTo>
              </a:path>
            </a:pathLst>
          </a:cu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자유형 29"/>
          <p:cNvSpPr/>
          <p:nvPr/>
        </p:nvSpPr>
        <p:spPr>
          <a:xfrm>
            <a:off x="5029200" y="2717321"/>
            <a:ext cx="1000664" cy="1431985"/>
          </a:xfrm>
          <a:custGeom>
            <a:avLst/>
            <a:gdLst>
              <a:gd name="connsiteX0" fmla="*/ 0 w 1000664"/>
              <a:gd name="connsiteY0" fmla="*/ 0 h 1431985"/>
              <a:gd name="connsiteX1" fmla="*/ 0 w 1000664"/>
              <a:gd name="connsiteY1" fmla="*/ 1431985 h 1431985"/>
              <a:gd name="connsiteX2" fmla="*/ 1000664 w 1000664"/>
              <a:gd name="connsiteY2" fmla="*/ 1199071 h 1431985"/>
              <a:gd name="connsiteX3" fmla="*/ 1000664 w 1000664"/>
              <a:gd name="connsiteY3" fmla="*/ 181154 h 1431985"/>
              <a:gd name="connsiteX4" fmla="*/ 0 w 1000664"/>
              <a:gd name="connsiteY4" fmla="*/ 0 h 1431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664" h="1431985">
                <a:moveTo>
                  <a:pt x="0" y="0"/>
                </a:moveTo>
                <a:lnTo>
                  <a:pt x="0" y="1431985"/>
                </a:lnTo>
                <a:lnTo>
                  <a:pt x="1000664" y="1199071"/>
                </a:lnTo>
                <a:lnTo>
                  <a:pt x="1000664" y="181154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7327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113</Words>
  <Application>Microsoft Office PowerPoint</Application>
  <PresentationFormat>화면 슬라이드 쇼(4:3)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</vt:vector>
  </TitlesOfParts>
  <Company>auney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auney</dc:creator>
  <cp:lastModifiedBy>admin</cp:lastModifiedBy>
  <cp:revision>27</cp:revision>
  <dcterms:created xsi:type="dcterms:W3CDTF">2013-08-26T02:03:07Z</dcterms:created>
  <dcterms:modified xsi:type="dcterms:W3CDTF">2014-09-16T09:16:33Z</dcterms:modified>
</cp:coreProperties>
</file>