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2" r:id="rId3"/>
    <p:sldId id="274" r:id="rId4"/>
    <p:sldId id="278" r:id="rId5"/>
    <p:sldId id="270" r:id="rId6"/>
    <p:sldId id="273" r:id="rId7"/>
    <p:sldId id="257" r:id="rId8"/>
    <p:sldId id="275" r:id="rId9"/>
    <p:sldId id="276" r:id="rId10"/>
    <p:sldId id="277" r:id="rId11"/>
    <p:sldId id="268" r:id="rId12"/>
    <p:sldId id="261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9A6C5"/>
    <a:srgbClr val="002060"/>
    <a:srgbClr val="4D4D4D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110" d="100"/>
          <a:sy n="110" d="100"/>
        </p:scale>
        <p:origin x="-164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EC27ED-BEC8-4FBC-B98F-0156B84DE9F6}" type="doc">
      <dgm:prSet loTypeId="urn:microsoft.com/office/officeart/2005/8/layout/funne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92A1FCA1-43EF-4D36-964D-E3BB163D7351}">
      <dgm:prSet phldrT="[텍스트]" custT="1"/>
      <dgm:spPr/>
      <dgm:t>
        <a:bodyPr/>
        <a:lstStyle/>
        <a:p>
          <a:pPr latinLnBrk="1"/>
          <a:r>
            <a:rPr lang="en-US" altLang="ko-KR" sz="1400" b="0" i="0" dirty="0" smtClean="0"/>
            <a:t>1</a:t>
          </a:r>
          <a:r>
            <a:rPr lang="ko-KR" altLang="en-US" sz="1400" b="0" i="0" dirty="0" smtClean="0"/>
            <a:t>년 내내 평균 </a:t>
          </a:r>
          <a:r>
            <a:rPr lang="en-US" altLang="ko-KR" sz="1400" b="0" i="0" dirty="0" smtClean="0"/>
            <a:t>20</a:t>
          </a:r>
          <a:r>
            <a:rPr lang="ko-KR" altLang="en-US" sz="1400" b="0" i="0" dirty="0" smtClean="0"/>
            <a:t>도의 온도</a:t>
          </a:r>
          <a:endParaRPr lang="ko-KR" altLang="en-US" sz="1400" dirty="0"/>
        </a:p>
      </dgm:t>
    </dgm:pt>
    <dgm:pt modelId="{49134F47-1C69-4E1D-ADB5-13188292DE34}" type="parTrans" cxnId="{2FED872E-81BF-417F-8494-E19CBEC412EA}">
      <dgm:prSet/>
      <dgm:spPr/>
      <dgm:t>
        <a:bodyPr/>
        <a:lstStyle/>
        <a:p>
          <a:pPr latinLnBrk="1"/>
          <a:endParaRPr lang="ko-KR" altLang="en-US"/>
        </a:p>
      </dgm:t>
    </dgm:pt>
    <dgm:pt modelId="{5205D040-66D5-4947-AC7B-B771FD325CC0}" type="sibTrans" cxnId="{2FED872E-81BF-417F-8494-E19CBEC412EA}">
      <dgm:prSet/>
      <dgm:spPr/>
      <dgm:t>
        <a:bodyPr/>
        <a:lstStyle/>
        <a:p>
          <a:pPr latinLnBrk="1"/>
          <a:endParaRPr lang="ko-KR" altLang="en-US"/>
        </a:p>
      </dgm:t>
    </dgm:pt>
    <dgm:pt modelId="{E20E9DD3-6BBA-4DC3-85EF-FCC198AD5C97}">
      <dgm:prSet phldrT="[텍스트]" custT="1"/>
      <dgm:spPr/>
      <dgm:t>
        <a:bodyPr/>
        <a:lstStyle/>
        <a:p>
          <a:pPr latinLnBrk="1"/>
          <a:r>
            <a:rPr lang="ko-KR" altLang="en-US" sz="1600" b="0" i="0" dirty="0" smtClean="0"/>
            <a:t>태양열과 지열을 통해 탄소배출을 최소화 </a:t>
          </a:r>
          <a:r>
            <a:rPr lang="en-US" altLang="ko-KR" sz="1600" b="0" i="0" dirty="0" smtClean="0"/>
            <a:t>, </a:t>
          </a:r>
          <a:r>
            <a:rPr lang="ko-KR" altLang="en-US" sz="1600" b="0" i="0" dirty="0" smtClean="0"/>
            <a:t>벽면은 황토 및 </a:t>
          </a:r>
          <a:r>
            <a:rPr lang="ko-KR" altLang="en-US" sz="1600" b="0" i="0" dirty="0" err="1" smtClean="0"/>
            <a:t>폐신문</a:t>
          </a:r>
          <a:r>
            <a:rPr lang="ko-KR" altLang="en-US" sz="1600" b="0" i="0" dirty="0" smtClean="0"/>
            <a:t> 등 자연 재료를 활용</a:t>
          </a:r>
          <a:endParaRPr lang="ko-KR" altLang="en-US" sz="1600" dirty="0"/>
        </a:p>
      </dgm:t>
    </dgm:pt>
    <dgm:pt modelId="{53EC3F33-42B6-4535-8ACF-4012481CC96B}" type="parTrans" cxnId="{43132294-E725-4311-88F7-543F51730AAC}">
      <dgm:prSet/>
      <dgm:spPr/>
      <dgm:t>
        <a:bodyPr/>
        <a:lstStyle/>
        <a:p>
          <a:pPr latinLnBrk="1"/>
          <a:endParaRPr lang="ko-KR" altLang="en-US"/>
        </a:p>
      </dgm:t>
    </dgm:pt>
    <dgm:pt modelId="{D08CF21B-0CB8-4DDD-A8B0-D965BDBE88BD}" type="sibTrans" cxnId="{43132294-E725-4311-88F7-543F51730AAC}">
      <dgm:prSet/>
      <dgm:spPr/>
      <dgm:t>
        <a:bodyPr/>
        <a:lstStyle/>
        <a:p>
          <a:pPr latinLnBrk="1"/>
          <a:endParaRPr lang="ko-KR" altLang="en-US"/>
        </a:p>
      </dgm:t>
    </dgm:pt>
    <dgm:pt modelId="{BF4601A3-C224-40F6-8F4B-7785F4E7900F}">
      <dgm:prSet phldrT="[텍스트]" custT="1"/>
      <dgm:spPr/>
      <dgm:t>
        <a:bodyPr/>
        <a:lstStyle/>
        <a:p>
          <a:pPr latinLnBrk="1"/>
          <a:r>
            <a:rPr lang="ko-KR" altLang="en-US" sz="1600" b="0" i="0" dirty="0" smtClean="0"/>
            <a:t>석탄</a:t>
          </a:r>
          <a:r>
            <a:rPr lang="en-US" altLang="ko-KR" sz="1600" b="0" i="0" dirty="0" smtClean="0"/>
            <a:t>, </a:t>
          </a:r>
          <a:r>
            <a:rPr lang="ko-KR" altLang="en-US" sz="1600" b="0" i="0" dirty="0" smtClean="0"/>
            <a:t>가스 등 화석 에너지를 사용하지 않음</a:t>
          </a:r>
          <a:endParaRPr lang="ko-KR" altLang="en-US" sz="1600" dirty="0"/>
        </a:p>
      </dgm:t>
    </dgm:pt>
    <dgm:pt modelId="{EA35EE71-282E-482A-87DA-2907C377CFDF}" type="sibTrans" cxnId="{024BDA16-C780-49C6-986A-7133AB04313B}">
      <dgm:prSet/>
      <dgm:spPr/>
      <dgm:t>
        <a:bodyPr/>
        <a:lstStyle/>
        <a:p>
          <a:pPr latinLnBrk="1"/>
          <a:endParaRPr lang="ko-KR" altLang="en-US"/>
        </a:p>
      </dgm:t>
    </dgm:pt>
    <dgm:pt modelId="{8915D3C9-0754-4390-9A5F-26895AD93BEC}" type="parTrans" cxnId="{024BDA16-C780-49C6-986A-7133AB04313B}">
      <dgm:prSet/>
      <dgm:spPr/>
      <dgm:t>
        <a:bodyPr/>
        <a:lstStyle/>
        <a:p>
          <a:pPr latinLnBrk="1"/>
          <a:endParaRPr lang="ko-KR" altLang="en-US"/>
        </a:p>
      </dgm:t>
    </dgm:pt>
    <dgm:pt modelId="{E9AA28A4-E14E-4DAE-AC66-F30543D47802}">
      <dgm:prSet phldrT="[텍스트]" phldr="1"/>
      <dgm:spPr/>
      <dgm:t>
        <a:bodyPr/>
        <a:lstStyle/>
        <a:p>
          <a:pPr latinLnBrk="1"/>
          <a:endParaRPr lang="ko-KR" altLang="en-US" dirty="0"/>
        </a:p>
      </dgm:t>
    </dgm:pt>
    <dgm:pt modelId="{5B8D1F27-B29F-4307-BC9D-59A56C9039E4}" type="sibTrans" cxnId="{F69FDF07-D45C-4245-8B4A-3A9B030BE10A}">
      <dgm:prSet/>
      <dgm:spPr/>
      <dgm:t>
        <a:bodyPr/>
        <a:lstStyle/>
        <a:p>
          <a:pPr latinLnBrk="1"/>
          <a:endParaRPr lang="ko-KR" altLang="en-US"/>
        </a:p>
      </dgm:t>
    </dgm:pt>
    <dgm:pt modelId="{96AAEB71-A2EE-4EDD-85CC-8FB672789A93}" type="parTrans" cxnId="{F69FDF07-D45C-4245-8B4A-3A9B030BE10A}">
      <dgm:prSet/>
      <dgm:spPr/>
      <dgm:t>
        <a:bodyPr/>
        <a:lstStyle/>
        <a:p>
          <a:pPr latinLnBrk="1"/>
          <a:endParaRPr lang="ko-KR" altLang="en-US"/>
        </a:p>
      </dgm:t>
    </dgm:pt>
    <dgm:pt modelId="{061B575D-A5F3-4813-A571-4B9DF79ABB46}" type="pres">
      <dgm:prSet presAssocID="{4FEC27ED-BEC8-4FBC-B98F-0156B84DE9F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CE6F25-FCCA-4203-9702-B6BD5E7D43B9}" type="pres">
      <dgm:prSet presAssocID="{4FEC27ED-BEC8-4FBC-B98F-0156B84DE9F6}" presName="ellipse" presStyleLbl="tr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9FC33367-22C9-48DC-86B1-1D7D273BAB36}" type="pres">
      <dgm:prSet presAssocID="{4FEC27ED-BEC8-4FBC-B98F-0156B84DE9F6}" presName="arrow1" presStyleLbl="f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261C0EBA-8807-416D-91AB-2833F571CFD5}" type="pres">
      <dgm:prSet presAssocID="{4FEC27ED-BEC8-4FBC-B98F-0156B84DE9F6}" presName="rectangle" presStyleLbl="revTx" presStyleIdx="0" presStyleCnt="1" custLinFactNeighborX="326" custLinFactNeighborY="2923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8145F25-1B7C-4290-B000-C6A05C22D4E7}" type="pres">
      <dgm:prSet presAssocID="{E20E9DD3-6BBA-4DC3-85EF-FCC198AD5C97}" presName="item1" presStyleLbl="node1" presStyleIdx="0" presStyleCnt="3" custScaleX="186057" custScaleY="193092" custLinFactX="-16825" custLinFactY="-32030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C8E9B2-3DDC-4274-9DAA-93D8BD933C32}" type="pres">
      <dgm:prSet presAssocID="{BF4601A3-C224-40F6-8F4B-7785F4E7900F}" presName="item2" presStyleLbl="node1" presStyleIdx="1" presStyleCnt="3" custScaleX="187092" custScaleY="179351" custLinFactY="20488" custLinFactNeighborX="30206" custLinFactNeighborY="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A1BE9AB-727A-4C8F-AFBB-B208AE45B27A}" type="pres">
      <dgm:prSet presAssocID="{E9AA28A4-E14E-4DAE-AC66-F30543D47802}" presName="item3" presStyleLbl="node1" presStyleIdx="2" presStyleCnt="3" custScaleX="182034" custScaleY="182666" custLinFactNeighborX="5948" custLinFactNeighborY="-782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252E8AC-23EF-4784-95D2-2B337271ABB0}" type="pres">
      <dgm:prSet presAssocID="{4FEC27ED-BEC8-4FBC-B98F-0156B84DE9F6}" presName="funnel" presStyleLbl="trAlignAcc1" presStyleIdx="0" presStyleCnt="1" custScaleX="190987" custScaleY="142857" custLinFactNeighborX="-29842" custLinFactNeighborY="42622"/>
      <dgm:spPr/>
      <dgm:t>
        <a:bodyPr/>
        <a:lstStyle/>
        <a:p>
          <a:pPr latinLnBrk="1"/>
          <a:endParaRPr lang="ko-KR" altLang="en-US"/>
        </a:p>
      </dgm:t>
    </dgm:pt>
  </dgm:ptLst>
  <dgm:cxnLst>
    <dgm:cxn modelId="{024BDA16-C780-49C6-986A-7133AB04313B}" srcId="{4FEC27ED-BEC8-4FBC-B98F-0156B84DE9F6}" destId="{BF4601A3-C224-40F6-8F4B-7785F4E7900F}" srcOrd="2" destOrd="0" parTransId="{8915D3C9-0754-4390-9A5F-26895AD93BEC}" sibTransId="{EA35EE71-282E-482A-87DA-2907C377CFDF}"/>
    <dgm:cxn modelId="{59679080-BADD-47D4-8A28-650E6EFC5B9C}" type="presOf" srcId="{BF4601A3-C224-40F6-8F4B-7785F4E7900F}" destId="{88145F25-1B7C-4290-B000-C6A05C22D4E7}" srcOrd="0" destOrd="0" presId="urn:microsoft.com/office/officeart/2005/8/layout/funnel1"/>
    <dgm:cxn modelId="{F69FDF07-D45C-4245-8B4A-3A9B030BE10A}" srcId="{4FEC27ED-BEC8-4FBC-B98F-0156B84DE9F6}" destId="{E9AA28A4-E14E-4DAE-AC66-F30543D47802}" srcOrd="3" destOrd="0" parTransId="{96AAEB71-A2EE-4EDD-85CC-8FB672789A93}" sibTransId="{5B8D1F27-B29F-4307-BC9D-59A56C9039E4}"/>
    <dgm:cxn modelId="{6247F835-9586-4124-94B3-B528816EAB2F}" type="presOf" srcId="{E9AA28A4-E14E-4DAE-AC66-F30543D47802}" destId="{261C0EBA-8807-416D-91AB-2833F571CFD5}" srcOrd="0" destOrd="0" presId="urn:microsoft.com/office/officeart/2005/8/layout/funnel1"/>
    <dgm:cxn modelId="{2FED872E-81BF-417F-8494-E19CBEC412EA}" srcId="{4FEC27ED-BEC8-4FBC-B98F-0156B84DE9F6}" destId="{92A1FCA1-43EF-4D36-964D-E3BB163D7351}" srcOrd="0" destOrd="0" parTransId="{49134F47-1C69-4E1D-ADB5-13188292DE34}" sibTransId="{5205D040-66D5-4947-AC7B-B771FD325CC0}"/>
    <dgm:cxn modelId="{3DE2E0AF-6D78-4A2C-94FE-E5CEB18DA916}" type="presOf" srcId="{E20E9DD3-6BBA-4DC3-85EF-FCC198AD5C97}" destId="{8EC8E9B2-3DDC-4274-9DAA-93D8BD933C32}" srcOrd="0" destOrd="0" presId="urn:microsoft.com/office/officeart/2005/8/layout/funnel1"/>
    <dgm:cxn modelId="{F4D9E091-5445-47C4-8C90-47ADBB2A2247}" type="presOf" srcId="{92A1FCA1-43EF-4D36-964D-E3BB163D7351}" destId="{9A1BE9AB-727A-4C8F-AFBB-B208AE45B27A}" srcOrd="0" destOrd="0" presId="urn:microsoft.com/office/officeart/2005/8/layout/funnel1"/>
    <dgm:cxn modelId="{96C25473-5670-44E0-B408-CC2A68818006}" type="presOf" srcId="{4FEC27ED-BEC8-4FBC-B98F-0156B84DE9F6}" destId="{061B575D-A5F3-4813-A571-4B9DF79ABB46}" srcOrd="0" destOrd="0" presId="urn:microsoft.com/office/officeart/2005/8/layout/funnel1"/>
    <dgm:cxn modelId="{43132294-E725-4311-88F7-543F51730AAC}" srcId="{4FEC27ED-BEC8-4FBC-B98F-0156B84DE9F6}" destId="{E20E9DD3-6BBA-4DC3-85EF-FCC198AD5C97}" srcOrd="1" destOrd="0" parTransId="{53EC3F33-42B6-4535-8ACF-4012481CC96B}" sibTransId="{D08CF21B-0CB8-4DDD-A8B0-D965BDBE88BD}"/>
    <dgm:cxn modelId="{BB645908-D6C2-4433-AD52-709E2D08D255}" type="presParOf" srcId="{061B575D-A5F3-4813-A571-4B9DF79ABB46}" destId="{A9CE6F25-FCCA-4203-9702-B6BD5E7D43B9}" srcOrd="0" destOrd="0" presId="urn:microsoft.com/office/officeart/2005/8/layout/funnel1"/>
    <dgm:cxn modelId="{9C191933-19AB-483A-8D43-F3704023879D}" type="presParOf" srcId="{061B575D-A5F3-4813-A571-4B9DF79ABB46}" destId="{9FC33367-22C9-48DC-86B1-1D7D273BAB36}" srcOrd="1" destOrd="0" presId="urn:microsoft.com/office/officeart/2005/8/layout/funnel1"/>
    <dgm:cxn modelId="{E476CF7E-370D-495A-93CE-BF649717AC7F}" type="presParOf" srcId="{061B575D-A5F3-4813-A571-4B9DF79ABB46}" destId="{261C0EBA-8807-416D-91AB-2833F571CFD5}" srcOrd="2" destOrd="0" presId="urn:microsoft.com/office/officeart/2005/8/layout/funnel1"/>
    <dgm:cxn modelId="{20C922A6-8FE9-416C-98E4-59A3C994F470}" type="presParOf" srcId="{061B575D-A5F3-4813-A571-4B9DF79ABB46}" destId="{88145F25-1B7C-4290-B000-C6A05C22D4E7}" srcOrd="3" destOrd="0" presId="urn:microsoft.com/office/officeart/2005/8/layout/funnel1"/>
    <dgm:cxn modelId="{B70D453A-5A44-4E69-9AE8-C7841998C912}" type="presParOf" srcId="{061B575D-A5F3-4813-A571-4B9DF79ABB46}" destId="{8EC8E9B2-3DDC-4274-9DAA-93D8BD933C32}" srcOrd="4" destOrd="0" presId="urn:microsoft.com/office/officeart/2005/8/layout/funnel1"/>
    <dgm:cxn modelId="{7A722C5F-DA70-451E-9859-20A7DD4000FF}" type="presParOf" srcId="{061B575D-A5F3-4813-A571-4B9DF79ABB46}" destId="{9A1BE9AB-727A-4C8F-AFBB-B208AE45B27A}" srcOrd="5" destOrd="0" presId="urn:microsoft.com/office/officeart/2005/8/layout/funnel1"/>
    <dgm:cxn modelId="{3235032B-0FCB-415B-9EE8-6FDEAED905EE}" type="presParOf" srcId="{061B575D-A5F3-4813-A571-4B9DF79ABB46}" destId="{E252E8AC-23EF-4784-95D2-2B337271ABB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4EEBF2-E154-4917-B491-921A1B7582C0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7FC5AFE8-E31F-44D9-8B66-7E025E2FF22C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패시브하우스</a:t>
          </a:r>
          <a:endParaRPr lang="ko-KR" altLang="en-US" dirty="0"/>
        </a:p>
      </dgm:t>
    </dgm:pt>
    <dgm:pt modelId="{30CC853F-ADE5-4EB1-BB4A-301A4B214046}" type="parTrans" cxnId="{E2CDC15D-31C1-4F62-9DD5-F75ADE93F93A}">
      <dgm:prSet/>
      <dgm:spPr/>
      <dgm:t>
        <a:bodyPr/>
        <a:lstStyle/>
        <a:p>
          <a:pPr latinLnBrk="1"/>
          <a:endParaRPr lang="ko-KR" altLang="en-US"/>
        </a:p>
      </dgm:t>
    </dgm:pt>
    <dgm:pt modelId="{D069CDD9-B4E8-4821-BF1A-4F5054E79993}" type="sibTrans" cxnId="{E2CDC15D-31C1-4F62-9DD5-F75ADE93F93A}">
      <dgm:prSet/>
      <dgm:spPr/>
      <dgm:t>
        <a:bodyPr/>
        <a:lstStyle/>
        <a:p>
          <a:pPr latinLnBrk="1"/>
          <a:endParaRPr lang="ko-KR" altLang="en-US"/>
        </a:p>
      </dgm:t>
    </dgm:pt>
    <dgm:pt modelId="{FB576462-3555-47C2-BBC7-C78D0AE63765}">
      <dgm:prSet phldrT="[텍스트]"/>
      <dgm:spPr/>
      <dgm:t>
        <a:bodyPr/>
        <a:lstStyle/>
        <a:p>
          <a:pPr latinLnBrk="1"/>
          <a:r>
            <a:rPr lang="ko-KR" altLang="en-US" dirty="0" smtClean="0"/>
            <a:t>친환경주택</a:t>
          </a:r>
          <a:endParaRPr lang="en-US" altLang="ko-KR" dirty="0" smtClean="0"/>
        </a:p>
      </dgm:t>
    </dgm:pt>
    <dgm:pt modelId="{111853C0-97B3-47C9-A056-510970A77E0A}" type="parTrans" cxnId="{8753C52A-F238-4E5A-8074-57EA1B2FCF38}">
      <dgm:prSet/>
      <dgm:spPr/>
      <dgm:t>
        <a:bodyPr/>
        <a:lstStyle/>
        <a:p>
          <a:pPr latinLnBrk="1"/>
          <a:endParaRPr lang="ko-KR" altLang="en-US"/>
        </a:p>
      </dgm:t>
    </dgm:pt>
    <dgm:pt modelId="{3502E7E7-153B-44F5-A9A5-1358F00766C4}" type="sibTrans" cxnId="{8753C52A-F238-4E5A-8074-57EA1B2FCF38}">
      <dgm:prSet/>
      <dgm:spPr/>
      <dgm:t>
        <a:bodyPr/>
        <a:lstStyle/>
        <a:p>
          <a:pPr latinLnBrk="1"/>
          <a:endParaRPr lang="ko-KR" altLang="en-US"/>
        </a:p>
      </dgm:t>
    </dgm:pt>
    <dgm:pt modelId="{BF6DB99C-D7FC-43D4-AB19-7AFD9E9D29FE}" type="pres">
      <dgm:prSet presAssocID="{7E4EEBF2-E154-4917-B491-921A1B7582C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5B0E648-DE84-4EBA-97BF-9086F7AC91E4}" type="pres">
      <dgm:prSet presAssocID="{7FC5AFE8-E31F-44D9-8B66-7E025E2FF22C}" presName="chaos" presStyleCnt="0"/>
      <dgm:spPr/>
    </dgm:pt>
    <dgm:pt modelId="{7ECBF8AB-A5BF-4DD3-BF21-5EB86326B9F1}" type="pres">
      <dgm:prSet presAssocID="{7FC5AFE8-E31F-44D9-8B66-7E025E2FF22C}" presName="parTx1" presStyleLbl="revTx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1D2E8F13-A154-4E79-B6F0-075CA0BF1BBD}" type="pres">
      <dgm:prSet presAssocID="{7FC5AFE8-E31F-44D9-8B66-7E025E2FF22C}" presName="c1" presStyleLbl="node1" presStyleIdx="0" presStyleCnt="19"/>
      <dgm:spPr/>
    </dgm:pt>
    <dgm:pt modelId="{A078908B-5C18-4AB3-AD27-B5B12FD8C6E1}" type="pres">
      <dgm:prSet presAssocID="{7FC5AFE8-E31F-44D9-8B66-7E025E2FF22C}" presName="c2" presStyleLbl="node1" presStyleIdx="1" presStyleCnt="19"/>
      <dgm:spPr/>
    </dgm:pt>
    <dgm:pt modelId="{5C49DA10-4ABF-4613-987B-63F5BC61CD5C}" type="pres">
      <dgm:prSet presAssocID="{7FC5AFE8-E31F-44D9-8B66-7E025E2FF22C}" presName="c3" presStyleLbl="node1" presStyleIdx="2" presStyleCnt="19"/>
      <dgm:spPr/>
    </dgm:pt>
    <dgm:pt modelId="{8EFB1F35-D251-4B58-B2A8-8872149CC8B1}" type="pres">
      <dgm:prSet presAssocID="{7FC5AFE8-E31F-44D9-8B66-7E025E2FF22C}" presName="c4" presStyleLbl="node1" presStyleIdx="3" presStyleCnt="19"/>
      <dgm:spPr/>
    </dgm:pt>
    <dgm:pt modelId="{6332EEE3-AF9A-41FB-9274-5A615A228999}" type="pres">
      <dgm:prSet presAssocID="{7FC5AFE8-E31F-44D9-8B66-7E025E2FF22C}" presName="c5" presStyleLbl="node1" presStyleIdx="4" presStyleCnt="19"/>
      <dgm:spPr/>
    </dgm:pt>
    <dgm:pt modelId="{5DF671B3-A0BC-4768-AD4C-401CDBD87A8F}" type="pres">
      <dgm:prSet presAssocID="{7FC5AFE8-E31F-44D9-8B66-7E025E2FF22C}" presName="c6" presStyleLbl="node1" presStyleIdx="5" presStyleCnt="19"/>
      <dgm:spPr/>
    </dgm:pt>
    <dgm:pt modelId="{6F65A057-E362-467B-84AF-8F3C3C3A8179}" type="pres">
      <dgm:prSet presAssocID="{7FC5AFE8-E31F-44D9-8B66-7E025E2FF22C}" presName="c7" presStyleLbl="node1" presStyleIdx="6" presStyleCnt="19"/>
      <dgm:spPr/>
    </dgm:pt>
    <dgm:pt modelId="{40DADD25-9A39-46D0-AAD5-B3C795D90B81}" type="pres">
      <dgm:prSet presAssocID="{7FC5AFE8-E31F-44D9-8B66-7E025E2FF22C}" presName="c8" presStyleLbl="node1" presStyleIdx="7" presStyleCnt="19"/>
      <dgm:spPr/>
    </dgm:pt>
    <dgm:pt modelId="{3DDD7148-1207-494A-9065-33EAE06DF2D8}" type="pres">
      <dgm:prSet presAssocID="{7FC5AFE8-E31F-44D9-8B66-7E025E2FF22C}" presName="c9" presStyleLbl="node1" presStyleIdx="8" presStyleCnt="19"/>
      <dgm:spPr/>
    </dgm:pt>
    <dgm:pt modelId="{B08CBA1A-44D3-4F63-BD1E-6CE6CD42DA06}" type="pres">
      <dgm:prSet presAssocID="{7FC5AFE8-E31F-44D9-8B66-7E025E2FF22C}" presName="c10" presStyleLbl="node1" presStyleIdx="9" presStyleCnt="19"/>
      <dgm:spPr/>
    </dgm:pt>
    <dgm:pt modelId="{6884C93C-722B-4BD8-AB15-02277D65DCEB}" type="pres">
      <dgm:prSet presAssocID="{7FC5AFE8-E31F-44D9-8B66-7E025E2FF22C}" presName="c11" presStyleLbl="node1" presStyleIdx="10" presStyleCnt="19"/>
      <dgm:spPr/>
    </dgm:pt>
    <dgm:pt modelId="{17E4420C-D8CD-42DA-B0BC-AF003344147E}" type="pres">
      <dgm:prSet presAssocID="{7FC5AFE8-E31F-44D9-8B66-7E025E2FF22C}" presName="c12" presStyleLbl="node1" presStyleIdx="11" presStyleCnt="19"/>
      <dgm:spPr/>
    </dgm:pt>
    <dgm:pt modelId="{5D1B19E0-FAA2-4D10-82CD-D927A74C97EA}" type="pres">
      <dgm:prSet presAssocID="{7FC5AFE8-E31F-44D9-8B66-7E025E2FF22C}" presName="c13" presStyleLbl="node1" presStyleIdx="12" presStyleCnt="19"/>
      <dgm:spPr/>
    </dgm:pt>
    <dgm:pt modelId="{4AC9323B-6FEA-4A6C-901F-A191F39BF051}" type="pres">
      <dgm:prSet presAssocID="{7FC5AFE8-E31F-44D9-8B66-7E025E2FF22C}" presName="c14" presStyleLbl="node1" presStyleIdx="13" presStyleCnt="19"/>
      <dgm:spPr/>
    </dgm:pt>
    <dgm:pt modelId="{8F798C94-BED1-4F56-A69B-38A1F31796D4}" type="pres">
      <dgm:prSet presAssocID="{7FC5AFE8-E31F-44D9-8B66-7E025E2FF22C}" presName="c15" presStyleLbl="node1" presStyleIdx="14" presStyleCnt="19"/>
      <dgm:spPr/>
    </dgm:pt>
    <dgm:pt modelId="{DFBDE435-4063-4E08-98AD-7B760453193C}" type="pres">
      <dgm:prSet presAssocID="{7FC5AFE8-E31F-44D9-8B66-7E025E2FF22C}" presName="c16" presStyleLbl="node1" presStyleIdx="15" presStyleCnt="19"/>
      <dgm:spPr/>
    </dgm:pt>
    <dgm:pt modelId="{0AAE9792-18CB-4C8A-B202-ACED75198EAA}" type="pres">
      <dgm:prSet presAssocID="{7FC5AFE8-E31F-44D9-8B66-7E025E2FF22C}" presName="c17" presStyleLbl="node1" presStyleIdx="16" presStyleCnt="19"/>
      <dgm:spPr/>
    </dgm:pt>
    <dgm:pt modelId="{86EFD027-1C6E-4A89-9A02-33659387C234}" type="pres">
      <dgm:prSet presAssocID="{7FC5AFE8-E31F-44D9-8B66-7E025E2FF22C}" presName="c18" presStyleLbl="node1" presStyleIdx="17" presStyleCnt="19"/>
      <dgm:spPr/>
    </dgm:pt>
    <dgm:pt modelId="{C070D913-233E-42F6-BC08-4C801757DFB5}" type="pres">
      <dgm:prSet presAssocID="{D069CDD9-B4E8-4821-BF1A-4F5054E79993}" presName="chevronComposite1" presStyleCnt="0"/>
      <dgm:spPr/>
    </dgm:pt>
    <dgm:pt modelId="{C80D4CA3-4128-47DB-BE38-B5D45BAFEF4F}" type="pres">
      <dgm:prSet presAssocID="{D069CDD9-B4E8-4821-BF1A-4F5054E79993}" presName="chevron1" presStyleLbl="sibTrans2D1" presStyleIdx="0" presStyleCnt="2" custLinFactNeighborX="-2300" custLinFactNeighborY="2708"/>
      <dgm:spPr/>
    </dgm:pt>
    <dgm:pt modelId="{4A085F5E-3BC4-45AF-8BE1-DD2895F7DE95}" type="pres">
      <dgm:prSet presAssocID="{D069CDD9-B4E8-4821-BF1A-4F5054E79993}" presName="spChevron1" presStyleCnt="0"/>
      <dgm:spPr/>
    </dgm:pt>
    <dgm:pt modelId="{39EB7C28-0294-4F79-AE6A-55A84057103D}" type="pres">
      <dgm:prSet presAssocID="{D069CDD9-B4E8-4821-BF1A-4F5054E79993}" presName="overlap" presStyleCnt="0"/>
      <dgm:spPr/>
    </dgm:pt>
    <dgm:pt modelId="{CC9CF38D-F66B-45F6-80F1-CA418D55892E}" type="pres">
      <dgm:prSet presAssocID="{D069CDD9-B4E8-4821-BF1A-4F5054E79993}" presName="chevronComposite2" presStyleCnt="0"/>
      <dgm:spPr/>
    </dgm:pt>
    <dgm:pt modelId="{C0F46587-018A-4C39-960D-9818680D7721}" type="pres">
      <dgm:prSet presAssocID="{D069CDD9-B4E8-4821-BF1A-4F5054E79993}" presName="chevron2" presStyleLbl="sibTrans2D1" presStyleIdx="1" presStyleCnt="2"/>
      <dgm:spPr/>
    </dgm:pt>
    <dgm:pt modelId="{0F582929-F159-499C-8B4F-74D52C338401}" type="pres">
      <dgm:prSet presAssocID="{D069CDD9-B4E8-4821-BF1A-4F5054E79993}" presName="spChevron2" presStyleCnt="0"/>
      <dgm:spPr/>
    </dgm:pt>
    <dgm:pt modelId="{4C399975-D192-4056-B5DD-DA16D1A32551}" type="pres">
      <dgm:prSet presAssocID="{FB576462-3555-47C2-BBC7-C78D0AE63765}" presName="last" presStyleCnt="0"/>
      <dgm:spPr/>
    </dgm:pt>
    <dgm:pt modelId="{37C5DB6C-9DF4-4A2B-BB76-FECDF107F629}" type="pres">
      <dgm:prSet presAssocID="{FB576462-3555-47C2-BBC7-C78D0AE63765}" presName="circleTx" presStyleLbl="node1" presStyleIdx="18" presStyleCnt="19" custLinFactNeighborX="2670" custLinFactNeighborY="-47"/>
      <dgm:spPr/>
      <dgm:t>
        <a:bodyPr/>
        <a:lstStyle/>
        <a:p>
          <a:pPr latinLnBrk="1"/>
          <a:endParaRPr lang="ko-KR" altLang="en-US"/>
        </a:p>
      </dgm:t>
    </dgm:pt>
    <dgm:pt modelId="{4C71EBB4-D8B9-4C4F-A4DC-CE35DF3F8CF8}" type="pres">
      <dgm:prSet presAssocID="{FB576462-3555-47C2-BBC7-C78D0AE63765}" presName="spN" presStyleCnt="0"/>
      <dgm:spPr/>
    </dgm:pt>
  </dgm:ptLst>
  <dgm:cxnLst>
    <dgm:cxn modelId="{8753C52A-F238-4E5A-8074-57EA1B2FCF38}" srcId="{7E4EEBF2-E154-4917-B491-921A1B7582C0}" destId="{FB576462-3555-47C2-BBC7-C78D0AE63765}" srcOrd="1" destOrd="0" parTransId="{111853C0-97B3-47C9-A056-510970A77E0A}" sibTransId="{3502E7E7-153B-44F5-A9A5-1358F00766C4}"/>
    <dgm:cxn modelId="{77965E2D-F1A6-4FB4-9465-8772ACB6FF1E}" type="presOf" srcId="{FB576462-3555-47C2-BBC7-C78D0AE63765}" destId="{37C5DB6C-9DF4-4A2B-BB76-FECDF107F629}" srcOrd="0" destOrd="0" presId="urn:microsoft.com/office/officeart/2009/3/layout/RandomtoResultProcess"/>
    <dgm:cxn modelId="{1A33BAE3-556B-4A74-88D5-AC1F59E63864}" type="presOf" srcId="{7E4EEBF2-E154-4917-B491-921A1B7582C0}" destId="{BF6DB99C-D7FC-43D4-AB19-7AFD9E9D29FE}" srcOrd="0" destOrd="0" presId="urn:microsoft.com/office/officeart/2009/3/layout/RandomtoResultProcess"/>
    <dgm:cxn modelId="{E2CDC15D-31C1-4F62-9DD5-F75ADE93F93A}" srcId="{7E4EEBF2-E154-4917-B491-921A1B7582C0}" destId="{7FC5AFE8-E31F-44D9-8B66-7E025E2FF22C}" srcOrd="0" destOrd="0" parTransId="{30CC853F-ADE5-4EB1-BB4A-301A4B214046}" sibTransId="{D069CDD9-B4E8-4821-BF1A-4F5054E79993}"/>
    <dgm:cxn modelId="{08027EFD-55F1-4284-8AD6-F67A61B6682F}" type="presOf" srcId="{7FC5AFE8-E31F-44D9-8B66-7E025E2FF22C}" destId="{7ECBF8AB-A5BF-4DD3-BF21-5EB86326B9F1}" srcOrd="0" destOrd="0" presId="urn:microsoft.com/office/officeart/2009/3/layout/RandomtoResultProcess"/>
    <dgm:cxn modelId="{E4401342-458C-4F49-8E56-C361D6FCAC7E}" type="presParOf" srcId="{BF6DB99C-D7FC-43D4-AB19-7AFD9E9D29FE}" destId="{D5B0E648-DE84-4EBA-97BF-9086F7AC91E4}" srcOrd="0" destOrd="0" presId="urn:microsoft.com/office/officeart/2009/3/layout/RandomtoResultProcess"/>
    <dgm:cxn modelId="{5D2AF90E-98EF-43A2-9AC9-16D2A7C5E822}" type="presParOf" srcId="{D5B0E648-DE84-4EBA-97BF-9086F7AC91E4}" destId="{7ECBF8AB-A5BF-4DD3-BF21-5EB86326B9F1}" srcOrd="0" destOrd="0" presId="urn:microsoft.com/office/officeart/2009/3/layout/RandomtoResultProcess"/>
    <dgm:cxn modelId="{BED90B04-8B82-4AE5-9BA9-E0D747D6BF2C}" type="presParOf" srcId="{D5B0E648-DE84-4EBA-97BF-9086F7AC91E4}" destId="{1D2E8F13-A154-4E79-B6F0-075CA0BF1BBD}" srcOrd="1" destOrd="0" presId="urn:microsoft.com/office/officeart/2009/3/layout/RandomtoResultProcess"/>
    <dgm:cxn modelId="{44529BA3-3152-4047-8B81-73822F95A22A}" type="presParOf" srcId="{D5B0E648-DE84-4EBA-97BF-9086F7AC91E4}" destId="{A078908B-5C18-4AB3-AD27-B5B12FD8C6E1}" srcOrd="2" destOrd="0" presId="urn:microsoft.com/office/officeart/2009/3/layout/RandomtoResultProcess"/>
    <dgm:cxn modelId="{3454D398-8A67-4AC3-B2A5-DC4BC17C3F9F}" type="presParOf" srcId="{D5B0E648-DE84-4EBA-97BF-9086F7AC91E4}" destId="{5C49DA10-4ABF-4613-987B-63F5BC61CD5C}" srcOrd="3" destOrd="0" presId="urn:microsoft.com/office/officeart/2009/3/layout/RandomtoResultProcess"/>
    <dgm:cxn modelId="{5A081276-0184-4118-8025-091277AB2C74}" type="presParOf" srcId="{D5B0E648-DE84-4EBA-97BF-9086F7AC91E4}" destId="{8EFB1F35-D251-4B58-B2A8-8872149CC8B1}" srcOrd="4" destOrd="0" presId="urn:microsoft.com/office/officeart/2009/3/layout/RandomtoResultProcess"/>
    <dgm:cxn modelId="{AFC81DC2-9A83-4588-B5EB-7FD26F53D8D0}" type="presParOf" srcId="{D5B0E648-DE84-4EBA-97BF-9086F7AC91E4}" destId="{6332EEE3-AF9A-41FB-9274-5A615A228999}" srcOrd="5" destOrd="0" presId="urn:microsoft.com/office/officeart/2009/3/layout/RandomtoResultProcess"/>
    <dgm:cxn modelId="{700BB53C-EB2C-4D11-92F4-6405E24DFD6B}" type="presParOf" srcId="{D5B0E648-DE84-4EBA-97BF-9086F7AC91E4}" destId="{5DF671B3-A0BC-4768-AD4C-401CDBD87A8F}" srcOrd="6" destOrd="0" presId="urn:microsoft.com/office/officeart/2009/3/layout/RandomtoResultProcess"/>
    <dgm:cxn modelId="{8A4C2866-97F4-4866-A7DA-099204740F83}" type="presParOf" srcId="{D5B0E648-DE84-4EBA-97BF-9086F7AC91E4}" destId="{6F65A057-E362-467B-84AF-8F3C3C3A8179}" srcOrd="7" destOrd="0" presId="urn:microsoft.com/office/officeart/2009/3/layout/RandomtoResultProcess"/>
    <dgm:cxn modelId="{50F1B314-7A55-482D-AEEC-5B87C5CD3173}" type="presParOf" srcId="{D5B0E648-DE84-4EBA-97BF-9086F7AC91E4}" destId="{40DADD25-9A39-46D0-AAD5-B3C795D90B81}" srcOrd="8" destOrd="0" presId="urn:microsoft.com/office/officeart/2009/3/layout/RandomtoResultProcess"/>
    <dgm:cxn modelId="{6EA5CB6B-675D-4905-8983-3AB10F6245D4}" type="presParOf" srcId="{D5B0E648-DE84-4EBA-97BF-9086F7AC91E4}" destId="{3DDD7148-1207-494A-9065-33EAE06DF2D8}" srcOrd="9" destOrd="0" presId="urn:microsoft.com/office/officeart/2009/3/layout/RandomtoResultProcess"/>
    <dgm:cxn modelId="{24777D22-BF7C-4418-8C3B-BF8AA44C3CEE}" type="presParOf" srcId="{D5B0E648-DE84-4EBA-97BF-9086F7AC91E4}" destId="{B08CBA1A-44D3-4F63-BD1E-6CE6CD42DA06}" srcOrd="10" destOrd="0" presId="urn:microsoft.com/office/officeart/2009/3/layout/RandomtoResultProcess"/>
    <dgm:cxn modelId="{BFA42F77-E547-4D09-B9E8-783D74781FFF}" type="presParOf" srcId="{D5B0E648-DE84-4EBA-97BF-9086F7AC91E4}" destId="{6884C93C-722B-4BD8-AB15-02277D65DCEB}" srcOrd="11" destOrd="0" presId="urn:microsoft.com/office/officeart/2009/3/layout/RandomtoResultProcess"/>
    <dgm:cxn modelId="{54ED3B3C-62DD-47AC-A684-F452933D7DFD}" type="presParOf" srcId="{D5B0E648-DE84-4EBA-97BF-9086F7AC91E4}" destId="{17E4420C-D8CD-42DA-B0BC-AF003344147E}" srcOrd="12" destOrd="0" presId="urn:microsoft.com/office/officeart/2009/3/layout/RandomtoResultProcess"/>
    <dgm:cxn modelId="{197166DB-4A81-4DD3-B3F6-C04FB31F0A8D}" type="presParOf" srcId="{D5B0E648-DE84-4EBA-97BF-9086F7AC91E4}" destId="{5D1B19E0-FAA2-4D10-82CD-D927A74C97EA}" srcOrd="13" destOrd="0" presId="urn:microsoft.com/office/officeart/2009/3/layout/RandomtoResultProcess"/>
    <dgm:cxn modelId="{C3D1A79B-2CFB-4F89-AE3F-FC7FF425A608}" type="presParOf" srcId="{D5B0E648-DE84-4EBA-97BF-9086F7AC91E4}" destId="{4AC9323B-6FEA-4A6C-901F-A191F39BF051}" srcOrd="14" destOrd="0" presId="urn:microsoft.com/office/officeart/2009/3/layout/RandomtoResultProcess"/>
    <dgm:cxn modelId="{440120D1-B851-4166-9B49-D4065ABF3925}" type="presParOf" srcId="{D5B0E648-DE84-4EBA-97BF-9086F7AC91E4}" destId="{8F798C94-BED1-4F56-A69B-38A1F31796D4}" srcOrd="15" destOrd="0" presId="urn:microsoft.com/office/officeart/2009/3/layout/RandomtoResultProcess"/>
    <dgm:cxn modelId="{0296961C-ABE6-45A7-89FC-7E86CB7A1E8B}" type="presParOf" srcId="{D5B0E648-DE84-4EBA-97BF-9086F7AC91E4}" destId="{DFBDE435-4063-4E08-98AD-7B760453193C}" srcOrd="16" destOrd="0" presId="urn:microsoft.com/office/officeart/2009/3/layout/RandomtoResultProcess"/>
    <dgm:cxn modelId="{4241F79A-5218-4FE4-9725-35940D3883B3}" type="presParOf" srcId="{D5B0E648-DE84-4EBA-97BF-9086F7AC91E4}" destId="{0AAE9792-18CB-4C8A-B202-ACED75198EAA}" srcOrd="17" destOrd="0" presId="urn:microsoft.com/office/officeart/2009/3/layout/RandomtoResultProcess"/>
    <dgm:cxn modelId="{E5C5E290-8B54-457C-8ECA-32DB8C45F04C}" type="presParOf" srcId="{D5B0E648-DE84-4EBA-97BF-9086F7AC91E4}" destId="{86EFD027-1C6E-4A89-9A02-33659387C234}" srcOrd="18" destOrd="0" presId="urn:microsoft.com/office/officeart/2009/3/layout/RandomtoResultProcess"/>
    <dgm:cxn modelId="{84CA40CC-B740-4746-8155-E82DECB67B6B}" type="presParOf" srcId="{BF6DB99C-D7FC-43D4-AB19-7AFD9E9D29FE}" destId="{C070D913-233E-42F6-BC08-4C801757DFB5}" srcOrd="1" destOrd="0" presId="urn:microsoft.com/office/officeart/2009/3/layout/RandomtoResultProcess"/>
    <dgm:cxn modelId="{82DF6E7A-6A84-4BEE-87B7-CF3CBADCAEE3}" type="presParOf" srcId="{C070D913-233E-42F6-BC08-4C801757DFB5}" destId="{C80D4CA3-4128-47DB-BE38-B5D45BAFEF4F}" srcOrd="0" destOrd="0" presId="urn:microsoft.com/office/officeart/2009/3/layout/RandomtoResultProcess"/>
    <dgm:cxn modelId="{561A988C-80DB-4BE6-83E4-74D65F8601F7}" type="presParOf" srcId="{C070D913-233E-42F6-BC08-4C801757DFB5}" destId="{4A085F5E-3BC4-45AF-8BE1-DD2895F7DE95}" srcOrd="1" destOrd="0" presId="urn:microsoft.com/office/officeart/2009/3/layout/RandomtoResultProcess"/>
    <dgm:cxn modelId="{3C253E49-8E7B-41E0-AF75-E51F78B73B34}" type="presParOf" srcId="{BF6DB99C-D7FC-43D4-AB19-7AFD9E9D29FE}" destId="{39EB7C28-0294-4F79-AE6A-55A84057103D}" srcOrd="2" destOrd="0" presId="urn:microsoft.com/office/officeart/2009/3/layout/RandomtoResultProcess"/>
    <dgm:cxn modelId="{B1113B89-6458-4BD0-B46A-ADC5A189B8D0}" type="presParOf" srcId="{BF6DB99C-D7FC-43D4-AB19-7AFD9E9D29FE}" destId="{CC9CF38D-F66B-45F6-80F1-CA418D55892E}" srcOrd="3" destOrd="0" presId="urn:microsoft.com/office/officeart/2009/3/layout/RandomtoResultProcess"/>
    <dgm:cxn modelId="{BCA7A936-63A2-4F6A-ACFE-FA434834BF41}" type="presParOf" srcId="{CC9CF38D-F66B-45F6-80F1-CA418D55892E}" destId="{C0F46587-018A-4C39-960D-9818680D7721}" srcOrd="0" destOrd="0" presId="urn:microsoft.com/office/officeart/2009/3/layout/RandomtoResultProcess"/>
    <dgm:cxn modelId="{419CEE03-AFFD-4B46-9B30-663A00967A66}" type="presParOf" srcId="{CC9CF38D-F66B-45F6-80F1-CA418D55892E}" destId="{0F582929-F159-499C-8B4F-74D52C338401}" srcOrd="1" destOrd="0" presId="urn:microsoft.com/office/officeart/2009/3/layout/RandomtoResultProcess"/>
    <dgm:cxn modelId="{CA336114-2EA3-4D2E-9434-1F27A2F938C5}" type="presParOf" srcId="{BF6DB99C-D7FC-43D4-AB19-7AFD9E9D29FE}" destId="{4C399975-D192-4056-B5DD-DA16D1A32551}" srcOrd="4" destOrd="0" presId="urn:microsoft.com/office/officeart/2009/3/layout/RandomtoResultProcess"/>
    <dgm:cxn modelId="{C40D0721-8CAA-46B5-AC05-8DEE29D616C3}" type="presParOf" srcId="{4C399975-D192-4056-B5DD-DA16D1A32551}" destId="{37C5DB6C-9DF4-4A2B-BB76-FECDF107F629}" srcOrd="0" destOrd="0" presId="urn:microsoft.com/office/officeart/2009/3/layout/RandomtoResultProcess"/>
    <dgm:cxn modelId="{26B6BFC7-2D96-4086-B04F-74D8A2EA149C}" type="presParOf" srcId="{4C399975-D192-4056-B5DD-DA16D1A32551}" destId="{4C71EBB4-D8B9-4C4F-A4DC-CE35DF3F8CF8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9B79ED-CF81-44BA-98A7-A436348A4643}" type="doc">
      <dgm:prSet loTypeId="urn:microsoft.com/office/officeart/2005/8/layout/radial6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latinLnBrk="1"/>
          <a:endParaRPr lang="ko-KR" altLang="en-US"/>
        </a:p>
      </dgm:t>
    </dgm:pt>
    <dgm:pt modelId="{C0D2688A-96EE-4264-8C1A-84E271F9D978}">
      <dgm:prSet phldrT="[텍스트]"/>
      <dgm:spPr/>
      <dgm:t>
        <a:bodyPr/>
        <a:lstStyle/>
        <a:p>
          <a:pPr latinLnBrk="1"/>
          <a:r>
            <a:rPr lang="ko-KR" altLang="en-US" dirty="0" smtClean="0"/>
            <a:t>친환경주택</a:t>
          </a:r>
          <a:endParaRPr lang="ko-KR" altLang="en-US" dirty="0"/>
        </a:p>
      </dgm:t>
    </dgm:pt>
    <dgm:pt modelId="{04CA5C30-EDD6-4239-A087-A92E5376CC5F}" type="parTrans" cxnId="{28C8D6F3-AD44-4FCE-B096-A4E472E2F1BE}">
      <dgm:prSet/>
      <dgm:spPr/>
      <dgm:t>
        <a:bodyPr/>
        <a:lstStyle/>
        <a:p>
          <a:pPr latinLnBrk="1"/>
          <a:endParaRPr lang="ko-KR" altLang="en-US"/>
        </a:p>
      </dgm:t>
    </dgm:pt>
    <dgm:pt modelId="{5E8739B8-8823-4F6F-8B31-4FF513D748AB}" type="sibTrans" cxnId="{28C8D6F3-AD44-4FCE-B096-A4E472E2F1BE}">
      <dgm:prSet/>
      <dgm:spPr/>
      <dgm:t>
        <a:bodyPr/>
        <a:lstStyle/>
        <a:p>
          <a:pPr latinLnBrk="1"/>
          <a:endParaRPr lang="ko-KR" altLang="en-US"/>
        </a:p>
      </dgm:t>
    </dgm:pt>
    <dgm:pt modelId="{C76F2AC6-7AC5-4C25-B519-F856F58F2964}">
      <dgm:prSet phldrT="[텍스트]"/>
      <dgm:spPr/>
      <dgm:t>
        <a:bodyPr/>
        <a:lstStyle/>
        <a:p>
          <a:pPr latinLnBrk="1"/>
          <a:r>
            <a:rPr lang="ko-KR" altLang="en-US" dirty="0" smtClean="0"/>
            <a:t>태양광 주택</a:t>
          </a:r>
          <a:endParaRPr lang="ko-KR" altLang="en-US" dirty="0"/>
        </a:p>
      </dgm:t>
    </dgm:pt>
    <dgm:pt modelId="{EE46D153-190F-4A88-A63F-B0967346A459}" type="parTrans" cxnId="{678F948F-1D97-4D39-936D-ADA1B48103E9}">
      <dgm:prSet/>
      <dgm:spPr/>
      <dgm:t>
        <a:bodyPr/>
        <a:lstStyle/>
        <a:p>
          <a:pPr latinLnBrk="1"/>
          <a:endParaRPr lang="ko-KR" altLang="en-US"/>
        </a:p>
      </dgm:t>
    </dgm:pt>
    <dgm:pt modelId="{C030CD49-67C2-4E15-BD6A-3709642AF449}" type="sibTrans" cxnId="{678F948F-1D97-4D39-936D-ADA1B48103E9}">
      <dgm:prSet/>
      <dgm:spPr/>
      <dgm:t>
        <a:bodyPr/>
        <a:lstStyle/>
        <a:p>
          <a:pPr latinLnBrk="1"/>
          <a:endParaRPr lang="ko-KR" altLang="en-US"/>
        </a:p>
      </dgm:t>
    </dgm:pt>
    <dgm:pt modelId="{C37C9423-18C2-4E00-A195-90CE0CC1CF5F}">
      <dgm:prSet phldrT="[텍스트]"/>
      <dgm:spPr/>
      <dgm:t>
        <a:bodyPr/>
        <a:lstStyle/>
        <a:p>
          <a:pPr latinLnBrk="1"/>
          <a:r>
            <a:rPr lang="ko-KR" altLang="en-US" dirty="0" smtClean="0"/>
            <a:t>태양열 주택</a:t>
          </a:r>
          <a:endParaRPr lang="ko-KR" altLang="en-US" dirty="0"/>
        </a:p>
      </dgm:t>
    </dgm:pt>
    <dgm:pt modelId="{07DFD723-CF05-4F3D-81DD-9CE8A2F1F592}" type="parTrans" cxnId="{9C9C065D-C754-47CA-A31D-FD2A0E982AD4}">
      <dgm:prSet/>
      <dgm:spPr/>
      <dgm:t>
        <a:bodyPr/>
        <a:lstStyle/>
        <a:p>
          <a:pPr latinLnBrk="1"/>
          <a:endParaRPr lang="ko-KR" altLang="en-US"/>
        </a:p>
      </dgm:t>
    </dgm:pt>
    <dgm:pt modelId="{C82158C5-66DB-4F8C-9363-69578ED13897}" type="sibTrans" cxnId="{9C9C065D-C754-47CA-A31D-FD2A0E982AD4}">
      <dgm:prSet/>
      <dgm:spPr/>
      <dgm:t>
        <a:bodyPr/>
        <a:lstStyle/>
        <a:p>
          <a:pPr latinLnBrk="1"/>
          <a:endParaRPr lang="ko-KR" altLang="en-US"/>
        </a:p>
      </dgm:t>
    </dgm:pt>
    <dgm:pt modelId="{11BD72AD-E493-421F-AD7B-6C5CD0EBD530}">
      <dgm:prSet phldrT="[텍스트]"/>
      <dgm:spPr/>
      <dgm:t>
        <a:bodyPr/>
        <a:lstStyle/>
        <a:p>
          <a:pPr latinLnBrk="1"/>
          <a:r>
            <a:rPr lang="ko-KR" altLang="en-US" dirty="0" smtClean="0"/>
            <a:t>지열</a:t>
          </a:r>
          <a:endParaRPr lang="en-US" altLang="ko-KR" dirty="0" smtClean="0"/>
        </a:p>
        <a:p>
          <a:pPr latinLnBrk="1"/>
          <a:r>
            <a:rPr lang="ko-KR" altLang="en-US" dirty="0" smtClean="0"/>
            <a:t>주택</a:t>
          </a:r>
          <a:endParaRPr lang="ko-KR" altLang="en-US" dirty="0"/>
        </a:p>
      </dgm:t>
    </dgm:pt>
    <dgm:pt modelId="{44575835-833B-459E-BB83-33888119C552}" type="parTrans" cxnId="{BF08E255-7EDE-486F-B010-3867C7B8857E}">
      <dgm:prSet/>
      <dgm:spPr/>
      <dgm:t>
        <a:bodyPr/>
        <a:lstStyle/>
        <a:p>
          <a:pPr latinLnBrk="1"/>
          <a:endParaRPr lang="ko-KR" altLang="en-US"/>
        </a:p>
      </dgm:t>
    </dgm:pt>
    <dgm:pt modelId="{359A8FE8-68F7-47AD-9BAD-631EFEB6577F}" type="sibTrans" cxnId="{BF08E255-7EDE-486F-B010-3867C7B8857E}">
      <dgm:prSet/>
      <dgm:spPr/>
      <dgm:t>
        <a:bodyPr/>
        <a:lstStyle/>
        <a:p>
          <a:pPr latinLnBrk="1"/>
          <a:endParaRPr lang="ko-KR" altLang="en-US"/>
        </a:p>
      </dgm:t>
    </dgm:pt>
    <dgm:pt modelId="{3E4EA6B5-FF65-49E4-886C-FDFF23FC3665}">
      <dgm:prSet phldrT="[텍스트]"/>
      <dgm:spPr/>
      <dgm:t>
        <a:bodyPr/>
        <a:lstStyle/>
        <a:p>
          <a:pPr latinLnBrk="1"/>
          <a:r>
            <a:rPr lang="ko-KR" altLang="en-US" dirty="0" smtClean="0"/>
            <a:t>소형풍력</a:t>
          </a:r>
          <a:endParaRPr lang="en-US" altLang="ko-KR" dirty="0" smtClean="0"/>
        </a:p>
        <a:p>
          <a:pPr latinLnBrk="1"/>
          <a:r>
            <a:rPr lang="ko-KR" altLang="en-US" dirty="0" smtClean="0"/>
            <a:t> 주택</a:t>
          </a:r>
          <a:endParaRPr lang="ko-KR" altLang="en-US" dirty="0"/>
        </a:p>
      </dgm:t>
    </dgm:pt>
    <dgm:pt modelId="{71E1C241-752B-4563-B9A7-0B54B97B8FA0}" type="parTrans" cxnId="{943147D7-6AF2-4188-91CF-3A7470F6D9AF}">
      <dgm:prSet/>
      <dgm:spPr/>
      <dgm:t>
        <a:bodyPr/>
        <a:lstStyle/>
        <a:p>
          <a:pPr latinLnBrk="1"/>
          <a:endParaRPr lang="ko-KR" altLang="en-US"/>
        </a:p>
      </dgm:t>
    </dgm:pt>
    <dgm:pt modelId="{443163ED-A8C6-4468-8B12-E38A7872EF11}" type="sibTrans" cxnId="{943147D7-6AF2-4188-91CF-3A7470F6D9AF}">
      <dgm:prSet/>
      <dgm:spPr/>
      <dgm:t>
        <a:bodyPr/>
        <a:lstStyle/>
        <a:p>
          <a:pPr latinLnBrk="1"/>
          <a:endParaRPr lang="ko-KR" altLang="en-US"/>
        </a:p>
      </dgm:t>
    </dgm:pt>
    <dgm:pt modelId="{7F65522C-5509-4D76-9DBC-4EA4A6CCECD6}" type="pres">
      <dgm:prSet presAssocID="{EB9B79ED-CF81-44BA-98A7-A436348A464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78D2C1-4812-4494-8380-F7C0BC89DC6C}" type="pres">
      <dgm:prSet presAssocID="{C0D2688A-96EE-4264-8C1A-84E271F9D978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D0C0E55B-7E4B-4938-840E-A3079F4978E9}" type="pres">
      <dgm:prSet presAssocID="{C76F2AC6-7AC5-4C25-B519-F856F58F296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029B44-8CA6-43A5-9330-6C9BCE4C1B26}" type="pres">
      <dgm:prSet presAssocID="{C76F2AC6-7AC5-4C25-B519-F856F58F2964}" presName="dummy" presStyleCnt="0"/>
      <dgm:spPr/>
    </dgm:pt>
    <dgm:pt modelId="{91B7823D-6B18-4BD0-A83D-989983874D87}" type="pres">
      <dgm:prSet presAssocID="{C030CD49-67C2-4E15-BD6A-3709642AF449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569A6F7-6909-4672-BCA4-DACC70203B66}" type="pres">
      <dgm:prSet presAssocID="{C37C9423-18C2-4E00-A195-90CE0CC1CF5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5EF0E4F-0A87-488F-A1A1-C5568B93AE91}" type="pres">
      <dgm:prSet presAssocID="{C37C9423-18C2-4E00-A195-90CE0CC1CF5F}" presName="dummy" presStyleCnt="0"/>
      <dgm:spPr/>
    </dgm:pt>
    <dgm:pt modelId="{8E77F9AB-1D0B-46D6-A18D-3B0B82B045F3}" type="pres">
      <dgm:prSet presAssocID="{C82158C5-66DB-4F8C-9363-69578ED13897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B5C474C9-0E26-4C5F-A0A6-3594D321ECB7}" type="pres">
      <dgm:prSet presAssocID="{11BD72AD-E493-421F-AD7B-6C5CD0EBD53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58F896-5398-4E74-A146-10B58C3FFE76}" type="pres">
      <dgm:prSet presAssocID="{11BD72AD-E493-421F-AD7B-6C5CD0EBD530}" presName="dummy" presStyleCnt="0"/>
      <dgm:spPr/>
    </dgm:pt>
    <dgm:pt modelId="{E8A4F0C2-8AFE-4A09-839A-75660BC669FE}" type="pres">
      <dgm:prSet presAssocID="{359A8FE8-68F7-47AD-9BAD-631EFEB6577F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32ECE5E-61DC-44C5-91CA-AA5083C9A801}" type="pres">
      <dgm:prSet presAssocID="{3E4EA6B5-FF65-49E4-886C-FDFF23FC366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6A8FE03-5A7F-4F17-B6E7-922136FAB4C2}" type="pres">
      <dgm:prSet presAssocID="{3E4EA6B5-FF65-49E4-886C-FDFF23FC3665}" presName="dummy" presStyleCnt="0"/>
      <dgm:spPr/>
    </dgm:pt>
    <dgm:pt modelId="{703764C6-3A0E-4AAB-BC4E-BB0C8C874FA3}" type="pres">
      <dgm:prSet presAssocID="{443163ED-A8C6-4468-8B12-E38A7872EF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</dgm:ptLst>
  <dgm:cxnLst>
    <dgm:cxn modelId="{9C9C065D-C754-47CA-A31D-FD2A0E982AD4}" srcId="{C0D2688A-96EE-4264-8C1A-84E271F9D978}" destId="{C37C9423-18C2-4E00-A195-90CE0CC1CF5F}" srcOrd="1" destOrd="0" parTransId="{07DFD723-CF05-4F3D-81DD-9CE8A2F1F592}" sibTransId="{C82158C5-66DB-4F8C-9363-69578ED13897}"/>
    <dgm:cxn modelId="{A4F6B6AE-AA48-41F1-B28C-3B960F0CE05C}" type="presOf" srcId="{3E4EA6B5-FF65-49E4-886C-FDFF23FC3665}" destId="{A32ECE5E-61DC-44C5-91CA-AA5083C9A801}" srcOrd="0" destOrd="0" presId="urn:microsoft.com/office/officeart/2005/8/layout/radial6"/>
    <dgm:cxn modelId="{23760D77-F177-4306-A38D-C7A0440B5A50}" type="presOf" srcId="{EB9B79ED-CF81-44BA-98A7-A436348A4643}" destId="{7F65522C-5509-4D76-9DBC-4EA4A6CCECD6}" srcOrd="0" destOrd="0" presId="urn:microsoft.com/office/officeart/2005/8/layout/radial6"/>
    <dgm:cxn modelId="{CA172B50-A76A-4EA1-A43D-EAA0E5FAE549}" type="presOf" srcId="{359A8FE8-68F7-47AD-9BAD-631EFEB6577F}" destId="{E8A4F0C2-8AFE-4A09-839A-75660BC669FE}" srcOrd="0" destOrd="0" presId="urn:microsoft.com/office/officeart/2005/8/layout/radial6"/>
    <dgm:cxn modelId="{F1791590-737C-47ED-836F-A858DF64517B}" type="presOf" srcId="{C82158C5-66DB-4F8C-9363-69578ED13897}" destId="{8E77F9AB-1D0B-46D6-A18D-3B0B82B045F3}" srcOrd="0" destOrd="0" presId="urn:microsoft.com/office/officeart/2005/8/layout/radial6"/>
    <dgm:cxn modelId="{8A73848B-9963-4F71-8622-414FEEEB3179}" type="presOf" srcId="{443163ED-A8C6-4468-8B12-E38A7872EF11}" destId="{703764C6-3A0E-4AAB-BC4E-BB0C8C874FA3}" srcOrd="0" destOrd="0" presId="urn:microsoft.com/office/officeart/2005/8/layout/radial6"/>
    <dgm:cxn modelId="{E35A8C7C-8BEC-454A-ABAD-C2BAB391EAAC}" type="presOf" srcId="{C76F2AC6-7AC5-4C25-B519-F856F58F2964}" destId="{D0C0E55B-7E4B-4938-840E-A3079F4978E9}" srcOrd="0" destOrd="0" presId="urn:microsoft.com/office/officeart/2005/8/layout/radial6"/>
    <dgm:cxn modelId="{678F948F-1D97-4D39-936D-ADA1B48103E9}" srcId="{C0D2688A-96EE-4264-8C1A-84E271F9D978}" destId="{C76F2AC6-7AC5-4C25-B519-F856F58F2964}" srcOrd="0" destOrd="0" parTransId="{EE46D153-190F-4A88-A63F-B0967346A459}" sibTransId="{C030CD49-67C2-4E15-BD6A-3709642AF449}"/>
    <dgm:cxn modelId="{8EE33F6C-67C4-4E4E-9F2C-4BFFD62A4E73}" type="presOf" srcId="{C030CD49-67C2-4E15-BD6A-3709642AF449}" destId="{91B7823D-6B18-4BD0-A83D-989983874D87}" srcOrd="0" destOrd="0" presId="urn:microsoft.com/office/officeart/2005/8/layout/radial6"/>
    <dgm:cxn modelId="{943147D7-6AF2-4188-91CF-3A7470F6D9AF}" srcId="{C0D2688A-96EE-4264-8C1A-84E271F9D978}" destId="{3E4EA6B5-FF65-49E4-886C-FDFF23FC3665}" srcOrd="3" destOrd="0" parTransId="{71E1C241-752B-4563-B9A7-0B54B97B8FA0}" sibTransId="{443163ED-A8C6-4468-8B12-E38A7872EF11}"/>
    <dgm:cxn modelId="{BF08E255-7EDE-486F-B010-3867C7B8857E}" srcId="{C0D2688A-96EE-4264-8C1A-84E271F9D978}" destId="{11BD72AD-E493-421F-AD7B-6C5CD0EBD530}" srcOrd="2" destOrd="0" parTransId="{44575835-833B-459E-BB83-33888119C552}" sibTransId="{359A8FE8-68F7-47AD-9BAD-631EFEB6577F}"/>
    <dgm:cxn modelId="{71B4BE55-586D-448F-B2C6-9F14EC542C32}" type="presOf" srcId="{11BD72AD-E493-421F-AD7B-6C5CD0EBD530}" destId="{B5C474C9-0E26-4C5F-A0A6-3594D321ECB7}" srcOrd="0" destOrd="0" presId="urn:microsoft.com/office/officeart/2005/8/layout/radial6"/>
    <dgm:cxn modelId="{AAE629F6-E909-410F-8A7A-2C5A2C032EE3}" type="presOf" srcId="{C37C9423-18C2-4E00-A195-90CE0CC1CF5F}" destId="{1569A6F7-6909-4672-BCA4-DACC70203B66}" srcOrd="0" destOrd="0" presId="urn:microsoft.com/office/officeart/2005/8/layout/radial6"/>
    <dgm:cxn modelId="{12F9105C-92BC-4152-8988-A9B2667E5CCB}" type="presOf" srcId="{C0D2688A-96EE-4264-8C1A-84E271F9D978}" destId="{5F78D2C1-4812-4494-8380-F7C0BC89DC6C}" srcOrd="0" destOrd="0" presId="urn:microsoft.com/office/officeart/2005/8/layout/radial6"/>
    <dgm:cxn modelId="{28C8D6F3-AD44-4FCE-B096-A4E472E2F1BE}" srcId="{EB9B79ED-CF81-44BA-98A7-A436348A4643}" destId="{C0D2688A-96EE-4264-8C1A-84E271F9D978}" srcOrd="0" destOrd="0" parTransId="{04CA5C30-EDD6-4239-A087-A92E5376CC5F}" sibTransId="{5E8739B8-8823-4F6F-8B31-4FF513D748AB}"/>
    <dgm:cxn modelId="{2A59535B-4B9B-404B-BE47-48CBFA6306B7}" type="presParOf" srcId="{7F65522C-5509-4D76-9DBC-4EA4A6CCECD6}" destId="{5F78D2C1-4812-4494-8380-F7C0BC89DC6C}" srcOrd="0" destOrd="0" presId="urn:microsoft.com/office/officeart/2005/8/layout/radial6"/>
    <dgm:cxn modelId="{C5751252-577E-41AB-AADF-82793D6A8B9A}" type="presParOf" srcId="{7F65522C-5509-4D76-9DBC-4EA4A6CCECD6}" destId="{D0C0E55B-7E4B-4938-840E-A3079F4978E9}" srcOrd="1" destOrd="0" presId="urn:microsoft.com/office/officeart/2005/8/layout/radial6"/>
    <dgm:cxn modelId="{334A0234-05CB-4430-A049-F98A258E5C56}" type="presParOf" srcId="{7F65522C-5509-4D76-9DBC-4EA4A6CCECD6}" destId="{EB029B44-8CA6-43A5-9330-6C9BCE4C1B26}" srcOrd="2" destOrd="0" presId="urn:microsoft.com/office/officeart/2005/8/layout/radial6"/>
    <dgm:cxn modelId="{FB8ABF34-3E61-4780-B6C1-5665B279DDAB}" type="presParOf" srcId="{7F65522C-5509-4D76-9DBC-4EA4A6CCECD6}" destId="{91B7823D-6B18-4BD0-A83D-989983874D87}" srcOrd="3" destOrd="0" presId="urn:microsoft.com/office/officeart/2005/8/layout/radial6"/>
    <dgm:cxn modelId="{7E289923-3B1D-4AD7-AABC-6948DB1B0337}" type="presParOf" srcId="{7F65522C-5509-4D76-9DBC-4EA4A6CCECD6}" destId="{1569A6F7-6909-4672-BCA4-DACC70203B66}" srcOrd="4" destOrd="0" presId="urn:microsoft.com/office/officeart/2005/8/layout/radial6"/>
    <dgm:cxn modelId="{ECEBF4FE-F7E9-4FDF-ACB5-407B49BA042C}" type="presParOf" srcId="{7F65522C-5509-4D76-9DBC-4EA4A6CCECD6}" destId="{B5EF0E4F-0A87-488F-A1A1-C5568B93AE91}" srcOrd="5" destOrd="0" presId="urn:microsoft.com/office/officeart/2005/8/layout/radial6"/>
    <dgm:cxn modelId="{C39DEEBB-F2C1-4D31-A06C-2634E7AB8DBC}" type="presParOf" srcId="{7F65522C-5509-4D76-9DBC-4EA4A6CCECD6}" destId="{8E77F9AB-1D0B-46D6-A18D-3B0B82B045F3}" srcOrd="6" destOrd="0" presId="urn:microsoft.com/office/officeart/2005/8/layout/radial6"/>
    <dgm:cxn modelId="{11FDA820-8A4E-4E7D-91FC-E8D4A415EABC}" type="presParOf" srcId="{7F65522C-5509-4D76-9DBC-4EA4A6CCECD6}" destId="{B5C474C9-0E26-4C5F-A0A6-3594D321ECB7}" srcOrd="7" destOrd="0" presId="urn:microsoft.com/office/officeart/2005/8/layout/radial6"/>
    <dgm:cxn modelId="{B458C3B4-9E15-4AB5-B73C-D7746C8A5C8C}" type="presParOf" srcId="{7F65522C-5509-4D76-9DBC-4EA4A6CCECD6}" destId="{BD58F896-5398-4E74-A146-10B58C3FFE76}" srcOrd="8" destOrd="0" presId="urn:microsoft.com/office/officeart/2005/8/layout/radial6"/>
    <dgm:cxn modelId="{972279CC-B445-42DB-B555-E9BD8085C88A}" type="presParOf" srcId="{7F65522C-5509-4D76-9DBC-4EA4A6CCECD6}" destId="{E8A4F0C2-8AFE-4A09-839A-75660BC669FE}" srcOrd="9" destOrd="0" presId="urn:microsoft.com/office/officeart/2005/8/layout/radial6"/>
    <dgm:cxn modelId="{BFAA7331-5ABC-46CC-A137-DF77298F9A23}" type="presParOf" srcId="{7F65522C-5509-4D76-9DBC-4EA4A6CCECD6}" destId="{A32ECE5E-61DC-44C5-91CA-AA5083C9A801}" srcOrd="10" destOrd="0" presId="urn:microsoft.com/office/officeart/2005/8/layout/radial6"/>
    <dgm:cxn modelId="{B6368C83-0080-4CBA-A630-DCC885CCFF60}" type="presParOf" srcId="{7F65522C-5509-4D76-9DBC-4EA4A6CCECD6}" destId="{F6A8FE03-5A7F-4F17-B6E7-922136FAB4C2}" srcOrd="11" destOrd="0" presId="urn:microsoft.com/office/officeart/2005/8/layout/radial6"/>
    <dgm:cxn modelId="{DCA1B198-3833-460D-966F-D6722FFAE569}" type="presParOf" srcId="{7F65522C-5509-4D76-9DBC-4EA4A6CCECD6}" destId="{703764C6-3A0E-4AAB-BC4E-BB0C8C874FA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CE6F25-FCCA-4203-9702-B6BD5E7D43B9}">
      <dsp:nvSpPr>
        <dsp:cNvPr id="0" name=""/>
        <dsp:cNvSpPr/>
      </dsp:nvSpPr>
      <dsp:spPr>
        <a:xfrm>
          <a:off x="2023742" y="471410"/>
          <a:ext cx="3287139" cy="114158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33367-22C9-48DC-86B1-1D7D273BAB36}">
      <dsp:nvSpPr>
        <dsp:cNvPr id="0" name=""/>
        <dsp:cNvSpPr/>
      </dsp:nvSpPr>
      <dsp:spPr>
        <a:xfrm>
          <a:off x="3353886" y="3266752"/>
          <a:ext cx="637042" cy="407707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C0EBA-8807-416D-91AB-2833F571CFD5}">
      <dsp:nvSpPr>
        <dsp:cNvPr id="0" name=""/>
        <dsp:cNvSpPr/>
      </dsp:nvSpPr>
      <dsp:spPr>
        <a:xfrm>
          <a:off x="2153474" y="3592918"/>
          <a:ext cx="3057804" cy="764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200" kern="1200" dirty="0"/>
        </a:p>
      </dsp:txBody>
      <dsp:txXfrm>
        <a:off x="2153474" y="3592918"/>
        <a:ext cx="3057804" cy="764451"/>
      </dsp:txXfrm>
    </dsp:sp>
    <dsp:sp modelId="{88145F25-1B7C-4290-B000-C6A05C22D4E7}">
      <dsp:nvSpPr>
        <dsp:cNvPr id="0" name=""/>
        <dsp:cNvSpPr/>
      </dsp:nvSpPr>
      <dsp:spPr>
        <a:xfrm>
          <a:off x="1385831" y="0"/>
          <a:ext cx="2133471" cy="221414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0" i="0" kern="1200" dirty="0" smtClean="0"/>
            <a:t>석탄</a:t>
          </a:r>
          <a:r>
            <a:rPr lang="en-US" altLang="ko-KR" sz="1600" b="0" i="0" kern="1200" dirty="0" smtClean="0"/>
            <a:t>, </a:t>
          </a:r>
          <a:r>
            <a:rPr lang="ko-KR" altLang="en-US" sz="1600" b="0" i="0" kern="1200" dirty="0" smtClean="0"/>
            <a:t>가스 등 화석 에너지를 사용하지 않음</a:t>
          </a:r>
          <a:endParaRPr lang="ko-KR" altLang="en-US" sz="1600" kern="1200" dirty="0"/>
        </a:p>
      </dsp:txBody>
      <dsp:txXfrm>
        <a:off x="1385831" y="0"/>
        <a:ext cx="2133471" cy="2214140"/>
      </dsp:txXfrm>
    </dsp:sp>
    <dsp:sp modelId="{8EC8E9B2-3DDC-4274-9DAA-93D8BD933C32}">
      <dsp:nvSpPr>
        <dsp:cNvPr id="0" name=""/>
        <dsp:cNvSpPr/>
      </dsp:nvSpPr>
      <dsp:spPr>
        <a:xfrm>
          <a:off x="2245356" y="1767553"/>
          <a:ext cx="2145339" cy="2056575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0" i="0" kern="1200" dirty="0" smtClean="0"/>
            <a:t>태양열과 지열을 통해 탄소배출을 최소화 </a:t>
          </a:r>
          <a:r>
            <a:rPr lang="en-US" altLang="ko-KR" sz="1600" b="0" i="0" kern="1200" dirty="0" smtClean="0"/>
            <a:t>, </a:t>
          </a:r>
          <a:r>
            <a:rPr lang="ko-KR" altLang="en-US" sz="1600" b="0" i="0" kern="1200" dirty="0" smtClean="0"/>
            <a:t>벽면은 황토 및 </a:t>
          </a:r>
          <a:r>
            <a:rPr lang="ko-KR" altLang="en-US" sz="1600" b="0" i="0" kern="1200" dirty="0" err="1" smtClean="0"/>
            <a:t>폐신문</a:t>
          </a:r>
          <a:r>
            <a:rPr lang="ko-KR" altLang="en-US" sz="1600" b="0" i="0" kern="1200" dirty="0" smtClean="0"/>
            <a:t> 등 자연 재료를 활용</a:t>
          </a:r>
          <a:endParaRPr lang="ko-KR" altLang="en-US" sz="1600" kern="1200" dirty="0"/>
        </a:p>
      </dsp:txBody>
      <dsp:txXfrm>
        <a:off x="2245356" y="1767553"/>
        <a:ext cx="2145339" cy="2056575"/>
      </dsp:txXfrm>
    </dsp:sp>
    <dsp:sp modelId="{9A1BE9AB-727A-4C8F-AFBB-B208AE45B27A}">
      <dsp:nvSpPr>
        <dsp:cNvPr id="0" name=""/>
        <dsp:cNvSpPr/>
      </dsp:nvSpPr>
      <dsp:spPr>
        <a:xfrm>
          <a:off x="3168353" y="5"/>
          <a:ext cx="2087341" cy="209458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b="0" i="0" kern="1200" dirty="0" smtClean="0"/>
            <a:t>1</a:t>
          </a:r>
          <a:r>
            <a:rPr lang="ko-KR" altLang="en-US" sz="1400" b="0" i="0" kern="1200" dirty="0" smtClean="0"/>
            <a:t>년 내내 평균 </a:t>
          </a:r>
          <a:r>
            <a:rPr lang="en-US" altLang="ko-KR" sz="1400" b="0" i="0" kern="1200" dirty="0" smtClean="0"/>
            <a:t>20</a:t>
          </a:r>
          <a:r>
            <a:rPr lang="ko-KR" altLang="en-US" sz="1400" b="0" i="0" kern="1200" dirty="0" smtClean="0"/>
            <a:t>도의 온도</a:t>
          </a:r>
          <a:endParaRPr lang="ko-KR" altLang="en-US" sz="1400" kern="1200" dirty="0"/>
        </a:p>
      </dsp:txBody>
      <dsp:txXfrm>
        <a:off x="3168353" y="5"/>
        <a:ext cx="2087341" cy="2094588"/>
      </dsp:txXfrm>
    </dsp:sp>
    <dsp:sp modelId="{E252E8AC-23EF-4784-95D2-2B337271ABB0}">
      <dsp:nvSpPr>
        <dsp:cNvPr id="0" name=""/>
        <dsp:cNvSpPr/>
      </dsp:nvSpPr>
      <dsp:spPr>
        <a:xfrm>
          <a:off x="0" y="4"/>
          <a:ext cx="6813342" cy="407706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CBF8AB-A5BF-4DD3-BF21-5EB86326B9F1}">
      <dsp:nvSpPr>
        <dsp:cNvPr id="0" name=""/>
        <dsp:cNvSpPr/>
      </dsp:nvSpPr>
      <dsp:spPr>
        <a:xfrm>
          <a:off x="207681" y="1838757"/>
          <a:ext cx="3030169" cy="998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800" kern="1200" dirty="0" err="1" smtClean="0"/>
            <a:t>패시브하우스</a:t>
          </a:r>
          <a:endParaRPr lang="ko-KR" altLang="en-US" sz="3800" kern="1200" dirty="0"/>
        </a:p>
      </dsp:txBody>
      <dsp:txXfrm>
        <a:off x="207681" y="1838757"/>
        <a:ext cx="3030169" cy="998578"/>
      </dsp:txXfrm>
    </dsp:sp>
    <dsp:sp modelId="{1D2E8F13-A154-4E79-B6F0-075CA0BF1BBD}">
      <dsp:nvSpPr>
        <dsp:cNvPr id="0" name=""/>
        <dsp:cNvSpPr/>
      </dsp:nvSpPr>
      <dsp:spPr>
        <a:xfrm>
          <a:off x="204238" y="1535052"/>
          <a:ext cx="241036" cy="241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8908B-5C18-4AB3-AD27-B5B12FD8C6E1}">
      <dsp:nvSpPr>
        <dsp:cNvPr id="0" name=""/>
        <dsp:cNvSpPr/>
      </dsp:nvSpPr>
      <dsp:spPr>
        <a:xfrm>
          <a:off x="372963" y="1197601"/>
          <a:ext cx="241036" cy="2410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9DA10-4ABF-4613-987B-63F5BC61CD5C}">
      <dsp:nvSpPr>
        <dsp:cNvPr id="0" name=""/>
        <dsp:cNvSpPr/>
      </dsp:nvSpPr>
      <dsp:spPr>
        <a:xfrm>
          <a:off x="777904" y="1265091"/>
          <a:ext cx="378771" cy="3787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FB1F35-D251-4B58-B2A8-8872149CC8B1}">
      <dsp:nvSpPr>
        <dsp:cNvPr id="0" name=""/>
        <dsp:cNvSpPr/>
      </dsp:nvSpPr>
      <dsp:spPr>
        <a:xfrm>
          <a:off x="1115354" y="893896"/>
          <a:ext cx="241036" cy="2410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32EEE3-AF9A-41FB-9274-5A615A228999}">
      <dsp:nvSpPr>
        <dsp:cNvPr id="0" name=""/>
        <dsp:cNvSpPr/>
      </dsp:nvSpPr>
      <dsp:spPr>
        <a:xfrm>
          <a:off x="1554040" y="758915"/>
          <a:ext cx="241036" cy="24103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F671B3-A0BC-4768-AD4C-401CDBD87A8F}">
      <dsp:nvSpPr>
        <dsp:cNvPr id="0" name=""/>
        <dsp:cNvSpPr/>
      </dsp:nvSpPr>
      <dsp:spPr>
        <a:xfrm>
          <a:off x="2093961" y="995131"/>
          <a:ext cx="241036" cy="241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5A057-E362-467B-84AF-8F3C3C3A8179}">
      <dsp:nvSpPr>
        <dsp:cNvPr id="0" name=""/>
        <dsp:cNvSpPr/>
      </dsp:nvSpPr>
      <dsp:spPr>
        <a:xfrm>
          <a:off x="2431412" y="1163856"/>
          <a:ext cx="378771" cy="3787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DADD25-9A39-46D0-AAD5-B3C795D90B81}">
      <dsp:nvSpPr>
        <dsp:cNvPr id="0" name=""/>
        <dsp:cNvSpPr/>
      </dsp:nvSpPr>
      <dsp:spPr>
        <a:xfrm>
          <a:off x="2903843" y="1535052"/>
          <a:ext cx="241036" cy="2410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D7148-1207-494A-9065-33EAE06DF2D8}">
      <dsp:nvSpPr>
        <dsp:cNvPr id="0" name=""/>
        <dsp:cNvSpPr/>
      </dsp:nvSpPr>
      <dsp:spPr>
        <a:xfrm>
          <a:off x="3106313" y="1906247"/>
          <a:ext cx="241036" cy="2410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8CBA1A-44D3-4F63-BD1E-6CE6CD42DA06}">
      <dsp:nvSpPr>
        <dsp:cNvPr id="0" name=""/>
        <dsp:cNvSpPr/>
      </dsp:nvSpPr>
      <dsp:spPr>
        <a:xfrm>
          <a:off x="1351570" y="1197601"/>
          <a:ext cx="619807" cy="61980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4C93C-722B-4BD8-AB15-02277D65DCEB}">
      <dsp:nvSpPr>
        <dsp:cNvPr id="0" name=""/>
        <dsp:cNvSpPr/>
      </dsp:nvSpPr>
      <dsp:spPr>
        <a:xfrm>
          <a:off x="35512" y="2479914"/>
          <a:ext cx="241036" cy="241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E4420C-D8CD-42DA-B0BC-AF003344147E}">
      <dsp:nvSpPr>
        <dsp:cNvPr id="0" name=""/>
        <dsp:cNvSpPr/>
      </dsp:nvSpPr>
      <dsp:spPr>
        <a:xfrm>
          <a:off x="237983" y="2783619"/>
          <a:ext cx="378771" cy="3787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B19E0-FAA2-4D10-82CD-D927A74C97EA}">
      <dsp:nvSpPr>
        <dsp:cNvPr id="0" name=""/>
        <dsp:cNvSpPr/>
      </dsp:nvSpPr>
      <dsp:spPr>
        <a:xfrm>
          <a:off x="744159" y="3053580"/>
          <a:ext cx="550939" cy="5509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C9323B-6FEA-4A6C-901F-A191F39BF051}">
      <dsp:nvSpPr>
        <dsp:cNvPr id="0" name=""/>
        <dsp:cNvSpPr/>
      </dsp:nvSpPr>
      <dsp:spPr>
        <a:xfrm>
          <a:off x="1452805" y="3492265"/>
          <a:ext cx="241036" cy="2410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798C94-BED1-4F56-A69B-38A1F31796D4}">
      <dsp:nvSpPr>
        <dsp:cNvPr id="0" name=""/>
        <dsp:cNvSpPr/>
      </dsp:nvSpPr>
      <dsp:spPr>
        <a:xfrm>
          <a:off x="1587785" y="3053580"/>
          <a:ext cx="378771" cy="3787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DE435-4063-4E08-98AD-7B760453193C}">
      <dsp:nvSpPr>
        <dsp:cNvPr id="0" name=""/>
        <dsp:cNvSpPr/>
      </dsp:nvSpPr>
      <dsp:spPr>
        <a:xfrm>
          <a:off x="1925236" y="3526011"/>
          <a:ext cx="241036" cy="241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E9792-18CB-4C8A-B202-ACED75198EAA}">
      <dsp:nvSpPr>
        <dsp:cNvPr id="0" name=""/>
        <dsp:cNvSpPr/>
      </dsp:nvSpPr>
      <dsp:spPr>
        <a:xfrm>
          <a:off x="2228942" y="2986090"/>
          <a:ext cx="550939" cy="5509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FD027-1C6E-4A89-9A02-33659387C234}">
      <dsp:nvSpPr>
        <dsp:cNvPr id="0" name=""/>
        <dsp:cNvSpPr/>
      </dsp:nvSpPr>
      <dsp:spPr>
        <a:xfrm>
          <a:off x="2971333" y="2851109"/>
          <a:ext cx="378771" cy="3787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D4CA3-4128-47DB-BE38-B5D45BAFEF4F}">
      <dsp:nvSpPr>
        <dsp:cNvPr id="0" name=""/>
        <dsp:cNvSpPr/>
      </dsp:nvSpPr>
      <dsp:spPr>
        <a:xfrm>
          <a:off x="3324519" y="1322039"/>
          <a:ext cx="1112396" cy="2123686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46587-018A-4C39-960D-9818680D7721}">
      <dsp:nvSpPr>
        <dsp:cNvPr id="0" name=""/>
        <dsp:cNvSpPr/>
      </dsp:nvSpPr>
      <dsp:spPr>
        <a:xfrm>
          <a:off x="4260247" y="1264530"/>
          <a:ext cx="1112396" cy="2123686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5DB6C-9DF4-4A2B-BB76-FECDF107F629}">
      <dsp:nvSpPr>
        <dsp:cNvPr id="0" name=""/>
        <dsp:cNvSpPr/>
      </dsp:nvSpPr>
      <dsp:spPr>
        <a:xfrm>
          <a:off x="5562848" y="1087812"/>
          <a:ext cx="2578738" cy="257873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800" kern="1200" dirty="0" smtClean="0"/>
            <a:t>친환경주택</a:t>
          </a:r>
          <a:endParaRPr lang="en-US" altLang="ko-KR" sz="3800" kern="1200" dirty="0" smtClean="0"/>
        </a:p>
      </dsp:txBody>
      <dsp:txXfrm>
        <a:off x="5562848" y="1087812"/>
        <a:ext cx="2578738" cy="25787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3764C6-3A0E-4AAB-BC4E-BB0C8C874FA3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A4F0C2-8AFE-4A09-839A-75660BC669FE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7F9AB-1D0B-46D6-A18D-3B0B82B045F3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B7823D-6B18-4BD0-A83D-989983874D87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78D2C1-4812-4494-8380-F7C0BC89DC6C}">
      <dsp:nvSpPr>
        <dsp:cNvPr id="0" name=""/>
        <dsp:cNvSpPr/>
      </dsp:nvSpPr>
      <dsp:spPr>
        <a:xfrm>
          <a:off x="3313137" y="1461318"/>
          <a:ext cx="1603325" cy="1603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 smtClean="0"/>
            <a:t>친환경주택</a:t>
          </a:r>
          <a:endParaRPr lang="ko-KR" altLang="en-US" sz="2600" kern="1200" dirty="0"/>
        </a:p>
      </dsp:txBody>
      <dsp:txXfrm>
        <a:off x="3313137" y="1461318"/>
        <a:ext cx="1603325" cy="1603325"/>
      </dsp:txXfrm>
    </dsp:sp>
    <dsp:sp modelId="{D0C0E55B-7E4B-4938-840E-A3079F4978E9}">
      <dsp:nvSpPr>
        <dsp:cNvPr id="0" name=""/>
        <dsp:cNvSpPr/>
      </dsp:nvSpPr>
      <dsp:spPr>
        <a:xfrm>
          <a:off x="3553636" y="1079"/>
          <a:ext cx="1122327" cy="11223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태양광 주택</a:t>
          </a:r>
          <a:endParaRPr lang="ko-KR" altLang="en-US" sz="1400" kern="1200" dirty="0"/>
        </a:p>
      </dsp:txBody>
      <dsp:txXfrm>
        <a:off x="3553636" y="1079"/>
        <a:ext cx="1122327" cy="1122327"/>
      </dsp:txXfrm>
    </dsp:sp>
    <dsp:sp modelId="{1569A6F7-6909-4672-BCA4-DACC70203B66}">
      <dsp:nvSpPr>
        <dsp:cNvPr id="0" name=""/>
        <dsp:cNvSpPr/>
      </dsp:nvSpPr>
      <dsp:spPr>
        <a:xfrm>
          <a:off x="5254373" y="1701817"/>
          <a:ext cx="1122327" cy="112232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태양열 주택</a:t>
          </a:r>
          <a:endParaRPr lang="ko-KR" altLang="en-US" sz="1400" kern="1200" dirty="0"/>
        </a:p>
      </dsp:txBody>
      <dsp:txXfrm>
        <a:off x="5254373" y="1701817"/>
        <a:ext cx="1122327" cy="1122327"/>
      </dsp:txXfrm>
    </dsp:sp>
    <dsp:sp modelId="{B5C474C9-0E26-4C5F-A0A6-3594D321ECB7}">
      <dsp:nvSpPr>
        <dsp:cNvPr id="0" name=""/>
        <dsp:cNvSpPr/>
      </dsp:nvSpPr>
      <dsp:spPr>
        <a:xfrm>
          <a:off x="3553636" y="3402555"/>
          <a:ext cx="1122327" cy="11223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지열</a:t>
          </a:r>
          <a:endParaRPr lang="en-US" altLang="ko-KR" sz="1400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주택</a:t>
          </a:r>
          <a:endParaRPr lang="ko-KR" altLang="en-US" sz="1400" kern="1200" dirty="0"/>
        </a:p>
      </dsp:txBody>
      <dsp:txXfrm>
        <a:off x="3553636" y="3402555"/>
        <a:ext cx="1122327" cy="1122327"/>
      </dsp:txXfrm>
    </dsp:sp>
    <dsp:sp modelId="{A32ECE5E-61DC-44C5-91CA-AA5083C9A801}">
      <dsp:nvSpPr>
        <dsp:cNvPr id="0" name=""/>
        <dsp:cNvSpPr/>
      </dsp:nvSpPr>
      <dsp:spPr>
        <a:xfrm>
          <a:off x="1852898" y="1701817"/>
          <a:ext cx="1122327" cy="112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소형풍력</a:t>
          </a:r>
          <a:endParaRPr lang="en-US" altLang="ko-KR" sz="1400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 주택</a:t>
          </a:r>
          <a:endParaRPr lang="ko-KR" altLang="en-US" sz="1400" kern="1200" dirty="0"/>
        </a:p>
      </dsp:txBody>
      <dsp:txXfrm>
        <a:off x="1852898" y="1701817"/>
        <a:ext cx="1122327" cy="1122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D9AC2-AFE8-4E70-8A24-D247D394EC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EAB9-283D-4824-98DE-E750905FC7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6595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574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7126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007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7700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7569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920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1587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7196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0404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9448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775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E224B-803D-427F-8DA6-792876335E19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ABD27-0F12-4E2E-B97F-C146D9EB9C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05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2729" r="12558"/>
          <a:stretch>
            <a:fillRect/>
          </a:stretch>
        </p:blipFill>
        <p:spPr bwMode="auto">
          <a:xfrm>
            <a:off x="-1016" y="0"/>
            <a:ext cx="9145016" cy="688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73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81754418"/>
              </p:ext>
            </p:extLst>
          </p:nvPr>
        </p:nvGraphicFramePr>
        <p:xfrm>
          <a:off x="539552" y="11967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0924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563" r="136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그림 3" descr="Red-soil764.png"/>
          <p:cNvPicPr>
            <a:picLocks noChangeAspect="1"/>
          </p:cNvPicPr>
          <p:nvPr/>
        </p:nvPicPr>
        <p:blipFill>
          <a:blip r:embed="rId3" cstate="print">
            <a:lum bright="-14000"/>
          </a:blip>
          <a:stretch>
            <a:fillRect/>
          </a:stretch>
        </p:blipFill>
        <p:spPr>
          <a:xfrm>
            <a:off x="0" y="778886"/>
            <a:ext cx="9144001" cy="6079114"/>
          </a:xfrm>
          <a:prstGeom prst="rect">
            <a:avLst/>
          </a:prstGeom>
        </p:spPr>
      </p:pic>
      <p:pic>
        <p:nvPicPr>
          <p:cNvPr id="5" name="그림 4" descr="sunflower-se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5517232"/>
            <a:ext cx="889178" cy="1008112"/>
          </a:xfrm>
          <a:prstGeom prst="rect">
            <a:avLst/>
          </a:prstGeom>
        </p:spPr>
      </p:pic>
      <p:pic>
        <p:nvPicPr>
          <p:cNvPr id="6" name="그림 5" descr="seed-germinat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4725144"/>
            <a:ext cx="1097691" cy="1091309"/>
          </a:xfrm>
          <a:prstGeom prst="rect">
            <a:avLst/>
          </a:prstGeom>
        </p:spPr>
      </p:pic>
      <p:pic>
        <p:nvPicPr>
          <p:cNvPr id="7" name="그림 6" descr="Plant-the-see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3356992"/>
            <a:ext cx="2537449" cy="2289062"/>
          </a:xfrm>
          <a:prstGeom prst="rect">
            <a:avLst/>
          </a:prstGeom>
        </p:spPr>
      </p:pic>
      <p:pic>
        <p:nvPicPr>
          <p:cNvPr id="8" name="그림 7" descr="plantsmal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71800" y="476672"/>
            <a:ext cx="3432827" cy="517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755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nnifer\AppData\Local\Microsoft\Windows\Temporary Internet Files\Content.IE5\93CC3Z46\MP900430849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411" t="8160" r="19681" b="11089"/>
          <a:stretch/>
        </p:blipFill>
        <p:spPr bwMode="auto">
          <a:xfrm>
            <a:off x="2051720" y="0"/>
            <a:ext cx="5040560" cy="5229581"/>
          </a:xfrm>
          <a:prstGeom prst="ellipse">
            <a:avLst/>
          </a:prstGeom>
          <a:ln w="63500" cap="rnd">
            <a:noFill/>
          </a:ln>
          <a:effectLst>
            <a:glow rad="127000">
              <a:schemeClr val="accent1">
                <a:alpha val="2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softEdge rad="469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20486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ko-KR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Save the Earth</a:t>
            </a:r>
            <a:endParaRPr lang="ko-KR" altLang="en-US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6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002" r="12838"/>
          <a:stretch>
            <a:fillRect/>
          </a:stretch>
        </p:blipFill>
        <p:spPr bwMode="auto">
          <a:xfrm>
            <a:off x="0" y="0"/>
            <a:ext cx="9144000" cy="693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1"/>
          <p:cNvGrpSpPr/>
          <p:nvPr/>
        </p:nvGrpSpPr>
        <p:grpSpPr>
          <a:xfrm>
            <a:off x="3214678" y="-48"/>
            <a:ext cx="6143668" cy="6858048"/>
            <a:chOff x="4929190" y="1714477"/>
            <a:chExt cx="3143272" cy="3643349"/>
          </a:xfrm>
        </p:grpSpPr>
        <p:grpSp>
          <p:nvGrpSpPr>
            <p:cNvPr id="3" name="그룹 22"/>
            <p:cNvGrpSpPr/>
            <p:nvPr/>
          </p:nvGrpSpPr>
          <p:grpSpPr>
            <a:xfrm>
              <a:off x="4929190" y="1714477"/>
              <a:ext cx="3000397" cy="3500473"/>
              <a:chOff x="4572000" y="2928929"/>
              <a:chExt cx="1334713" cy="1635938"/>
            </a:xfrm>
            <a:solidFill>
              <a:schemeClr val="bg1">
                <a:lumMod val="65000"/>
                <a:alpha val="58000"/>
              </a:schemeClr>
            </a:solidFill>
          </p:grpSpPr>
          <p:grpSp>
            <p:nvGrpSpPr>
              <p:cNvPr id="4" name="그룹 20"/>
              <p:cNvGrpSpPr/>
              <p:nvPr/>
            </p:nvGrpSpPr>
            <p:grpSpPr>
              <a:xfrm>
                <a:off x="5072080" y="2928929"/>
                <a:ext cx="714385" cy="357188"/>
                <a:chOff x="4441736" y="1792677"/>
                <a:chExt cx="1425388" cy="746222"/>
              </a:xfrm>
              <a:grpFill/>
            </p:grpSpPr>
            <p:sp>
              <p:nvSpPr>
                <p:cNvPr id="26" name="자유형 25"/>
                <p:cNvSpPr/>
                <p:nvPr/>
              </p:nvSpPr>
              <p:spPr>
                <a:xfrm>
                  <a:off x="4441736" y="2256011"/>
                  <a:ext cx="174812" cy="282888"/>
                </a:xfrm>
                <a:custGeom>
                  <a:avLst/>
                  <a:gdLst>
                    <a:gd name="connsiteX0" fmla="*/ 114300 w 174812"/>
                    <a:gd name="connsiteY0" fmla="*/ 10085 h 282888"/>
                    <a:gd name="connsiteX1" fmla="*/ 73959 w 174812"/>
                    <a:gd name="connsiteY1" fmla="*/ 90767 h 282888"/>
                    <a:gd name="connsiteX2" fmla="*/ 40341 w 174812"/>
                    <a:gd name="connsiteY2" fmla="*/ 117662 h 282888"/>
                    <a:gd name="connsiteX3" fmla="*/ 33618 w 174812"/>
                    <a:gd name="connsiteY3" fmla="*/ 137832 h 282888"/>
                    <a:gd name="connsiteX4" fmla="*/ 6724 w 174812"/>
                    <a:gd name="connsiteY4" fmla="*/ 178173 h 282888"/>
                    <a:gd name="connsiteX5" fmla="*/ 0 w 174812"/>
                    <a:gd name="connsiteY5" fmla="*/ 198344 h 282888"/>
                    <a:gd name="connsiteX6" fmla="*/ 6724 w 174812"/>
                    <a:gd name="connsiteY6" fmla="*/ 258856 h 282888"/>
                    <a:gd name="connsiteX7" fmla="*/ 20171 w 174812"/>
                    <a:gd name="connsiteY7" fmla="*/ 279026 h 282888"/>
                    <a:gd name="connsiteX8" fmla="*/ 107577 w 174812"/>
                    <a:gd name="connsiteY8" fmla="*/ 272303 h 282888"/>
                    <a:gd name="connsiteX9" fmla="*/ 121024 w 174812"/>
                    <a:gd name="connsiteY9" fmla="*/ 252132 h 282888"/>
                    <a:gd name="connsiteX10" fmla="*/ 141194 w 174812"/>
                    <a:gd name="connsiteY10" fmla="*/ 238685 h 282888"/>
                    <a:gd name="connsiteX11" fmla="*/ 154641 w 174812"/>
                    <a:gd name="connsiteY11" fmla="*/ 198344 h 282888"/>
                    <a:gd name="connsiteX12" fmla="*/ 161365 w 174812"/>
                    <a:gd name="connsiteY12" fmla="*/ 178173 h 282888"/>
                    <a:gd name="connsiteX13" fmla="*/ 174812 w 174812"/>
                    <a:gd name="connsiteY13" fmla="*/ 158003 h 282888"/>
                    <a:gd name="connsiteX14" fmla="*/ 168088 w 174812"/>
                    <a:gd name="connsiteY14" fmla="*/ 63873 h 282888"/>
                    <a:gd name="connsiteX15" fmla="*/ 161365 w 174812"/>
                    <a:gd name="connsiteY15" fmla="*/ 43703 h 282888"/>
                    <a:gd name="connsiteX16" fmla="*/ 141194 w 174812"/>
                    <a:gd name="connsiteY16" fmla="*/ 30256 h 282888"/>
                    <a:gd name="connsiteX17" fmla="*/ 114300 w 174812"/>
                    <a:gd name="connsiteY17" fmla="*/ 10085 h 28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74812" h="282888">
                      <a:moveTo>
                        <a:pt x="114300" y="10085"/>
                      </a:moveTo>
                      <a:cubicBezTo>
                        <a:pt x="103094" y="20170"/>
                        <a:pt x="96302" y="75872"/>
                        <a:pt x="73959" y="90767"/>
                      </a:cubicBezTo>
                      <a:cubicBezTo>
                        <a:pt x="48513" y="107730"/>
                        <a:pt x="59502" y="98500"/>
                        <a:pt x="40341" y="117662"/>
                      </a:cubicBezTo>
                      <a:cubicBezTo>
                        <a:pt x="38100" y="124385"/>
                        <a:pt x="37060" y="131637"/>
                        <a:pt x="33618" y="137832"/>
                      </a:cubicBezTo>
                      <a:cubicBezTo>
                        <a:pt x="25769" y="151960"/>
                        <a:pt x="11835" y="162841"/>
                        <a:pt x="6724" y="178173"/>
                      </a:cubicBezTo>
                      <a:lnTo>
                        <a:pt x="0" y="198344"/>
                      </a:lnTo>
                      <a:cubicBezTo>
                        <a:pt x="2241" y="218515"/>
                        <a:pt x="1802" y="239167"/>
                        <a:pt x="6724" y="258856"/>
                      </a:cubicBezTo>
                      <a:cubicBezTo>
                        <a:pt x="8684" y="266695"/>
                        <a:pt x="12161" y="277958"/>
                        <a:pt x="20171" y="279026"/>
                      </a:cubicBezTo>
                      <a:cubicBezTo>
                        <a:pt x="49136" y="282888"/>
                        <a:pt x="78442" y="274544"/>
                        <a:pt x="107577" y="272303"/>
                      </a:cubicBezTo>
                      <a:cubicBezTo>
                        <a:pt x="112059" y="265579"/>
                        <a:pt x="115310" y="257846"/>
                        <a:pt x="121024" y="252132"/>
                      </a:cubicBezTo>
                      <a:cubicBezTo>
                        <a:pt x="126738" y="246418"/>
                        <a:pt x="136911" y="245537"/>
                        <a:pt x="141194" y="238685"/>
                      </a:cubicBezTo>
                      <a:cubicBezTo>
                        <a:pt x="148706" y="226665"/>
                        <a:pt x="150159" y="211791"/>
                        <a:pt x="154641" y="198344"/>
                      </a:cubicBezTo>
                      <a:cubicBezTo>
                        <a:pt x="156882" y="191620"/>
                        <a:pt x="157434" y="184070"/>
                        <a:pt x="161365" y="178173"/>
                      </a:cubicBezTo>
                      <a:lnTo>
                        <a:pt x="174812" y="158003"/>
                      </a:lnTo>
                      <a:cubicBezTo>
                        <a:pt x="172571" y="126626"/>
                        <a:pt x="171763" y="95114"/>
                        <a:pt x="168088" y="63873"/>
                      </a:cubicBezTo>
                      <a:cubicBezTo>
                        <a:pt x="167260" y="56835"/>
                        <a:pt x="165792" y="49237"/>
                        <a:pt x="161365" y="43703"/>
                      </a:cubicBezTo>
                      <a:cubicBezTo>
                        <a:pt x="156317" y="37393"/>
                        <a:pt x="148964" y="32476"/>
                        <a:pt x="141194" y="30256"/>
                      </a:cubicBezTo>
                      <a:cubicBezTo>
                        <a:pt x="132574" y="27793"/>
                        <a:pt x="125506" y="0"/>
                        <a:pt x="114300" y="100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>
                  <a:off x="4571128" y="2083396"/>
                  <a:ext cx="229587" cy="151686"/>
                </a:xfrm>
                <a:custGeom>
                  <a:avLst/>
                  <a:gdLst>
                    <a:gd name="connsiteX0" fmla="*/ 72314 w 229587"/>
                    <a:gd name="connsiteY0" fmla="*/ 75124 h 151686"/>
                    <a:gd name="connsiteX1" fmla="*/ 52143 w 229587"/>
                    <a:gd name="connsiteY1" fmla="*/ 81847 h 151686"/>
                    <a:gd name="connsiteX2" fmla="*/ 11802 w 229587"/>
                    <a:gd name="connsiteY2" fmla="*/ 102018 h 151686"/>
                    <a:gd name="connsiteX3" fmla="*/ 5079 w 229587"/>
                    <a:gd name="connsiteY3" fmla="*/ 122188 h 151686"/>
                    <a:gd name="connsiteX4" fmla="*/ 11802 w 229587"/>
                    <a:gd name="connsiteY4" fmla="*/ 149082 h 151686"/>
                    <a:gd name="connsiteX5" fmla="*/ 79038 w 229587"/>
                    <a:gd name="connsiteY5" fmla="*/ 135635 h 151686"/>
                    <a:gd name="connsiteX6" fmla="*/ 112655 w 229587"/>
                    <a:gd name="connsiteY6" fmla="*/ 75124 h 151686"/>
                    <a:gd name="connsiteX7" fmla="*/ 152996 w 229587"/>
                    <a:gd name="connsiteY7" fmla="*/ 61677 h 151686"/>
                    <a:gd name="connsiteX8" fmla="*/ 166443 w 229587"/>
                    <a:gd name="connsiteY8" fmla="*/ 48229 h 151686"/>
                    <a:gd name="connsiteX9" fmla="*/ 200061 w 229587"/>
                    <a:gd name="connsiteY9" fmla="*/ 41506 h 151686"/>
                    <a:gd name="connsiteX10" fmla="*/ 220232 w 229587"/>
                    <a:gd name="connsiteY10" fmla="*/ 34782 h 151686"/>
                    <a:gd name="connsiteX11" fmla="*/ 226955 w 229587"/>
                    <a:gd name="connsiteY11" fmla="*/ 14612 h 151686"/>
                    <a:gd name="connsiteX12" fmla="*/ 206785 w 229587"/>
                    <a:gd name="connsiteY12" fmla="*/ 1165 h 151686"/>
                    <a:gd name="connsiteX13" fmla="*/ 186614 w 229587"/>
                    <a:gd name="connsiteY13" fmla="*/ 7888 h 151686"/>
                    <a:gd name="connsiteX14" fmla="*/ 132826 w 229587"/>
                    <a:gd name="connsiteY14" fmla="*/ 21335 h 151686"/>
                    <a:gd name="connsiteX15" fmla="*/ 112655 w 229587"/>
                    <a:gd name="connsiteY15" fmla="*/ 34782 h 151686"/>
                    <a:gd name="connsiteX16" fmla="*/ 92485 w 229587"/>
                    <a:gd name="connsiteY16" fmla="*/ 41506 h 151686"/>
                    <a:gd name="connsiteX17" fmla="*/ 65590 w 229587"/>
                    <a:gd name="connsiteY17" fmla="*/ 75124 h 151686"/>
                    <a:gd name="connsiteX18" fmla="*/ 72314 w 229587"/>
                    <a:gd name="connsiteY18" fmla="*/ 75124 h 15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9587" h="151686">
                      <a:moveTo>
                        <a:pt x="72314" y="75124"/>
                      </a:moveTo>
                      <a:cubicBezTo>
                        <a:pt x="70073" y="76245"/>
                        <a:pt x="58482" y="78678"/>
                        <a:pt x="52143" y="81847"/>
                      </a:cubicBezTo>
                      <a:cubicBezTo>
                        <a:pt x="0" y="107918"/>
                        <a:pt x="62510" y="85114"/>
                        <a:pt x="11802" y="102018"/>
                      </a:cubicBezTo>
                      <a:cubicBezTo>
                        <a:pt x="9561" y="108741"/>
                        <a:pt x="5079" y="115101"/>
                        <a:pt x="5079" y="122188"/>
                      </a:cubicBezTo>
                      <a:cubicBezTo>
                        <a:pt x="5079" y="131429"/>
                        <a:pt x="3309" y="145442"/>
                        <a:pt x="11802" y="149082"/>
                      </a:cubicBezTo>
                      <a:cubicBezTo>
                        <a:pt x="17877" y="151686"/>
                        <a:pt x="68324" y="138314"/>
                        <a:pt x="79038" y="135635"/>
                      </a:cubicBezTo>
                      <a:cubicBezTo>
                        <a:pt x="84958" y="117874"/>
                        <a:pt x="95315" y="80904"/>
                        <a:pt x="112655" y="75124"/>
                      </a:cubicBezTo>
                      <a:lnTo>
                        <a:pt x="152996" y="61677"/>
                      </a:lnTo>
                      <a:cubicBezTo>
                        <a:pt x="157478" y="57194"/>
                        <a:pt x="160616" y="50726"/>
                        <a:pt x="166443" y="48229"/>
                      </a:cubicBezTo>
                      <a:cubicBezTo>
                        <a:pt x="176947" y="43727"/>
                        <a:pt x="188974" y="44278"/>
                        <a:pt x="200061" y="41506"/>
                      </a:cubicBezTo>
                      <a:cubicBezTo>
                        <a:pt x="206937" y="39787"/>
                        <a:pt x="213508" y="37023"/>
                        <a:pt x="220232" y="34782"/>
                      </a:cubicBezTo>
                      <a:cubicBezTo>
                        <a:pt x="222473" y="28059"/>
                        <a:pt x="229587" y="21192"/>
                        <a:pt x="226955" y="14612"/>
                      </a:cubicBezTo>
                      <a:cubicBezTo>
                        <a:pt x="223954" y="7109"/>
                        <a:pt x="214756" y="2494"/>
                        <a:pt x="206785" y="1165"/>
                      </a:cubicBezTo>
                      <a:cubicBezTo>
                        <a:pt x="199794" y="0"/>
                        <a:pt x="193490" y="6169"/>
                        <a:pt x="186614" y="7888"/>
                      </a:cubicBezTo>
                      <a:lnTo>
                        <a:pt x="132826" y="21335"/>
                      </a:lnTo>
                      <a:cubicBezTo>
                        <a:pt x="126102" y="25817"/>
                        <a:pt x="119883" y="31168"/>
                        <a:pt x="112655" y="34782"/>
                      </a:cubicBezTo>
                      <a:cubicBezTo>
                        <a:pt x="106316" y="37952"/>
                        <a:pt x="98019" y="37079"/>
                        <a:pt x="92485" y="41506"/>
                      </a:cubicBezTo>
                      <a:cubicBezTo>
                        <a:pt x="47533" y="77469"/>
                        <a:pt x="106709" y="47712"/>
                        <a:pt x="65590" y="75124"/>
                      </a:cubicBezTo>
                      <a:cubicBezTo>
                        <a:pt x="63725" y="76367"/>
                        <a:pt x="74555" y="74004"/>
                        <a:pt x="72314" y="75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자유형 27"/>
                <p:cNvSpPr/>
                <p:nvPr/>
              </p:nvSpPr>
              <p:spPr>
                <a:xfrm>
                  <a:off x="4835285" y="1876131"/>
                  <a:ext cx="352763" cy="141194"/>
                </a:xfrm>
                <a:custGeom>
                  <a:avLst/>
                  <a:gdLst>
                    <a:gd name="connsiteX0" fmla="*/ 56928 w 352763"/>
                    <a:gd name="connsiteY0" fmla="*/ 87406 h 141194"/>
                    <a:gd name="connsiteX1" fmla="*/ 3139 w 352763"/>
                    <a:gd name="connsiteY1" fmla="*/ 107577 h 141194"/>
                    <a:gd name="connsiteX2" fmla="*/ 9863 w 352763"/>
                    <a:gd name="connsiteY2" fmla="*/ 141194 h 141194"/>
                    <a:gd name="connsiteX3" fmla="*/ 77098 w 352763"/>
                    <a:gd name="connsiteY3" fmla="*/ 134471 h 141194"/>
                    <a:gd name="connsiteX4" fmla="*/ 117439 w 352763"/>
                    <a:gd name="connsiteY4" fmla="*/ 121024 h 141194"/>
                    <a:gd name="connsiteX5" fmla="*/ 144333 w 352763"/>
                    <a:gd name="connsiteY5" fmla="*/ 114300 h 141194"/>
                    <a:gd name="connsiteX6" fmla="*/ 184675 w 352763"/>
                    <a:gd name="connsiteY6" fmla="*/ 100853 h 141194"/>
                    <a:gd name="connsiteX7" fmla="*/ 204845 w 352763"/>
                    <a:gd name="connsiteY7" fmla="*/ 94130 h 141194"/>
                    <a:gd name="connsiteX8" fmla="*/ 225016 w 352763"/>
                    <a:gd name="connsiteY8" fmla="*/ 80683 h 141194"/>
                    <a:gd name="connsiteX9" fmla="*/ 285528 w 352763"/>
                    <a:gd name="connsiteY9" fmla="*/ 67236 h 141194"/>
                    <a:gd name="connsiteX10" fmla="*/ 332592 w 352763"/>
                    <a:gd name="connsiteY10" fmla="*/ 47065 h 141194"/>
                    <a:gd name="connsiteX11" fmla="*/ 352763 w 352763"/>
                    <a:gd name="connsiteY11" fmla="*/ 6724 h 141194"/>
                    <a:gd name="connsiteX12" fmla="*/ 332592 w 352763"/>
                    <a:gd name="connsiteY12" fmla="*/ 0 h 141194"/>
                    <a:gd name="connsiteX13" fmla="*/ 258633 w 352763"/>
                    <a:gd name="connsiteY13" fmla="*/ 20171 h 141194"/>
                    <a:gd name="connsiteX14" fmla="*/ 238463 w 352763"/>
                    <a:gd name="connsiteY14" fmla="*/ 33618 h 141194"/>
                    <a:gd name="connsiteX15" fmla="*/ 198122 w 352763"/>
                    <a:gd name="connsiteY15" fmla="*/ 47065 h 141194"/>
                    <a:gd name="connsiteX16" fmla="*/ 177951 w 352763"/>
                    <a:gd name="connsiteY16" fmla="*/ 53789 h 141194"/>
                    <a:gd name="connsiteX17" fmla="*/ 157781 w 352763"/>
                    <a:gd name="connsiteY17" fmla="*/ 60512 h 141194"/>
                    <a:gd name="connsiteX18" fmla="*/ 56928 w 352763"/>
                    <a:gd name="connsiteY18" fmla="*/ 73959 h 141194"/>
                    <a:gd name="connsiteX19" fmla="*/ 56928 w 352763"/>
                    <a:gd name="connsiteY19" fmla="*/ 87406 h 141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2763" h="141194">
                      <a:moveTo>
                        <a:pt x="56928" y="87406"/>
                      </a:moveTo>
                      <a:cubicBezTo>
                        <a:pt x="47963" y="93009"/>
                        <a:pt x="7336" y="92888"/>
                        <a:pt x="3139" y="107577"/>
                      </a:cubicBezTo>
                      <a:cubicBezTo>
                        <a:pt x="0" y="118565"/>
                        <a:pt x="7622" y="129988"/>
                        <a:pt x="9863" y="141194"/>
                      </a:cubicBezTo>
                      <a:cubicBezTo>
                        <a:pt x="32275" y="138953"/>
                        <a:pt x="54960" y="138622"/>
                        <a:pt x="77098" y="134471"/>
                      </a:cubicBezTo>
                      <a:cubicBezTo>
                        <a:pt x="91030" y="131859"/>
                        <a:pt x="103688" y="124462"/>
                        <a:pt x="117439" y="121024"/>
                      </a:cubicBezTo>
                      <a:cubicBezTo>
                        <a:pt x="126404" y="118783"/>
                        <a:pt x="135482" y="116955"/>
                        <a:pt x="144333" y="114300"/>
                      </a:cubicBezTo>
                      <a:cubicBezTo>
                        <a:pt x="157910" y="110227"/>
                        <a:pt x="171228" y="105335"/>
                        <a:pt x="184675" y="100853"/>
                      </a:cubicBezTo>
                      <a:lnTo>
                        <a:pt x="204845" y="94130"/>
                      </a:lnTo>
                      <a:cubicBezTo>
                        <a:pt x="211569" y="89648"/>
                        <a:pt x="217788" y="84297"/>
                        <a:pt x="225016" y="80683"/>
                      </a:cubicBezTo>
                      <a:cubicBezTo>
                        <a:pt x="241571" y="72405"/>
                        <a:pt x="270027" y="69819"/>
                        <a:pt x="285528" y="67236"/>
                      </a:cubicBezTo>
                      <a:cubicBezTo>
                        <a:pt x="299539" y="62565"/>
                        <a:pt x="321516" y="56295"/>
                        <a:pt x="332592" y="47065"/>
                      </a:cubicBezTo>
                      <a:cubicBezTo>
                        <a:pt x="344622" y="37040"/>
                        <a:pt x="348174" y="20490"/>
                        <a:pt x="352763" y="6724"/>
                      </a:cubicBezTo>
                      <a:cubicBezTo>
                        <a:pt x="346039" y="4483"/>
                        <a:pt x="339679" y="0"/>
                        <a:pt x="332592" y="0"/>
                      </a:cubicBezTo>
                      <a:cubicBezTo>
                        <a:pt x="319964" y="0"/>
                        <a:pt x="266541" y="14899"/>
                        <a:pt x="258633" y="20171"/>
                      </a:cubicBezTo>
                      <a:cubicBezTo>
                        <a:pt x="251910" y="24653"/>
                        <a:pt x="245847" y="30336"/>
                        <a:pt x="238463" y="33618"/>
                      </a:cubicBezTo>
                      <a:cubicBezTo>
                        <a:pt x="225510" y="39375"/>
                        <a:pt x="211569" y="42583"/>
                        <a:pt x="198122" y="47065"/>
                      </a:cubicBezTo>
                      <a:lnTo>
                        <a:pt x="177951" y="53789"/>
                      </a:lnTo>
                      <a:cubicBezTo>
                        <a:pt x="171228" y="56030"/>
                        <a:pt x="164797" y="59510"/>
                        <a:pt x="157781" y="60512"/>
                      </a:cubicBezTo>
                      <a:cubicBezTo>
                        <a:pt x="92829" y="69791"/>
                        <a:pt x="126441" y="65270"/>
                        <a:pt x="56928" y="73959"/>
                      </a:cubicBezTo>
                      <a:cubicBezTo>
                        <a:pt x="34631" y="81392"/>
                        <a:pt x="65893" y="81803"/>
                        <a:pt x="56928" y="8740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자유형 28"/>
                <p:cNvSpPr/>
                <p:nvPr/>
              </p:nvSpPr>
              <p:spPr>
                <a:xfrm>
                  <a:off x="5236302" y="1810907"/>
                  <a:ext cx="268458" cy="108477"/>
                </a:xfrm>
                <a:custGeom>
                  <a:avLst/>
                  <a:gdLst>
                    <a:gd name="connsiteX0" fmla="*/ 66046 w 268458"/>
                    <a:gd name="connsiteY0" fmla="*/ 51777 h 108477"/>
                    <a:gd name="connsiteX1" fmla="*/ 45875 w 268458"/>
                    <a:gd name="connsiteY1" fmla="*/ 58501 h 108477"/>
                    <a:gd name="connsiteX2" fmla="*/ 5534 w 268458"/>
                    <a:gd name="connsiteY2" fmla="*/ 65224 h 108477"/>
                    <a:gd name="connsiteX3" fmla="*/ 12258 w 268458"/>
                    <a:gd name="connsiteY3" fmla="*/ 85395 h 108477"/>
                    <a:gd name="connsiteX4" fmla="*/ 52599 w 268458"/>
                    <a:gd name="connsiteY4" fmla="*/ 105566 h 108477"/>
                    <a:gd name="connsiteX5" fmla="*/ 193793 w 268458"/>
                    <a:gd name="connsiteY5" fmla="*/ 92118 h 108477"/>
                    <a:gd name="connsiteX6" fmla="*/ 240858 w 268458"/>
                    <a:gd name="connsiteY6" fmla="*/ 78671 h 108477"/>
                    <a:gd name="connsiteX7" fmla="*/ 133281 w 268458"/>
                    <a:gd name="connsiteY7" fmla="*/ 45054 h 108477"/>
                    <a:gd name="connsiteX8" fmla="*/ 113111 w 268458"/>
                    <a:gd name="connsiteY8" fmla="*/ 51777 h 108477"/>
                    <a:gd name="connsiteX9" fmla="*/ 66046 w 268458"/>
                    <a:gd name="connsiteY9" fmla="*/ 51777 h 108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8458" h="108477">
                      <a:moveTo>
                        <a:pt x="66046" y="51777"/>
                      </a:moveTo>
                      <a:cubicBezTo>
                        <a:pt x="54840" y="52898"/>
                        <a:pt x="52794" y="56964"/>
                        <a:pt x="45875" y="58501"/>
                      </a:cubicBezTo>
                      <a:cubicBezTo>
                        <a:pt x="32567" y="61458"/>
                        <a:pt x="16179" y="56708"/>
                        <a:pt x="5534" y="65224"/>
                      </a:cubicBezTo>
                      <a:cubicBezTo>
                        <a:pt x="0" y="69652"/>
                        <a:pt x="7831" y="79861"/>
                        <a:pt x="12258" y="85395"/>
                      </a:cubicBezTo>
                      <a:cubicBezTo>
                        <a:pt x="21737" y="97244"/>
                        <a:pt x="39312" y="101137"/>
                        <a:pt x="52599" y="105566"/>
                      </a:cubicBezTo>
                      <a:cubicBezTo>
                        <a:pt x="135634" y="88958"/>
                        <a:pt x="30206" y="108477"/>
                        <a:pt x="193793" y="92118"/>
                      </a:cubicBezTo>
                      <a:cubicBezTo>
                        <a:pt x="205858" y="90912"/>
                        <a:pt x="228568" y="82768"/>
                        <a:pt x="240858" y="78671"/>
                      </a:cubicBezTo>
                      <a:cubicBezTo>
                        <a:pt x="267082" y="0"/>
                        <a:pt x="268458" y="37544"/>
                        <a:pt x="133281" y="45054"/>
                      </a:cubicBezTo>
                      <a:cubicBezTo>
                        <a:pt x="126558" y="47295"/>
                        <a:pt x="120060" y="50387"/>
                        <a:pt x="113111" y="51777"/>
                      </a:cubicBezTo>
                      <a:cubicBezTo>
                        <a:pt x="77906" y="58818"/>
                        <a:pt x="77252" y="50656"/>
                        <a:pt x="66046" y="517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자유형 29"/>
                <p:cNvSpPr/>
                <p:nvPr/>
              </p:nvSpPr>
              <p:spPr>
                <a:xfrm>
                  <a:off x="5665328" y="1792677"/>
                  <a:ext cx="201796" cy="88418"/>
                </a:xfrm>
                <a:custGeom>
                  <a:avLst/>
                  <a:gdLst>
                    <a:gd name="connsiteX0" fmla="*/ 67326 w 201796"/>
                    <a:gd name="connsiteY0" fmla="*/ 22943 h 88418"/>
                    <a:gd name="connsiteX1" fmla="*/ 26985 w 201796"/>
                    <a:gd name="connsiteY1" fmla="*/ 43113 h 88418"/>
                    <a:gd name="connsiteX2" fmla="*/ 13538 w 201796"/>
                    <a:gd name="connsiteY2" fmla="*/ 63284 h 88418"/>
                    <a:gd name="connsiteX3" fmla="*/ 6814 w 201796"/>
                    <a:gd name="connsiteY3" fmla="*/ 83454 h 88418"/>
                    <a:gd name="connsiteX4" fmla="*/ 60602 w 201796"/>
                    <a:gd name="connsiteY4" fmla="*/ 76731 h 88418"/>
                    <a:gd name="connsiteX5" fmla="*/ 121114 w 201796"/>
                    <a:gd name="connsiteY5" fmla="*/ 56560 h 88418"/>
                    <a:gd name="connsiteX6" fmla="*/ 141285 w 201796"/>
                    <a:gd name="connsiteY6" fmla="*/ 49837 h 88418"/>
                    <a:gd name="connsiteX7" fmla="*/ 161455 w 201796"/>
                    <a:gd name="connsiteY7" fmla="*/ 36390 h 88418"/>
                    <a:gd name="connsiteX8" fmla="*/ 201796 w 201796"/>
                    <a:gd name="connsiteY8" fmla="*/ 22943 h 88418"/>
                    <a:gd name="connsiteX9" fmla="*/ 181626 w 201796"/>
                    <a:gd name="connsiteY9" fmla="*/ 2772 h 88418"/>
                    <a:gd name="connsiteX10" fmla="*/ 148008 w 201796"/>
                    <a:gd name="connsiteY10" fmla="*/ 9496 h 88418"/>
                    <a:gd name="connsiteX11" fmla="*/ 80773 w 201796"/>
                    <a:gd name="connsiteY11" fmla="*/ 29666 h 88418"/>
                    <a:gd name="connsiteX12" fmla="*/ 60602 w 201796"/>
                    <a:gd name="connsiteY12" fmla="*/ 36390 h 88418"/>
                    <a:gd name="connsiteX13" fmla="*/ 67326 w 201796"/>
                    <a:gd name="connsiteY13" fmla="*/ 22943 h 88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796" h="88418">
                      <a:moveTo>
                        <a:pt x="67326" y="22943"/>
                      </a:moveTo>
                      <a:cubicBezTo>
                        <a:pt x="50920" y="28411"/>
                        <a:pt x="40019" y="30078"/>
                        <a:pt x="26985" y="43113"/>
                      </a:cubicBezTo>
                      <a:cubicBezTo>
                        <a:pt x="21271" y="48827"/>
                        <a:pt x="17152" y="56056"/>
                        <a:pt x="13538" y="63284"/>
                      </a:cubicBezTo>
                      <a:cubicBezTo>
                        <a:pt x="10368" y="69623"/>
                        <a:pt x="0" y="81507"/>
                        <a:pt x="6814" y="83454"/>
                      </a:cubicBezTo>
                      <a:cubicBezTo>
                        <a:pt x="24188" y="88418"/>
                        <a:pt x="42673" y="78972"/>
                        <a:pt x="60602" y="76731"/>
                      </a:cubicBezTo>
                      <a:lnTo>
                        <a:pt x="121114" y="56560"/>
                      </a:lnTo>
                      <a:lnTo>
                        <a:pt x="141285" y="49837"/>
                      </a:lnTo>
                      <a:cubicBezTo>
                        <a:pt x="148008" y="45355"/>
                        <a:pt x="154071" y="39672"/>
                        <a:pt x="161455" y="36390"/>
                      </a:cubicBezTo>
                      <a:cubicBezTo>
                        <a:pt x="174408" y="30633"/>
                        <a:pt x="201796" y="22943"/>
                        <a:pt x="201796" y="22943"/>
                      </a:cubicBezTo>
                      <a:cubicBezTo>
                        <a:pt x="195073" y="16219"/>
                        <a:pt x="190851" y="5078"/>
                        <a:pt x="181626" y="2772"/>
                      </a:cubicBezTo>
                      <a:cubicBezTo>
                        <a:pt x="170539" y="0"/>
                        <a:pt x="159164" y="7017"/>
                        <a:pt x="148008" y="9496"/>
                      </a:cubicBezTo>
                      <a:cubicBezTo>
                        <a:pt x="117519" y="16271"/>
                        <a:pt x="114302" y="18490"/>
                        <a:pt x="80773" y="29666"/>
                      </a:cubicBezTo>
                      <a:cubicBezTo>
                        <a:pt x="74049" y="31907"/>
                        <a:pt x="67689" y="36390"/>
                        <a:pt x="60602" y="36390"/>
                      </a:cubicBezTo>
                      <a:lnTo>
                        <a:pt x="67326" y="229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자유형 24"/>
              <p:cNvSpPr/>
              <p:nvPr/>
            </p:nvSpPr>
            <p:spPr>
              <a:xfrm>
                <a:off x="4572000" y="3037841"/>
                <a:ext cx="1334713" cy="1527026"/>
              </a:xfrm>
              <a:custGeom>
                <a:avLst/>
                <a:gdLst>
                  <a:gd name="connsiteX0" fmla="*/ 706419 w 1334713"/>
                  <a:gd name="connsiteY0" fmla="*/ 187680 h 1527026"/>
                  <a:gd name="connsiteX1" fmla="*/ 753483 w 1334713"/>
                  <a:gd name="connsiteY1" fmla="*/ 362492 h 1527026"/>
                  <a:gd name="connsiteX2" fmla="*/ 773654 w 1334713"/>
                  <a:gd name="connsiteY2" fmla="*/ 375939 h 1527026"/>
                  <a:gd name="connsiteX3" fmla="*/ 787101 w 1334713"/>
                  <a:gd name="connsiteY3" fmla="*/ 396110 h 1527026"/>
                  <a:gd name="connsiteX4" fmla="*/ 773654 w 1334713"/>
                  <a:gd name="connsiteY4" fmla="*/ 443175 h 1527026"/>
                  <a:gd name="connsiteX5" fmla="*/ 780377 w 1334713"/>
                  <a:gd name="connsiteY5" fmla="*/ 483516 h 1527026"/>
                  <a:gd name="connsiteX6" fmla="*/ 887954 w 1334713"/>
                  <a:gd name="connsiteY6" fmla="*/ 503686 h 1527026"/>
                  <a:gd name="connsiteX7" fmla="*/ 847613 w 1334713"/>
                  <a:gd name="connsiteY7" fmla="*/ 537304 h 1527026"/>
                  <a:gd name="connsiteX8" fmla="*/ 820719 w 1334713"/>
                  <a:gd name="connsiteY8" fmla="*/ 604539 h 1527026"/>
                  <a:gd name="connsiteX9" fmla="*/ 807271 w 1334713"/>
                  <a:gd name="connsiteY9" fmla="*/ 617986 h 1527026"/>
                  <a:gd name="connsiteX10" fmla="*/ 787101 w 1334713"/>
                  <a:gd name="connsiteY10" fmla="*/ 631433 h 1527026"/>
                  <a:gd name="connsiteX11" fmla="*/ 760207 w 1334713"/>
                  <a:gd name="connsiteY11" fmla="*/ 658327 h 1527026"/>
                  <a:gd name="connsiteX12" fmla="*/ 706419 w 1334713"/>
                  <a:gd name="connsiteY12" fmla="*/ 685222 h 1527026"/>
                  <a:gd name="connsiteX13" fmla="*/ 726589 w 1334713"/>
                  <a:gd name="connsiteY13" fmla="*/ 678498 h 1527026"/>
                  <a:gd name="connsiteX14" fmla="*/ 746760 w 1334713"/>
                  <a:gd name="connsiteY14" fmla="*/ 671775 h 1527026"/>
                  <a:gd name="connsiteX15" fmla="*/ 760207 w 1334713"/>
                  <a:gd name="connsiteY15" fmla="*/ 658327 h 1527026"/>
                  <a:gd name="connsiteX16" fmla="*/ 780377 w 1334713"/>
                  <a:gd name="connsiteY16" fmla="*/ 644880 h 1527026"/>
                  <a:gd name="connsiteX17" fmla="*/ 793824 w 1334713"/>
                  <a:gd name="connsiteY17" fmla="*/ 624710 h 1527026"/>
                  <a:gd name="connsiteX18" fmla="*/ 834166 w 1334713"/>
                  <a:gd name="connsiteY18" fmla="*/ 611263 h 1527026"/>
                  <a:gd name="connsiteX19" fmla="*/ 840889 w 1334713"/>
                  <a:gd name="connsiteY19" fmla="*/ 584369 h 1527026"/>
                  <a:gd name="connsiteX20" fmla="*/ 854336 w 1334713"/>
                  <a:gd name="connsiteY20" fmla="*/ 564198 h 1527026"/>
                  <a:gd name="connsiteX21" fmla="*/ 861060 w 1334713"/>
                  <a:gd name="connsiteY21" fmla="*/ 544027 h 1527026"/>
                  <a:gd name="connsiteX22" fmla="*/ 840889 w 1334713"/>
                  <a:gd name="connsiteY22" fmla="*/ 537304 h 1527026"/>
                  <a:gd name="connsiteX23" fmla="*/ 807271 w 1334713"/>
                  <a:gd name="connsiteY23" fmla="*/ 510410 h 1527026"/>
                  <a:gd name="connsiteX24" fmla="*/ 766930 w 1334713"/>
                  <a:gd name="connsiteY24" fmla="*/ 523857 h 1527026"/>
                  <a:gd name="connsiteX25" fmla="*/ 760207 w 1334713"/>
                  <a:gd name="connsiteY25" fmla="*/ 544027 h 1527026"/>
                  <a:gd name="connsiteX26" fmla="*/ 719866 w 1334713"/>
                  <a:gd name="connsiteY26" fmla="*/ 550751 h 1527026"/>
                  <a:gd name="connsiteX27" fmla="*/ 692971 w 1334713"/>
                  <a:gd name="connsiteY27" fmla="*/ 557475 h 1527026"/>
                  <a:gd name="connsiteX28" fmla="*/ 686248 w 1334713"/>
                  <a:gd name="connsiteY28" fmla="*/ 577645 h 1527026"/>
                  <a:gd name="connsiteX29" fmla="*/ 666077 w 1334713"/>
                  <a:gd name="connsiteY29" fmla="*/ 584369 h 1527026"/>
                  <a:gd name="connsiteX30" fmla="*/ 625736 w 1334713"/>
                  <a:gd name="connsiteY30" fmla="*/ 617986 h 1527026"/>
                  <a:gd name="connsiteX31" fmla="*/ 632460 w 1334713"/>
                  <a:gd name="connsiteY31" fmla="*/ 644880 h 1527026"/>
                  <a:gd name="connsiteX32" fmla="*/ 672801 w 1334713"/>
                  <a:gd name="connsiteY32" fmla="*/ 651604 h 1527026"/>
                  <a:gd name="connsiteX33" fmla="*/ 679524 w 1334713"/>
                  <a:gd name="connsiteY33" fmla="*/ 671775 h 1527026"/>
                  <a:gd name="connsiteX34" fmla="*/ 639183 w 1334713"/>
                  <a:gd name="connsiteY34" fmla="*/ 665051 h 1527026"/>
                  <a:gd name="connsiteX35" fmla="*/ 585395 w 1334713"/>
                  <a:gd name="connsiteY35" fmla="*/ 658327 h 1527026"/>
                  <a:gd name="connsiteX36" fmla="*/ 585395 w 1334713"/>
                  <a:gd name="connsiteY36" fmla="*/ 644880 h 1527026"/>
                  <a:gd name="connsiteX37" fmla="*/ 612289 w 1334713"/>
                  <a:gd name="connsiteY37" fmla="*/ 617986 h 1527026"/>
                  <a:gd name="connsiteX38" fmla="*/ 619013 w 1334713"/>
                  <a:gd name="connsiteY38" fmla="*/ 597816 h 1527026"/>
                  <a:gd name="connsiteX39" fmla="*/ 592119 w 1334713"/>
                  <a:gd name="connsiteY39" fmla="*/ 544027 h 1527026"/>
                  <a:gd name="connsiteX40" fmla="*/ 592119 w 1334713"/>
                  <a:gd name="connsiteY40" fmla="*/ 503686 h 1527026"/>
                  <a:gd name="connsiteX41" fmla="*/ 598842 w 1334713"/>
                  <a:gd name="connsiteY41" fmla="*/ 476792 h 1527026"/>
                  <a:gd name="connsiteX42" fmla="*/ 612289 w 1334713"/>
                  <a:gd name="connsiteY42" fmla="*/ 496963 h 1527026"/>
                  <a:gd name="connsiteX43" fmla="*/ 666077 w 1334713"/>
                  <a:gd name="connsiteY43" fmla="*/ 483516 h 1527026"/>
                  <a:gd name="connsiteX44" fmla="*/ 659354 w 1334713"/>
                  <a:gd name="connsiteY44" fmla="*/ 429727 h 1527026"/>
                  <a:gd name="connsiteX45" fmla="*/ 639183 w 1334713"/>
                  <a:gd name="connsiteY45" fmla="*/ 416280 h 1527026"/>
                  <a:gd name="connsiteX46" fmla="*/ 625736 w 1334713"/>
                  <a:gd name="connsiteY46" fmla="*/ 396110 h 1527026"/>
                  <a:gd name="connsiteX47" fmla="*/ 598842 w 1334713"/>
                  <a:gd name="connsiteY47" fmla="*/ 335598 h 1527026"/>
                  <a:gd name="connsiteX48" fmla="*/ 578671 w 1334713"/>
                  <a:gd name="connsiteY48" fmla="*/ 322151 h 1527026"/>
                  <a:gd name="connsiteX49" fmla="*/ 558501 w 1334713"/>
                  <a:gd name="connsiteY49" fmla="*/ 328875 h 1527026"/>
                  <a:gd name="connsiteX50" fmla="*/ 538330 w 1334713"/>
                  <a:gd name="connsiteY50" fmla="*/ 342322 h 1527026"/>
                  <a:gd name="connsiteX51" fmla="*/ 504713 w 1334713"/>
                  <a:gd name="connsiteY51" fmla="*/ 335598 h 1527026"/>
                  <a:gd name="connsiteX52" fmla="*/ 484542 w 1334713"/>
                  <a:gd name="connsiteY52" fmla="*/ 328875 h 1527026"/>
                  <a:gd name="connsiteX53" fmla="*/ 471095 w 1334713"/>
                  <a:gd name="connsiteY53" fmla="*/ 409557 h 1527026"/>
                  <a:gd name="connsiteX54" fmla="*/ 464371 w 1334713"/>
                  <a:gd name="connsiteY54" fmla="*/ 443175 h 1527026"/>
                  <a:gd name="connsiteX55" fmla="*/ 457648 w 1334713"/>
                  <a:gd name="connsiteY55" fmla="*/ 483516 h 1527026"/>
                  <a:gd name="connsiteX56" fmla="*/ 444201 w 1334713"/>
                  <a:gd name="connsiteY56" fmla="*/ 523857 h 1527026"/>
                  <a:gd name="connsiteX57" fmla="*/ 430754 w 1334713"/>
                  <a:gd name="connsiteY57" fmla="*/ 604539 h 1527026"/>
                  <a:gd name="connsiteX58" fmla="*/ 417307 w 1334713"/>
                  <a:gd name="connsiteY58" fmla="*/ 624710 h 1527026"/>
                  <a:gd name="connsiteX59" fmla="*/ 403860 w 1334713"/>
                  <a:gd name="connsiteY59" fmla="*/ 665051 h 1527026"/>
                  <a:gd name="connsiteX60" fmla="*/ 397136 w 1334713"/>
                  <a:gd name="connsiteY60" fmla="*/ 685222 h 1527026"/>
                  <a:gd name="connsiteX61" fmla="*/ 376966 w 1334713"/>
                  <a:gd name="connsiteY61" fmla="*/ 698669 h 1527026"/>
                  <a:gd name="connsiteX62" fmla="*/ 363519 w 1334713"/>
                  <a:gd name="connsiteY62" fmla="*/ 739010 h 1527026"/>
                  <a:gd name="connsiteX63" fmla="*/ 323177 w 1334713"/>
                  <a:gd name="connsiteY63" fmla="*/ 752457 h 1527026"/>
                  <a:gd name="connsiteX64" fmla="*/ 296283 w 1334713"/>
                  <a:gd name="connsiteY64" fmla="*/ 779351 h 1527026"/>
                  <a:gd name="connsiteX65" fmla="*/ 282836 w 1334713"/>
                  <a:gd name="connsiteY65" fmla="*/ 799522 h 1527026"/>
                  <a:gd name="connsiteX66" fmla="*/ 289560 w 1334713"/>
                  <a:gd name="connsiteY66" fmla="*/ 853310 h 1527026"/>
                  <a:gd name="connsiteX67" fmla="*/ 329901 w 1334713"/>
                  <a:gd name="connsiteY67" fmla="*/ 866757 h 1527026"/>
                  <a:gd name="connsiteX68" fmla="*/ 350071 w 1334713"/>
                  <a:gd name="connsiteY68" fmla="*/ 880204 h 1527026"/>
                  <a:gd name="connsiteX69" fmla="*/ 370242 w 1334713"/>
                  <a:gd name="connsiteY69" fmla="*/ 886927 h 1527026"/>
                  <a:gd name="connsiteX70" fmla="*/ 316454 w 1334713"/>
                  <a:gd name="connsiteY70" fmla="*/ 886927 h 1527026"/>
                  <a:gd name="connsiteX71" fmla="*/ 303007 w 1334713"/>
                  <a:gd name="connsiteY71" fmla="*/ 866757 h 1527026"/>
                  <a:gd name="connsiteX72" fmla="*/ 242495 w 1334713"/>
                  <a:gd name="connsiteY72" fmla="*/ 873480 h 1527026"/>
                  <a:gd name="connsiteX73" fmla="*/ 249219 w 1334713"/>
                  <a:gd name="connsiteY73" fmla="*/ 893651 h 1527026"/>
                  <a:gd name="connsiteX74" fmla="*/ 289560 w 1334713"/>
                  <a:gd name="connsiteY74" fmla="*/ 920545 h 1527026"/>
                  <a:gd name="connsiteX75" fmla="*/ 303007 w 1334713"/>
                  <a:gd name="connsiteY75" fmla="*/ 960886 h 1527026"/>
                  <a:gd name="connsiteX76" fmla="*/ 323177 w 1334713"/>
                  <a:gd name="connsiteY76" fmla="*/ 974333 h 1527026"/>
                  <a:gd name="connsiteX77" fmla="*/ 491266 w 1334713"/>
                  <a:gd name="connsiteY77" fmla="*/ 994504 h 1527026"/>
                  <a:gd name="connsiteX78" fmla="*/ 383689 w 1334713"/>
                  <a:gd name="connsiteY78" fmla="*/ 1007951 h 1527026"/>
                  <a:gd name="connsiteX79" fmla="*/ 363519 w 1334713"/>
                  <a:gd name="connsiteY79" fmla="*/ 1014675 h 1527026"/>
                  <a:gd name="connsiteX80" fmla="*/ 343348 w 1334713"/>
                  <a:gd name="connsiteY80" fmla="*/ 1007951 h 1527026"/>
                  <a:gd name="connsiteX81" fmla="*/ 329901 w 1334713"/>
                  <a:gd name="connsiteY81" fmla="*/ 967610 h 1527026"/>
                  <a:gd name="connsiteX82" fmla="*/ 289560 w 1334713"/>
                  <a:gd name="connsiteY82" fmla="*/ 954163 h 1527026"/>
                  <a:gd name="connsiteX83" fmla="*/ 229048 w 1334713"/>
                  <a:gd name="connsiteY83" fmla="*/ 920545 h 1527026"/>
                  <a:gd name="connsiteX84" fmla="*/ 215601 w 1334713"/>
                  <a:gd name="connsiteY84" fmla="*/ 940716 h 1527026"/>
                  <a:gd name="connsiteX85" fmla="*/ 262666 w 1334713"/>
                  <a:gd name="connsiteY85" fmla="*/ 987780 h 1527026"/>
                  <a:gd name="connsiteX86" fmla="*/ 303007 w 1334713"/>
                  <a:gd name="connsiteY86" fmla="*/ 1001227 h 1527026"/>
                  <a:gd name="connsiteX87" fmla="*/ 316454 w 1334713"/>
                  <a:gd name="connsiteY87" fmla="*/ 1014675 h 1527026"/>
                  <a:gd name="connsiteX88" fmla="*/ 336624 w 1334713"/>
                  <a:gd name="connsiteY88" fmla="*/ 1028122 h 1527026"/>
                  <a:gd name="connsiteX89" fmla="*/ 296283 w 1334713"/>
                  <a:gd name="connsiteY89" fmla="*/ 1048292 h 1527026"/>
                  <a:gd name="connsiteX90" fmla="*/ 269389 w 1334713"/>
                  <a:gd name="connsiteY90" fmla="*/ 1041569 h 1527026"/>
                  <a:gd name="connsiteX91" fmla="*/ 249219 w 1334713"/>
                  <a:gd name="connsiteY91" fmla="*/ 1001227 h 1527026"/>
                  <a:gd name="connsiteX92" fmla="*/ 229048 w 1334713"/>
                  <a:gd name="connsiteY92" fmla="*/ 994504 h 1527026"/>
                  <a:gd name="connsiteX93" fmla="*/ 161813 w 1334713"/>
                  <a:gd name="connsiteY93" fmla="*/ 1001227 h 1527026"/>
                  <a:gd name="connsiteX94" fmla="*/ 148366 w 1334713"/>
                  <a:gd name="connsiteY94" fmla="*/ 1014675 h 1527026"/>
                  <a:gd name="connsiteX95" fmla="*/ 168536 w 1334713"/>
                  <a:gd name="connsiteY95" fmla="*/ 1021398 h 1527026"/>
                  <a:gd name="connsiteX96" fmla="*/ 215601 w 1334713"/>
                  <a:gd name="connsiteY96" fmla="*/ 1028122 h 1527026"/>
                  <a:gd name="connsiteX97" fmla="*/ 255942 w 1334713"/>
                  <a:gd name="connsiteY97" fmla="*/ 1034845 h 1527026"/>
                  <a:gd name="connsiteX98" fmla="*/ 229048 w 1334713"/>
                  <a:gd name="connsiteY98" fmla="*/ 1075186 h 1527026"/>
                  <a:gd name="connsiteX99" fmla="*/ 289560 w 1334713"/>
                  <a:gd name="connsiteY99" fmla="*/ 1102080 h 1527026"/>
                  <a:gd name="connsiteX100" fmla="*/ 309730 w 1334713"/>
                  <a:gd name="connsiteY100" fmla="*/ 1108804 h 1527026"/>
                  <a:gd name="connsiteX101" fmla="*/ 316454 w 1334713"/>
                  <a:gd name="connsiteY101" fmla="*/ 1128975 h 1527026"/>
                  <a:gd name="connsiteX102" fmla="*/ 242495 w 1334713"/>
                  <a:gd name="connsiteY102" fmla="*/ 1135698 h 1527026"/>
                  <a:gd name="connsiteX103" fmla="*/ 235771 w 1334713"/>
                  <a:gd name="connsiteY103" fmla="*/ 1115527 h 1527026"/>
                  <a:gd name="connsiteX104" fmla="*/ 195430 w 1334713"/>
                  <a:gd name="connsiteY104" fmla="*/ 1088633 h 1527026"/>
                  <a:gd name="connsiteX105" fmla="*/ 134919 w 1334713"/>
                  <a:gd name="connsiteY105" fmla="*/ 1095357 h 1527026"/>
                  <a:gd name="connsiteX106" fmla="*/ 114748 w 1334713"/>
                  <a:gd name="connsiteY106" fmla="*/ 1102080 h 1527026"/>
                  <a:gd name="connsiteX107" fmla="*/ 121471 w 1334713"/>
                  <a:gd name="connsiteY107" fmla="*/ 1081910 h 1527026"/>
                  <a:gd name="connsiteX108" fmla="*/ 161813 w 1334713"/>
                  <a:gd name="connsiteY108" fmla="*/ 1075186 h 1527026"/>
                  <a:gd name="connsiteX109" fmla="*/ 141642 w 1334713"/>
                  <a:gd name="connsiteY109" fmla="*/ 1061739 h 1527026"/>
                  <a:gd name="connsiteX110" fmla="*/ 114748 w 1334713"/>
                  <a:gd name="connsiteY110" fmla="*/ 1068463 h 1527026"/>
                  <a:gd name="connsiteX111" fmla="*/ 54236 w 1334713"/>
                  <a:gd name="connsiteY111" fmla="*/ 1075186 h 1527026"/>
                  <a:gd name="connsiteX112" fmla="*/ 40789 w 1334713"/>
                  <a:gd name="connsiteY112" fmla="*/ 1095357 h 1527026"/>
                  <a:gd name="connsiteX113" fmla="*/ 47513 w 1334713"/>
                  <a:gd name="connsiteY113" fmla="*/ 1128975 h 1527026"/>
                  <a:gd name="connsiteX114" fmla="*/ 67683 w 1334713"/>
                  <a:gd name="connsiteY114" fmla="*/ 1135698 h 1527026"/>
                  <a:gd name="connsiteX115" fmla="*/ 114748 w 1334713"/>
                  <a:gd name="connsiteY115" fmla="*/ 1142422 h 1527026"/>
                  <a:gd name="connsiteX116" fmla="*/ 128195 w 1334713"/>
                  <a:gd name="connsiteY116" fmla="*/ 1162592 h 1527026"/>
                  <a:gd name="connsiteX117" fmla="*/ 195430 w 1334713"/>
                  <a:gd name="connsiteY117" fmla="*/ 1162592 h 1527026"/>
                  <a:gd name="connsiteX118" fmla="*/ 215601 w 1334713"/>
                  <a:gd name="connsiteY118" fmla="*/ 1155869 h 1527026"/>
                  <a:gd name="connsiteX119" fmla="*/ 255942 w 1334713"/>
                  <a:gd name="connsiteY119" fmla="*/ 1169316 h 1527026"/>
                  <a:gd name="connsiteX120" fmla="*/ 296283 w 1334713"/>
                  <a:gd name="connsiteY120" fmla="*/ 1176039 h 1527026"/>
                  <a:gd name="connsiteX121" fmla="*/ 235771 w 1334713"/>
                  <a:gd name="connsiteY121" fmla="*/ 1182763 h 1527026"/>
                  <a:gd name="connsiteX122" fmla="*/ 195430 w 1334713"/>
                  <a:gd name="connsiteY122" fmla="*/ 1189486 h 1527026"/>
                  <a:gd name="connsiteX123" fmla="*/ 181983 w 1334713"/>
                  <a:gd name="connsiteY123" fmla="*/ 1209657 h 1527026"/>
                  <a:gd name="connsiteX124" fmla="*/ 108024 w 1334713"/>
                  <a:gd name="connsiteY124" fmla="*/ 1196210 h 1527026"/>
                  <a:gd name="connsiteX125" fmla="*/ 20619 w 1334713"/>
                  <a:gd name="connsiteY125" fmla="*/ 1189486 h 1527026"/>
                  <a:gd name="connsiteX126" fmla="*/ 13895 w 1334713"/>
                  <a:gd name="connsiteY126" fmla="*/ 1209657 h 1527026"/>
                  <a:gd name="connsiteX127" fmla="*/ 448 w 1334713"/>
                  <a:gd name="connsiteY127" fmla="*/ 1229827 h 1527026"/>
                  <a:gd name="connsiteX128" fmla="*/ 60960 w 1334713"/>
                  <a:gd name="connsiteY128" fmla="*/ 1236551 h 1527026"/>
                  <a:gd name="connsiteX129" fmla="*/ 128195 w 1334713"/>
                  <a:gd name="connsiteY129" fmla="*/ 1243275 h 1527026"/>
                  <a:gd name="connsiteX130" fmla="*/ 155089 w 1334713"/>
                  <a:gd name="connsiteY130" fmla="*/ 1249998 h 1527026"/>
                  <a:gd name="connsiteX131" fmla="*/ 161813 w 1334713"/>
                  <a:gd name="connsiteY131" fmla="*/ 1270169 h 1527026"/>
                  <a:gd name="connsiteX132" fmla="*/ 269389 w 1334713"/>
                  <a:gd name="connsiteY132" fmla="*/ 1263445 h 1527026"/>
                  <a:gd name="connsiteX133" fmla="*/ 276113 w 1334713"/>
                  <a:gd name="connsiteY133" fmla="*/ 1229827 h 1527026"/>
                  <a:gd name="connsiteX134" fmla="*/ 282836 w 1334713"/>
                  <a:gd name="connsiteY134" fmla="*/ 1209657 h 1527026"/>
                  <a:gd name="connsiteX135" fmla="*/ 309730 w 1334713"/>
                  <a:gd name="connsiteY135" fmla="*/ 1196210 h 1527026"/>
                  <a:gd name="connsiteX136" fmla="*/ 363519 w 1334713"/>
                  <a:gd name="connsiteY136" fmla="*/ 1182763 h 1527026"/>
                  <a:gd name="connsiteX137" fmla="*/ 383689 w 1334713"/>
                  <a:gd name="connsiteY137" fmla="*/ 1142422 h 1527026"/>
                  <a:gd name="connsiteX138" fmla="*/ 403860 w 1334713"/>
                  <a:gd name="connsiteY138" fmla="*/ 1135698 h 1527026"/>
                  <a:gd name="connsiteX139" fmla="*/ 457648 w 1334713"/>
                  <a:gd name="connsiteY139" fmla="*/ 1128975 h 1527026"/>
                  <a:gd name="connsiteX140" fmla="*/ 477819 w 1334713"/>
                  <a:gd name="connsiteY140" fmla="*/ 1122251 h 1527026"/>
                  <a:gd name="connsiteX141" fmla="*/ 504713 w 1334713"/>
                  <a:gd name="connsiteY141" fmla="*/ 1155869 h 1527026"/>
                  <a:gd name="connsiteX142" fmla="*/ 524883 w 1334713"/>
                  <a:gd name="connsiteY142" fmla="*/ 1162592 h 1527026"/>
                  <a:gd name="connsiteX143" fmla="*/ 558501 w 1334713"/>
                  <a:gd name="connsiteY143" fmla="*/ 1169316 h 1527026"/>
                  <a:gd name="connsiteX144" fmla="*/ 571948 w 1334713"/>
                  <a:gd name="connsiteY144" fmla="*/ 1149145 h 1527026"/>
                  <a:gd name="connsiteX145" fmla="*/ 585395 w 1334713"/>
                  <a:gd name="connsiteY145" fmla="*/ 1169316 h 1527026"/>
                  <a:gd name="connsiteX146" fmla="*/ 592119 w 1334713"/>
                  <a:gd name="connsiteY146" fmla="*/ 1202933 h 1527026"/>
                  <a:gd name="connsiteX147" fmla="*/ 612289 w 1334713"/>
                  <a:gd name="connsiteY147" fmla="*/ 1209657 h 1527026"/>
                  <a:gd name="connsiteX148" fmla="*/ 625736 w 1334713"/>
                  <a:gd name="connsiteY148" fmla="*/ 1229827 h 1527026"/>
                  <a:gd name="connsiteX149" fmla="*/ 632460 w 1334713"/>
                  <a:gd name="connsiteY149" fmla="*/ 1249998 h 1527026"/>
                  <a:gd name="connsiteX150" fmla="*/ 652630 w 1334713"/>
                  <a:gd name="connsiteY150" fmla="*/ 1256722 h 1527026"/>
                  <a:gd name="connsiteX151" fmla="*/ 746760 w 1334713"/>
                  <a:gd name="connsiteY151" fmla="*/ 1263445 h 1527026"/>
                  <a:gd name="connsiteX152" fmla="*/ 820719 w 1334713"/>
                  <a:gd name="connsiteY152" fmla="*/ 1283616 h 1527026"/>
                  <a:gd name="connsiteX153" fmla="*/ 840889 w 1334713"/>
                  <a:gd name="connsiteY153" fmla="*/ 1297063 h 1527026"/>
                  <a:gd name="connsiteX154" fmla="*/ 854336 w 1334713"/>
                  <a:gd name="connsiteY154" fmla="*/ 1317233 h 1527026"/>
                  <a:gd name="connsiteX155" fmla="*/ 840889 w 1334713"/>
                  <a:gd name="connsiteY155" fmla="*/ 1371022 h 1527026"/>
                  <a:gd name="connsiteX156" fmla="*/ 820719 w 1334713"/>
                  <a:gd name="connsiteY156" fmla="*/ 1465151 h 1527026"/>
                  <a:gd name="connsiteX157" fmla="*/ 813995 w 1334713"/>
                  <a:gd name="connsiteY157" fmla="*/ 1485322 h 1527026"/>
                  <a:gd name="connsiteX158" fmla="*/ 820719 w 1334713"/>
                  <a:gd name="connsiteY158" fmla="*/ 1512216 h 1527026"/>
                  <a:gd name="connsiteX159" fmla="*/ 921571 w 1334713"/>
                  <a:gd name="connsiteY159" fmla="*/ 1512216 h 1527026"/>
                  <a:gd name="connsiteX160" fmla="*/ 928295 w 1334713"/>
                  <a:gd name="connsiteY160" fmla="*/ 1492045 h 1527026"/>
                  <a:gd name="connsiteX161" fmla="*/ 935019 w 1334713"/>
                  <a:gd name="connsiteY161" fmla="*/ 1465151 h 1527026"/>
                  <a:gd name="connsiteX162" fmla="*/ 948466 w 1334713"/>
                  <a:gd name="connsiteY162" fmla="*/ 1444980 h 1527026"/>
                  <a:gd name="connsiteX163" fmla="*/ 941742 w 1334713"/>
                  <a:gd name="connsiteY163" fmla="*/ 1411363 h 1527026"/>
                  <a:gd name="connsiteX164" fmla="*/ 901401 w 1334713"/>
                  <a:gd name="connsiteY164" fmla="*/ 1397916 h 1527026"/>
                  <a:gd name="connsiteX165" fmla="*/ 881230 w 1334713"/>
                  <a:gd name="connsiteY165" fmla="*/ 1384469 h 1527026"/>
                  <a:gd name="connsiteX166" fmla="*/ 908124 w 1334713"/>
                  <a:gd name="connsiteY166" fmla="*/ 1350851 h 1527026"/>
                  <a:gd name="connsiteX167" fmla="*/ 935019 w 1334713"/>
                  <a:gd name="connsiteY167" fmla="*/ 1344127 h 1527026"/>
                  <a:gd name="connsiteX168" fmla="*/ 955189 w 1334713"/>
                  <a:gd name="connsiteY168" fmla="*/ 1337404 h 1527026"/>
                  <a:gd name="connsiteX169" fmla="*/ 975360 w 1334713"/>
                  <a:gd name="connsiteY169" fmla="*/ 1317233 h 1527026"/>
                  <a:gd name="connsiteX170" fmla="*/ 948466 w 1334713"/>
                  <a:gd name="connsiteY170" fmla="*/ 1290339 h 1527026"/>
                  <a:gd name="connsiteX171" fmla="*/ 935019 w 1334713"/>
                  <a:gd name="connsiteY171" fmla="*/ 1270169 h 1527026"/>
                  <a:gd name="connsiteX172" fmla="*/ 961913 w 1334713"/>
                  <a:gd name="connsiteY172" fmla="*/ 1209657 h 1527026"/>
                  <a:gd name="connsiteX173" fmla="*/ 982083 w 1334713"/>
                  <a:gd name="connsiteY173" fmla="*/ 1196210 h 1527026"/>
                  <a:gd name="connsiteX174" fmla="*/ 982083 w 1334713"/>
                  <a:gd name="connsiteY174" fmla="*/ 1102080 h 1527026"/>
                  <a:gd name="connsiteX175" fmla="*/ 961913 w 1334713"/>
                  <a:gd name="connsiteY175" fmla="*/ 1095357 h 1527026"/>
                  <a:gd name="connsiteX176" fmla="*/ 948466 w 1334713"/>
                  <a:gd name="connsiteY176" fmla="*/ 1075186 h 1527026"/>
                  <a:gd name="connsiteX177" fmla="*/ 941742 w 1334713"/>
                  <a:gd name="connsiteY177" fmla="*/ 1034845 h 1527026"/>
                  <a:gd name="connsiteX178" fmla="*/ 935019 w 1334713"/>
                  <a:gd name="connsiteY178" fmla="*/ 1007951 h 1527026"/>
                  <a:gd name="connsiteX179" fmla="*/ 928295 w 1334713"/>
                  <a:gd name="connsiteY179" fmla="*/ 987780 h 1527026"/>
                  <a:gd name="connsiteX180" fmla="*/ 908124 w 1334713"/>
                  <a:gd name="connsiteY180" fmla="*/ 974333 h 1527026"/>
                  <a:gd name="connsiteX181" fmla="*/ 901401 w 1334713"/>
                  <a:gd name="connsiteY181" fmla="*/ 954163 h 1527026"/>
                  <a:gd name="connsiteX182" fmla="*/ 941742 w 1334713"/>
                  <a:gd name="connsiteY182" fmla="*/ 927269 h 1527026"/>
                  <a:gd name="connsiteX183" fmla="*/ 961913 w 1334713"/>
                  <a:gd name="connsiteY183" fmla="*/ 920545 h 1527026"/>
                  <a:gd name="connsiteX184" fmla="*/ 968636 w 1334713"/>
                  <a:gd name="connsiteY184" fmla="*/ 893651 h 1527026"/>
                  <a:gd name="connsiteX185" fmla="*/ 1015701 w 1334713"/>
                  <a:gd name="connsiteY185" fmla="*/ 920545 h 1527026"/>
                  <a:gd name="connsiteX186" fmla="*/ 1096383 w 1334713"/>
                  <a:gd name="connsiteY186" fmla="*/ 913822 h 1527026"/>
                  <a:gd name="connsiteX187" fmla="*/ 1116554 w 1334713"/>
                  <a:gd name="connsiteY187" fmla="*/ 893651 h 1527026"/>
                  <a:gd name="connsiteX188" fmla="*/ 1156895 w 1334713"/>
                  <a:gd name="connsiteY188" fmla="*/ 880204 h 1527026"/>
                  <a:gd name="connsiteX189" fmla="*/ 1177066 w 1334713"/>
                  <a:gd name="connsiteY189" fmla="*/ 873480 h 1527026"/>
                  <a:gd name="connsiteX190" fmla="*/ 1183789 w 1334713"/>
                  <a:gd name="connsiteY190" fmla="*/ 799522 h 1527026"/>
                  <a:gd name="connsiteX191" fmla="*/ 1163619 w 1334713"/>
                  <a:gd name="connsiteY191" fmla="*/ 792798 h 1527026"/>
                  <a:gd name="connsiteX192" fmla="*/ 1197236 w 1334713"/>
                  <a:gd name="connsiteY192" fmla="*/ 772627 h 1527026"/>
                  <a:gd name="connsiteX193" fmla="*/ 1217407 w 1334713"/>
                  <a:gd name="connsiteY193" fmla="*/ 765904 h 1527026"/>
                  <a:gd name="connsiteX194" fmla="*/ 1230854 w 1334713"/>
                  <a:gd name="connsiteY194" fmla="*/ 745733 h 1527026"/>
                  <a:gd name="connsiteX195" fmla="*/ 1251024 w 1334713"/>
                  <a:gd name="connsiteY195" fmla="*/ 739010 h 1527026"/>
                  <a:gd name="connsiteX196" fmla="*/ 1264471 w 1334713"/>
                  <a:gd name="connsiteY196" fmla="*/ 698669 h 1527026"/>
                  <a:gd name="connsiteX197" fmla="*/ 1271195 w 1334713"/>
                  <a:gd name="connsiteY197" fmla="*/ 678498 h 1527026"/>
                  <a:gd name="connsiteX198" fmla="*/ 1277919 w 1334713"/>
                  <a:gd name="connsiteY198" fmla="*/ 658327 h 1527026"/>
                  <a:gd name="connsiteX199" fmla="*/ 1291366 w 1334713"/>
                  <a:gd name="connsiteY199" fmla="*/ 638157 h 1527026"/>
                  <a:gd name="connsiteX200" fmla="*/ 1257748 w 1334713"/>
                  <a:gd name="connsiteY200" fmla="*/ 577645 h 1527026"/>
                  <a:gd name="connsiteX201" fmla="*/ 1230854 w 1334713"/>
                  <a:gd name="connsiteY201" fmla="*/ 584369 h 1527026"/>
                  <a:gd name="connsiteX202" fmla="*/ 1210683 w 1334713"/>
                  <a:gd name="connsiteY202" fmla="*/ 591092 h 1527026"/>
                  <a:gd name="connsiteX203" fmla="*/ 1183789 w 1334713"/>
                  <a:gd name="connsiteY203" fmla="*/ 584369 h 1527026"/>
                  <a:gd name="connsiteX204" fmla="*/ 1163619 w 1334713"/>
                  <a:gd name="connsiteY204" fmla="*/ 570922 h 1527026"/>
                  <a:gd name="connsiteX205" fmla="*/ 1163619 w 1334713"/>
                  <a:gd name="connsiteY205" fmla="*/ 530580 h 1527026"/>
                  <a:gd name="connsiteX206" fmla="*/ 1177066 w 1334713"/>
                  <a:gd name="connsiteY206" fmla="*/ 510410 h 1527026"/>
                  <a:gd name="connsiteX207" fmla="*/ 1183789 w 1334713"/>
                  <a:gd name="connsiteY207" fmla="*/ 470069 h 1527026"/>
                  <a:gd name="connsiteX208" fmla="*/ 1203960 w 1334713"/>
                  <a:gd name="connsiteY208" fmla="*/ 463345 h 1527026"/>
                  <a:gd name="connsiteX209" fmla="*/ 1271195 w 1334713"/>
                  <a:gd name="connsiteY209" fmla="*/ 456622 h 1527026"/>
                  <a:gd name="connsiteX210" fmla="*/ 1277919 w 1334713"/>
                  <a:gd name="connsiteY210" fmla="*/ 362492 h 1527026"/>
                  <a:gd name="connsiteX211" fmla="*/ 1304813 w 1334713"/>
                  <a:gd name="connsiteY211" fmla="*/ 322151 h 1527026"/>
                  <a:gd name="connsiteX212" fmla="*/ 1311536 w 1334713"/>
                  <a:gd name="connsiteY212" fmla="*/ 301980 h 1527026"/>
                  <a:gd name="connsiteX213" fmla="*/ 1324983 w 1334713"/>
                  <a:gd name="connsiteY213" fmla="*/ 281810 h 1527026"/>
                  <a:gd name="connsiteX214" fmla="*/ 1331707 w 1334713"/>
                  <a:gd name="connsiteY214" fmla="*/ 207851 h 1527026"/>
                  <a:gd name="connsiteX215" fmla="*/ 1324983 w 1334713"/>
                  <a:gd name="connsiteY215" fmla="*/ 160786 h 1527026"/>
                  <a:gd name="connsiteX216" fmla="*/ 1284642 w 1334713"/>
                  <a:gd name="connsiteY216" fmla="*/ 147339 h 1527026"/>
                  <a:gd name="connsiteX217" fmla="*/ 1264471 w 1334713"/>
                  <a:gd name="connsiteY217" fmla="*/ 133892 h 1527026"/>
                  <a:gd name="connsiteX218" fmla="*/ 1251024 w 1334713"/>
                  <a:gd name="connsiteY218" fmla="*/ 113722 h 1527026"/>
                  <a:gd name="connsiteX219" fmla="*/ 1210683 w 1334713"/>
                  <a:gd name="connsiteY219" fmla="*/ 86827 h 1527026"/>
                  <a:gd name="connsiteX220" fmla="*/ 1203960 w 1334713"/>
                  <a:gd name="connsiteY220" fmla="*/ 66657 h 1527026"/>
                  <a:gd name="connsiteX221" fmla="*/ 1116554 w 1334713"/>
                  <a:gd name="connsiteY221" fmla="*/ 33039 h 1527026"/>
                  <a:gd name="connsiteX222" fmla="*/ 1049319 w 1334713"/>
                  <a:gd name="connsiteY222" fmla="*/ 46486 h 1527026"/>
                  <a:gd name="connsiteX223" fmla="*/ 935019 w 1334713"/>
                  <a:gd name="connsiteY223" fmla="*/ 53210 h 1527026"/>
                  <a:gd name="connsiteX224" fmla="*/ 867783 w 1334713"/>
                  <a:gd name="connsiteY224" fmla="*/ 73380 h 1527026"/>
                  <a:gd name="connsiteX225" fmla="*/ 827442 w 1334713"/>
                  <a:gd name="connsiteY225" fmla="*/ 86827 h 1527026"/>
                  <a:gd name="connsiteX226" fmla="*/ 807271 w 1334713"/>
                  <a:gd name="connsiteY226" fmla="*/ 93551 h 1527026"/>
                  <a:gd name="connsiteX227" fmla="*/ 773654 w 1334713"/>
                  <a:gd name="connsiteY227" fmla="*/ 120445 h 1527026"/>
                  <a:gd name="connsiteX228" fmla="*/ 740036 w 1334713"/>
                  <a:gd name="connsiteY228" fmla="*/ 147339 h 1527026"/>
                  <a:gd name="connsiteX229" fmla="*/ 706419 w 1334713"/>
                  <a:gd name="connsiteY229" fmla="*/ 187680 h 15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</a:cxnLst>
                <a:rect l="l" t="t" r="r" b="b"/>
                <a:pathLst>
                  <a:path w="1334713" h="1527026">
                    <a:moveTo>
                      <a:pt x="706419" y="187680"/>
                    </a:moveTo>
                    <a:cubicBezTo>
                      <a:pt x="708660" y="223539"/>
                      <a:pt x="657184" y="330393"/>
                      <a:pt x="753483" y="362492"/>
                    </a:cubicBezTo>
                    <a:cubicBezTo>
                      <a:pt x="761149" y="365047"/>
                      <a:pt x="766930" y="371457"/>
                      <a:pt x="773654" y="375939"/>
                    </a:cubicBezTo>
                    <a:cubicBezTo>
                      <a:pt x="778136" y="382663"/>
                      <a:pt x="785958" y="388110"/>
                      <a:pt x="787101" y="396110"/>
                    </a:cubicBezTo>
                    <a:cubicBezTo>
                      <a:pt x="787945" y="402017"/>
                      <a:pt x="776176" y="435608"/>
                      <a:pt x="773654" y="443175"/>
                    </a:cubicBezTo>
                    <a:cubicBezTo>
                      <a:pt x="775895" y="456622"/>
                      <a:pt x="771400" y="473257"/>
                      <a:pt x="780377" y="483516"/>
                    </a:cubicBezTo>
                    <a:cubicBezTo>
                      <a:pt x="794184" y="499295"/>
                      <a:pt x="882731" y="503164"/>
                      <a:pt x="887954" y="503686"/>
                    </a:cubicBezTo>
                    <a:cubicBezTo>
                      <a:pt x="878726" y="509838"/>
                      <a:pt x="851311" y="526209"/>
                      <a:pt x="847613" y="537304"/>
                    </a:cubicBezTo>
                    <a:cubicBezTo>
                      <a:pt x="823218" y="610489"/>
                      <a:pt x="866040" y="589433"/>
                      <a:pt x="820719" y="604539"/>
                    </a:cubicBezTo>
                    <a:cubicBezTo>
                      <a:pt x="816236" y="609021"/>
                      <a:pt x="812221" y="614026"/>
                      <a:pt x="807271" y="617986"/>
                    </a:cubicBezTo>
                    <a:cubicBezTo>
                      <a:pt x="800961" y="623034"/>
                      <a:pt x="792149" y="625123"/>
                      <a:pt x="787101" y="631433"/>
                    </a:cubicBezTo>
                    <a:cubicBezTo>
                      <a:pt x="761023" y="664031"/>
                      <a:pt x="804213" y="643659"/>
                      <a:pt x="760207" y="658327"/>
                    </a:cubicBezTo>
                    <a:cubicBezTo>
                      <a:pt x="736739" y="681797"/>
                      <a:pt x="752772" y="669773"/>
                      <a:pt x="706419" y="685222"/>
                    </a:cubicBezTo>
                    <a:lnTo>
                      <a:pt x="726589" y="678498"/>
                    </a:lnTo>
                    <a:lnTo>
                      <a:pt x="746760" y="671775"/>
                    </a:lnTo>
                    <a:cubicBezTo>
                      <a:pt x="751242" y="667292"/>
                      <a:pt x="755257" y="662287"/>
                      <a:pt x="760207" y="658327"/>
                    </a:cubicBezTo>
                    <a:cubicBezTo>
                      <a:pt x="766517" y="653279"/>
                      <a:pt x="774663" y="650594"/>
                      <a:pt x="780377" y="644880"/>
                    </a:cubicBezTo>
                    <a:cubicBezTo>
                      <a:pt x="786091" y="639166"/>
                      <a:pt x="786972" y="628993"/>
                      <a:pt x="793824" y="624710"/>
                    </a:cubicBezTo>
                    <a:cubicBezTo>
                      <a:pt x="805844" y="617198"/>
                      <a:pt x="834166" y="611263"/>
                      <a:pt x="834166" y="611263"/>
                    </a:cubicBezTo>
                    <a:cubicBezTo>
                      <a:pt x="836407" y="602298"/>
                      <a:pt x="837249" y="592862"/>
                      <a:pt x="840889" y="584369"/>
                    </a:cubicBezTo>
                    <a:cubicBezTo>
                      <a:pt x="844072" y="576942"/>
                      <a:pt x="850722" y="571426"/>
                      <a:pt x="854336" y="564198"/>
                    </a:cubicBezTo>
                    <a:cubicBezTo>
                      <a:pt x="857506" y="557859"/>
                      <a:pt x="858819" y="550751"/>
                      <a:pt x="861060" y="544027"/>
                    </a:cubicBezTo>
                    <a:cubicBezTo>
                      <a:pt x="854336" y="541786"/>
                      <a:pt x="847228" y="540473"/>
                      <a:pt x="840889" y="537304"/>
                    </a:cubicBezTo>
                    <a:cubicBezTo>
                      <a:pt x="823929" y="528824"/>
                      <a:pt x="819777" y="522915"/>
                      <a:pt x="807271" y="510410"/>
                    </a:cubicBezTo>
                    <a:cubicBezTo>
                      <a:pt x="793824" y="514892"/>
                      <a:pt x="771412" y="510410"/>
                      <a:pt x="766930" y="523857"/>
                    </a:cubicBezTo>
                    <a:cubicBezTo>
                      <a:pt x="764689" y="530580"/>
                      <a:pt x="766360" y="540511"/>
                      <a:pt x="760207" y="544027"/>
                    </a:cubicBezTo>
                    <a:cubicBezTo>
                      <a:pt x="748371" y="550791"/>
                      <a:pt x="733234" y="548077"/>
                      <a:pt x="719866" y="550751"/>
                    </a:cubicBezTo>
                    <a:cubicBezTo>
                      <a:pt x="710805" y="552563"/>
                      <a:pt x="701936" y="555234"/>
                      <a:pt x="692971" y="557475"/>
                    </a:cubicBezTo>
                    <a:cubicBezTo>
                      <a:pt x="690730" y="564198"/>
                      <a:pt x="691259" y="572634"/>
                      <a:pt x="686248" y="577645"/>
                    </a:cubicBezTo>
                    <a:cubicBezTo>
                      <a:pt x="681236" y="582657"/>
                      <a:pt x="672416" y="581199"/>
                      <a:pt x="666077" y="584369"/>
                    </a:cubicBezTo>
                    <a:cubicBezTo>
                      <a:pt x="647357" y="593729"/>
                      <a:pt x="640605" y="603118"/>
                      <a:pt x="625736" y="617986"/>
                    </a:cubicBezTo>
                    <a:cubicBezTo>
                      <a:pt x="627977" y="626951"/>
                      <a:pt x="624941" y="639509"/>
                      <a:pt x="632460" y="644880"/>
                    </a:cubicBezTo>
                    <a:cubicBezTo>
                      <a:pt x="643553" y="652804"/>
                      <a:pt x="660965" y="644840"/>
                      <a:pt x="672801" y="651604"/>
                    </a:cubicBezTo>
                    <a:cubicBezTo>
                      <a:pt x="678954" y="655120"/>
                      <a:pt x="686104" y="669143"/>
                      <a:pt x="679524" y="671775"/>
                    </a:cubicBezTo>
                    <a:cubicBezTo>
                      <a:pt x="666867" y="676838"/>
                      <a:pt x="652678" y="666979"/>
                      <a:pt x="639183" y="665051"/>
                    </a:cubicBezTo>
                    <a:cubicBezTo>
                      <a:pt x="621296" y="662495"/>
                      <a:pt x="603324" y="660568"/>
                      <a:pt x="585395" y="658327"/>
                    </a:cubicBezTo>
                    <a:cubicBezTo>
                      <a:pt x="545054" y="644881"/>
                      <a:pt x="571947" y="658327"/>
                      <a:pt x="585395" y="644880"/>
                    </a:cubicBezTo>
                    <a:cubicBezTo>
                      <a:pt x="621256" y="609021"/>
                      <a:pt x="558500" y="635917"/>
                      <a:pt x="612289" y="617986"/>
                    </a:cubicBezTo>
                    <a:cubicBezTo>
                      <a:pt x="614530" y="611263"/>
                      <a:pt x="619796" y="604860"/>
                      <a:pt x="619013" y="597816"/>
                    </a:cubicBezTo>
                    <a:cubicBezTo>
                      <a:pt x="615150" y="563051"/>
                      <a:pt x="610405" y="562315"/>
                      <a:pt x="592119" y="544027"/>
                    </a:cubicBezTo>
                    <a:cubicBezTo>
                      <a:pt x="610047" y="490242"/>
                      <a:pt x="592119" y="557473"/>
                      <a:pt x="592119" y="503686"/>
                    </a:cubicBezTo>
                    <a:cubicBezTo>
                      <a:pt x="592119" y="494445"/>
                      <a:pt x="596601" y="485757"/>
                      <a:pt x="598842" y="476792"/>
                    </a:cubicBezTo>
                    <a:cubicBezTo>
                      <a:pt x="603324" y="483516"/>
                      <a:pt x="604519" y="494743"/>
                      <a:pt x="612289" y="496963"/>
                    </a:cubicBezTo>
                    <a:cubicBezTo>
                      <a:pt x="621025" y="499459"/>
                      <a:pt x="654805" y="487273"/>
                      <a:pt x="666077" y="483516"/>
                    </a:cubicBezTo>
                    <a:cubicBezTo>
                      <a:pt x="663836" y="465586"/>
                      <a:pt x="666065" y="446504"/>
                      <a:pt x="659354" y="429727"/>
                    </a:cubicBezTo>
                    <a:cubicBezTo>
                      <a:pt x="656353" y="422224"/>
                      <a:pt x="644897" y="421994"/>
                      <a:pt x="639183" y="416280"/>
                    </a:cubicBezTo>
                    <a:cubicBezTo>
                      <a:pt x="633469" y="410566"/>
                      <a:pt x="630218" y="402833"/>
                      <a:pt x="625736" y="396110"/>
                    </a:cubicBezTo>
                    <a:cubicBezTo>
                      <a:pt x="619079" y="376139"/>
                      <a:pt x="614824" y="351580"/>
                      <a:pt x="598842" y="335598"/>
                    </a:cubicBezTo>
                    <a:cubicBezTo>
                      <a:pt x="593128" y="329884"/>
                      <a:pt x="585395" y="326633"/>
                      <a:pt x="578671" y="322151"/>
                    </a:cubicBezTo>
                    <a:cubicBezTo>
                      <a:pt x="571948" y="324392"/>
                      <a:pt x="564840" y="325705"/>
                      <a:pt x="558501" y="328875"/>
                    </a:cubicBezTo>
                    <a:cubicBezTo>
                      <a:pt x="551273" y="332489"/>
                      <a:pt x="546348" y="341320"/>
                      <a:pt x="538330" y="342322"/>
                    </a:cubicBezTo>
                    <a:cubicBezTo>
                      <a:pt x="526991" y="343739"/>
                      <a:pt x="515919" y="337839"/>
                      <a:pt x="504713" y="335598"/>
                    </a:cubicBezTo>
                    <a:cubicBezTo>
                      <a:pt x="503922" y="333224"/>
                      <a:pt x="495901" y="289118"/>
                      <a:pt x="484542" y="328875"/>
                    </a:cubicBezTo>
                    <a:cubicBezTo>
                      <a:pt x="477052" y="355091"/>
                      <a:pt x="476442" y="382822"/>
                      <a:pt x="471095" y="409557"/>
                    </a:cubicBezTo>
                    <a:cubicBezTo>
                      <a:pt x="468854" y="420763"/>
                      <a:pt x="466415" y="431931"/>
                      <a:pt x="464371" y="443175"/>
                    </a:cubicBezTo>
                    <a:cubicBezTo>
                      <a:pt x="461932" y="456588"/>
                      <a:pt x="460954" y="470291"/>
                      <a:pt x="457648" y="483516"/>
                    </a:cubicBezTo>
                    <a:cubicBezTo>
                      <a:pt x="454210" y="497267"/>
                      <a:pt x="444201" y="523857"/>
                      <a:pt x="444201" y="523857"/>
                    </a:cubicBezTo>
                    <a:cubicBezTo>
                      <a:pt x="442071" y="543025"/>
                      <a:pt x="442017" y="582013"/>
                      <a:pt x="430754" y="604539"/>
                    </a:cubicBezTo>
                    <a:cubicBezTo>
                      <a:pt x="427140" y="611767"/>
                      <a:pt x="420589" y="617326"/>
                      <a:pt x="417307" y="624710"/>
                    </a:cubicBezTo>
                    <a:cubicBezTo>
                      <a:pt x="411550" y="637663"/>
                      <a:pt x="408342" y="651604"/>
                      <a:pt x="403860" y="665051"/>
                    </a:cubicBezTo>
                    <a:cubicBezTo>
                      <a:pt x="401619" y="671775"/>
                      <a:pt x="403033" y="681291"/>
                      <a:pt x="397136" y="685222"/>
                    </a:cubicBezTo>
                    <a:lnTo>
                      <a:pt x="376966" y="698669"/>
                    </a:lnTo>
                    <a:cubicBezTo>
                      <a:pt x="372484" y="712116"/>
                      <a:pt x="376966" y="734528"/>
                      <a:pt x="363519" y="739010"/>
                    </a:cubicBezTo>
                    <a:lnTo>
                      <a:pt x="323177" y="752457"/>
                    </a:lnTo>
                    <a:cubicBezTo>
                      <a:pt x="308509" y="796464"/>
                      <a:pt x="328882" y="753271"/>
                      <a:pt x="296283" y="779351"/>
                    </a:cubicBezTo>
                    <a:cubicBezTo>
                      <a:pt x="289973" y="784399"/>
                      <a:pt x="287318" y="792798"/>
                      <a:pt x="282836" y="799522"/>
                    </a:cubicBezTo>
                    <a:cubicBezTo>
                      <a:pt x="285077" y="817451"/>
                      <a:pt x="279198" y="838507"/>
                      <a:pt x="289560" y="853310"/>
                    </a:cubicBezTo>
                    <a:cubicBezTo>
                      <a:pt x="297689" y="864922"/>
                      <a:pt x="318107" y="858894"/>
                      <a:pt x="329901" y="866757"/>
                    </a:cubicBezTo>
                    <a:cubicBezTo>
                      <a:pt x="336624" y="871239"/>
                      <a:pt x="342844" y="876590"/>
                      <a:pt x="350071" y="880204"/>
                    </a:cubicBezTo>
                    <a:cubicBezTo>
                      <a:pt x="356410" y="883373"/>
                      <a:pt x="363518" y="884686"/>
                      <a:pt x="370242" y="886927"/>
                    </a:cubicBezTo>
                    <a:cubicBezTo>
                      <a:pt x="332171" y="899618"/>
                      <a:pt x="336219" y="911633"/>
                      <a:pt x="316454" y="886927"/>
                    </a:cubicBezTo>
                    <a:cubicBezTo>
                      <a:pt x="311406" y="880617"/>
                      <a:pt x="307489" y="873480"/>
                      <a:pt x="303007" y="866757"/>
                    </a:cubicBezTo>
                    <a:cubicBezTo>
                      <a:pt x="282836" y="868998"/>
                      <a:pt x="260647" y="864404"/>
                      <a:pt x="242495" y="873480"/>
                    </a:cubicBezTo>
                    <a:cubicBezTo>
                      <a:pt x="236156" y="876650"/>
                      <a:pt x="244207" y="888639"/>
                      <a:pt x="249219" y="893651"/>
                    </a:cubicBezTo>
                    <a:cubicBezTo>
                      <a:pt x="260647" y="905079"/>
                      <a:pt x="289560" y="920545"/>
                      <a:pt x="289560" y="920545"/>
                    </a:cubicBezTo>
                    <a:cubicBezTo>
                      <a:pt x="294042" y="933992"/>
                      <a:pt x="291213" y="953023"/>
                      <a:pt x="303007" y="960886"/>
                    </a:cubicBezTo>
                    <a:cubicBezTo>
                      <a:pt x="309730" y="965368"/>
                      <a:pt x="315793" y="971051"/>
                      <a:pt x="323177" y="974333"/>
                    </a:cubicBezTo>
                    <a:cubicBezTo>
                      <a:pt x="381059" y="1000058"/>
                      <a:pt x="418294" y="990663"/>
                      <a:pt x="491266" y="994504"/>
                    </a:cubicBezTo>
                    <a:cubicBezTo>
                      <a:pt x="445337" y="998679"/>
                      <a:pt x="423387" y="998026"/>
                      <a:pt x="383689" y="1007951"/>
                    </a:cubicBezTo>
                    <a:cubicBezTo>
                      <a:pt x="376814" y="1009670"/>
                      <a:pt x="370242" y="1012434"/>
                      <a:pt x="363519" y="1014675"/>
                    </a:cubicBezTo>
                    <a:cubicBezTo>
                      <a:pt x="356795" y="1012434"/>
                      <a:pt x="347467" y="1013718"/>
                      <a:pt x="343348" y="1007951"/>
                    </a:cubicBezTo>
                    <a:cubicBezTo>
                      <a:pt x="335109" y="996417"/>
                      <a:pt x="343348" y="972092"/>
                      <a:pt x="329901" y="967610"/>
                    </a:cubicBezTo>
                    <a:lnTo>
                      <a:pt x="289560" y="954163"/>
                    </a:lnTo>
                    <a:cubicBezTo>
                      <a:pt x="243322" y="923338"/>
                      <a:pt x="264551" y="932380"/>
                      <a:pt x="229048" y="920545"/>
                    </a:cubicBezTo>
                    <a:cubicBezTo>
                      <a:pt x="224566" y="927269"/>
                      <a:pt x="216930" y="932745"/>
                      <a:pt x="215601" y="940716"/>
                    </a:cubicBezTo>
                    <a:cubicBezTo>
                      <a:pt x="211685" y="964210"/>
                      <a:pt x="252343" y="984339"/>
                      <a:pt x="262666" y="987780"/>
                    </a:cubicBezTo>
                    <a:lnTo>
                      <a:pt x="303007" y="1001227"/>
                    </a:lnTo>
                    <a:cubicBezTo>
                      <a:pt x="307489" y="1005710"/>
                      <a:pt x="311504" y="1010715"/>
                      <a:pt x="316454" y="1014675"/>
                    </a:cubicBezTo>
                    <a:cubicBezTo>
                      <a:pt x="322764" y="1019723"/>
                      <a:pt x="336624" y="1020041"/>
                      <a:pt x="336624" y="1028122"/>
                    </a:cubicBezTo>
                    <a:cubicBezTo>
                      <a:pt x="336624" y="1036812"/>
                      <a:pt x="301257" y="1046634"/>
                      <a:pt x="296283" y="1048292"/>
                    </a:cubicBezTo>
                    <a:cubicBezTo>
                      <a:pt x="287318" y="1046051"/>
                      <a:pt x="277078" y="1046695"/>
                      <a:pt x="269389" y="1041569"/>
                    </a:cubicBezTo>
                    <a:cubicBezTo>
                      <a:pt x="231977" y="1016627"/>
                      <a:pt x="276068" y="1028076"/>
                      <a:pt x="249219" y="1001227"/>
                    </a:cubicBezTo>
                    <a:cubicBezTo>
                      <a:pt x="244208" y="996216"/>
                      <a:pt x="235772" y="996745"/>
                      <a:pt x="229048" y="994504"/>
                    </a:cubicBezTo>
                    <a:cubicBezTo>
                      <a:pt x="206636" y="996745"/>
                      <a:pt x="183664" y="995764"/>
                      <a:pt x="161813" y="1001227"/>
                    </a:cubicBezTo>
                    <a:cubicBezTo>
                      <a:pt x="155663" y="1002765"/>
                      <a:pt x="146362" y="1008661"/>
                      <a:pt x="148366" y="1014675"/>
                    </a:cubicBezTo>
                    <a:cubicBezTo>
                      <a:pt x="150607" y="1021398"/>
                      <a:pt x="161587" y="1020008"/>
                      <a:pt x="168536" y="1021398"/>
                    </a:cubicBezTo>
                    <a:cubicBezTo>
                      <a:pt x="184076" y="1024506"/>
                      <a:pt x="199938" y="1025712"/>
                      <a:pt x="215601" y="1028122"/>
                    </a:cubicBezTo>
                    <a:cubicBezTo>
                      <a:pt x="229075" y="1030195"/>
                      <a:pt x="242495" y="1032604"/>
                      <a:pt x="255942" y="1034845"/>
                    </a:cubicBezTo>
                    <a:cubicBezTo>
                      <a:pt x="246977" y="1048292"/>
                      <a:pt x="215601" y="1066221"/>
                      <a:pt x="229048" y="1075186"/>
                    </a:cubicBezTo>
                    <a:cubicBezTo>
                      <a:pt x="261014" y="1096496"/>
                      <a:pt x="241551" y="1086077"/>
                      <a:pt x="289560" y="1102080"/>
                    </a:cubicBezTo>
                    <a:lnTo>
                      <a:pt x="309730" y="1108804"/>
                    </a:lnTo>
                    <a:cubicBezTo>
                      <a:pt x="311971" y="1115528"/>
                      <a:pt x="319086" y="1122394"/>
                      <a:pt x="316454" y="1128975"/>
                    </a:cubicBezTo>
                    <a:cubicBezTo>
                      <a:pt x="305837" y="1155518"/>
                      <a:pt x="249322" y="1136551"/>
                      <a:pt x="242495" y="1135698"/>
                    </a:cubicBezTo>
                    <a:cubicBezTo>
                      <a:pt x="240254" y="1128974"/>
                      <a:pt x="240783" y="1120539"/>
                      <a:pt x="235771" y="1115527"/>
                    </a:cubicBezTo>
                    <a:cubicBezTo>
                      <a:pt x="224343" y="1104099"/>
                      <a:pt x="195430" y="1088633"/>
                      <a:pt x="195430" y="1088633"/>
                    </a:cubicBezTo>
                    <a:cubicBezTo>
                      <a:pt x="175260" y="1090874"/>
                      <a:pt x="154937" y="1092021"/>
                      <a:pt x="134919" y="1095357"/>
                    </a:cubicBezTo>
                    <a:cubicBezTo>
                      <a:pt x="127928" y="1096522"/>
                      <a:pt x="119760" y="1107091"/>
                      <a:pt x="114748" y="1102080"/>
                    </a:cubicBezTo>
                    <a:cubicBezTo>
                      <a:pt x="109737" y="1097069"/>
                      <a:pt x="115318" y="1085426"/>
                      <a:pt x="121471" y="1081910"/>
                    </a:cubicBezTo>
                    <a:cubicBezTo>
                      <a:pt x="133308" y="1075146"/>
                      <a:pt x="148366" y="1077427"/>
                      <a:pt x="161813" y="1075186"/>
                    </a:cubicBezTo>
                    <a:cubicBezTo>
                      <a:pt x="155089" y="1070704"/>
                      <a:pt x="149642" y="1062882"/>
                      <a:pt x="141642" y="1061739"/>
                    </a:cubicBezTo>
                    <a:cubicBezTo>
                      <a:pt x="132494" y="1060432"/>
                      <a:pt x="123881" y="1067058"/>
                      <a:pt x="114748" y="1068463"/>
                    </a:cubicBezTo>
                    <a:cubicBezTo>
                      <a:pt x="94689" y="1071549"/>
                      <a:pt x="74407" y="1072945"/>
                      <a:pt x="54236" y="1075186"/>
                    </a:cubicBezTo>
                    <a:cubicBezTo>
                      <a:pt x="49754" y="1081910"/>
                      <a:pt x="41791" y="1087339"/>
                      <a:pt x="40789" y="1095357"/>
                    </a:cubicBezTo>
                    <a:cubicBezTo>
                      <a:pt x="39372" y="1106697"/>
                      <a:pt x="41174" y="1119466"/>
                      <a:pt x="47513" y="1128975"/>
                    </a:cubicBezTo>
                    <a:cubicBezTo>
                      <a:pt x="51444" y="1134872"/>
                      <a:pt x="60734" y="1134308"/>
                      <a:pt x="67683" y="1135698"/>
                    </a:cubicBezTo>
                    <a:cubicBezTo>
                      <a:pt x="83223" y="1138806"/>
                      <a:pt x="99060" y="1140181"/>
                      <a:pt x="114748" y="1142422"/>
                    </a:cubicBezTo>
                    <a:cubicBezTo>
                      <a:pt x="119230" y="1149145"/>
                      <a:pt x="121885" y="1157544"/>
                      <a:pt x="128195" y="1162592"/>
                    </a:cubicBezTo>
                    <a:cubicBezTo>
                      <a:pt x="145976" y="1176817"/>
                      <a:pt x="180309" y="1164752"/>
                      <a:pt x="195430" y="1162592"/>
                    </a:cubicBezTo>
                    <a:cubicBezTo>
                      <a:pt x="202154" y="1160351"/>
                      <a:pt x="208557" y="1155086"/>
                      <a:pt x="215601" y="1155869"/>
                    </a:cubicBezTo>
                    <a:cubicBezTo>
                      <a:pt x="229689" y="1157434"/>
                      <a:pt x="241960" y="1166986"/>
                      <a:pt x="255942" y="1169316"/>
                    </a:cubicBezTo>
                    <a:lnTo>
                      <a:pt x="296283" y="1176039"/>
                    </a:lnTo>
                    <a:cubicBezTo>
                      <a:pt x="257612" y="1201820"/>
                      <a:pt x="296160" y="1182763"/>
                      <a:pt x="235771" y="1182763"/>
                    </a:cubicBezTo>
                    <a:cubicBezTo>
                      <a:pt x="222139" y="1182763"/>
                      <a:pt x="208877" y="1187245"/>
                      <a:pt x="195430" y="1189486"/>
                    </a:cubicBezTo>
                    <a:cubicBezTo>
                      <a:pt x="190948" y="1196210"/>
                      <a:pt x="189907" y="1208072"/>
                      <a:pt x="181983" y="1209657"/>
                    </a:cubicBezTo>
                    <a:cubicBezTo>
                      <a:pt x="158228" y="1214408"/>
                      <a:pt x="130798" y="1203801"/>
                      <a:pt x="108024" y="1196210"/>
                    </a:cubicBezTo>
                    <a:cubicBezTo>
                      <a:pt x="76024" y="1174876"/>
                      <a:pt x="76633" y="1169118"/>
                      <a:pt x="20619" y="1189486"/>
                    </a:cubicBezTo>
                    <a:cubicBezTo>
                      <a:pt x="13958" y="1191908"/>
                      <a:pt x="17065" y="1203318"/>
                      <a:pt x="13895" y="1209657"/>
                    </a:cubicBezTo>
                    <a:cubicBezTo>
                      <a:pt x="10281" y="1216884"/>
                      <a:pt x="4930" y="1223104"/>
                      <a:pt x="448" y="1229827"/>
                    </a:cubicBezTo>
                    <a:cubicBezTo>
                      <a:pt x="28149" y="1257530"/>
                      <a:pt x="0" y="1236551"/>
                      <a:pt x="60960" y="1236551"/>
                    </a:cubicBezTo>
                    <a:cubicBezTo>
                      <a:pt x="83483" y="1236551"/>
                      <a:pt x="105783" y="1241034"/>
                      <a:pt x="128195" y="1243275"/>
                    </a:cubicBezTo>
                    <a:cubicBezTo>
                      <a:pt x="137160" y="1245516"/>
                      <a:pt x="147873" y="1244226"/>
                      <a:pt x="155089" y="1249998"/>
                    </a:cubicBezTo>
                    <a:cubicBezTo>
                      <a:pt x="160623" y="1254425"/>
                      <a:pt x="154774" y="1269341"/>
                      <a:pt x="161813" y="1270169"/>
                    </a:cubicBezTo>
                    <a:cubicBezTo>
                      <a:pt x="197496" y="1274367"/>
                      <a:pt x="233530" y="1265686"/>
                      <a:pt x="269389" y="1263445"/>
                    </a:cubicBezTo>
                    <a:cubicBezTo>
                      <a:pt x="271630" y="1252239"/>
                      <a:pt x="273341" y="1240914"/>
                      <a:pt x="276113" y="1229827"/>
                    </a:cubicBezTo>
                    <a:cubicBezTo>
                      <a:pt x="277832" y="1222952"/>
                      <a:pt x="277825" y="1214668"/>
                      <a:pt x="282836" y="1209657"/>
                    </a:cubicBezTo>
                    <a:cubicBezTo>
                      <a:pt x="289923" y="1202570"/>
                      <a:pt x="300518" y="1200158"/>
                      <a:pt x="309730" y="1196210"/>
                    </a:cubicBezTo>
                    <a:cubicBezTo>
                      <a:pt x="327823" y="1188456"/>
                      <a:pt x="343782" y="1186710"/>
                      <a:pt x="363519" y="1182763"/>
                    </a:cubicBezTo>
                    <a:cubicBezTo>
                      <a:pt x="367948" y="1169474"/>
                      <a:pt x="371839" y="1151902"/>
                      <a:pt x="383689" y="1142422"/>
                    </a:cubicBezTo>
                    <a:cubicBezTo>
                      <a:pt x="389223" y="1137995"/>
                      <a:pt x="397136" y="1137939"/>
                      <a:pt x="403860" y="1135698"/>
                    </a:cubicBezTo>
                    <a:cubicBezTo>
                      <a:pt x="474954" y="1159396"/>
                      <a:pt x="423177" y="1156552"/>
                      <a:pt x="457648" y="1128975"/>
                    </a:cubicBezTo>
                    <a:cubicBezTo>
                      <a:pt x="463182" y="1124548"/>
                      <a:pt x="471095" y="1124492"/>
                      <a:pt x="477819" y="1122251"/>
                    </a:cubicBezTo>
                    <a:cubicBezTo>
                      <a:pt x="526181" y="1138373"/>
                      <a:pt x="470942" y="1113656"/>
                      <a:pt x="504713" y="1155869"/>
                    </a:cubicBezTo>
                    <a:cubicBezTo>
                      <a:pt x="509140" y="1161403"/>
                      <a:pt x="518008" y="1160873"/>
                      <a:pt x="524883" y="1162592"/>
                    </a:cubicBezTo>
                    <a:cubicBezTo>
                      <a:pt x="535970" y="1165364"/>
                      <a:pt x="547295" y="1167075"/>
                      <a:pt x="558501" y="1169316"/>
                    </a:cubicBezTo>
                    <a:cubicBezTo>
                      <a:pt x="562983" y="1162592"/>
                      <a:pt x="563867" y="1149145"/>
                      <a:pt x="571948" y="1149145"/>
                    </a:cubicBezTo>
                    <a:cubicBezTo>
                      <a:pt x="580029" y="1149145"/>
                      <a:pt x="582558" y="1161750"/>
                      <a:pt x="585395" y="1169316"/>
                    </a:cubicBezTo>
                    <a:cubicBezTo>
                      <a:pt x="589408" y="1180016"/>
                      <a:pt x="585780" y="1193425"/>
                      <a:pt x="592119" y="1202933"/>
                    </a:cubicBezTo>
                    <a:cubicBezTo>
                      <a:pt x="596050" y="1208830"/>
                      <a:pt x="605566" y="1207416"/>
                      <a:pt x="612289" y="1209657"/>
                    </a:cubicBezTo>
                    <a:cubicBezTo>
                      <a:pt x="616771" y="1216380"/>
                      <a:pt x="622122" y="1222600"/>
                      <a:pt x="625736" y="1229827"/>
                    </a:cubicBezTo>
                    <a:cubicBezTo>
                      <a:pt x="628906" y="1236166"/>
                      <a:pt x="627449" y="1244986"/>
                      <a:pt x="632460" y="1249998"/>
                    </a:cubicBezTo>
                    <a:cubicBezTo>
                      <a:pt x="637471" y="1255009"/>
                      <a:pt x="645591" y="1255894"/>
                      <a:pt x="652630" y="1256722"/>
                    </a:cubicBezTo>
                    <a:cubicBezTo>
                      <a:pt x="683871" y="1260397"/>
                      <a:pt x="715383" y="1261204"/>
                      <a:pt x="746760" y="1263445"/>
                    </a:cubicBezTo>
                    <a:cubicBezTo>
                      <a:pt x="797943" y="1280506"/>
                      <a:pt x="773202" y="1274112"/>
                      <a:pt x="820719" y="1283616"/>
                    </a:cubicBezTo>
                    <a:cubicBezTo>
                      <a:pt x="827442" y="1288098"/>
                      <a:pt x="835175" y="1291349"/>
                      <a:pt x="840889" y="1297063"/>
                    </a:cubicBezTo>
                    <a:cubicBezTo>
                      <a:pt x="846603" y="1302777"/>
                      <a:pt x="853334" y="1309215"/>
                      <a:pt x="854336" y="1317233"/>
                    </a:cubicBezTo>
                    <a:cubicBezTo>
                      <a:pt x="855812" y="1329037"/>
                      <a:pt x="845280" y="1357849"/>
                      <a:pt x="840889" y="1371022"/>
                    </a:cubicBezTo>
                    <a:cubicBezTo>
                      <a:pt x="832408" y="1438873"/>
                      <a:pt x="839880" y="1407670"/>
                      <a:pt x="820719" y="1465151"/>
                    </a:cubicBezTo>
                    <a:lnTo>
                      <a:pt x="813995" y="1485322"/>
                    </a:lnTo>
                    <a:cubicBezTo>
                      <a:pt x="816236" y="1494287"/>
                      <a:pt x="812641" y="1507728"/>
                      <a:pt x="820719" y="1512216"/>
                    </a:cubicBezTo>
                    <a:cubicBezTo>
                      <a:pt x="847378" y="1527026"/>
                      <a:pt x="894205" y="1516125"/>
                      <a:pt x="921571" y="1512216"/>
                    </a:cubicBezTo>
                    <a:cubicBezTo>
                      <a:pt x="923812" y="1505492"/>
                      <a:pt x="926348" y="1498860"/>
                      <a:pt x="928295" y="1492045"/>
                    </a:cubicBezTo>
                    <a:cubicBezTo>
                      <a:pt x="930834" y="1483160"/>
                      <a:pt x="931379" y="1473644"/>
                      <a:pt x="935019" y="1465151"/>
                    </a:cubicBezTo>
                    <a:cubicBezTo>
                      <a:pt x="938202" y="1457724"/>
                      <a:pt x="943984" y="1451704"/>
                      <a:pt x="948466" y="1444980"/>
                    </a:cubicBezTo>
                    <a:cubicBezTo>
                      <a:pt x="946225" y="1433774"/>
                      <a:pt x="949823" y="1419443"/>
                      <a:pt x="941742" y="1411363"/>
                    </a:cubicBezTo>
                    <a:cubicBezTo>
                      <a:pt x="931719" y="1401340"/>
                      <a:pt x="901401" y="1397916"/>
                      <a:pt x="901401" y="1397916"/>
                    </a:cubicBezTo>
                    <a:cubicBezTo>
                      <a:pt x="894677" y="1393434"/>
                      <a:pt x="883785" y="1392135"/>
                      <a:pt x="881230" y="1384469"/>
                    </a:cubicBezTo>
                    <a:cubicBezTo>
                      <a:pt x="872234" y="1357480"/>
                      <a:pt x="892563" y="1355297"/>
                      <a:pt x="908124" y="1350851"/>
                    </a:cubicBezTo>
                    <a:cubicBezTo>
                      <a:pt x="917009" y="1348312"/>
                      <a:pt x="926134" y="1346666"/>
                      <a:pt x="935019" y="1344127"/>
                    </a:cubicBezTo>
                    <a:cubicBezTo>
                      <a:pt x="941833" y="1342180"/>
                      <a:pt x="948466" y="1339645"/>
                      <a:pt x="955189" y="1337404"/>
                    </a:cubicBezTo>
                    <a:cubicBezTo>
                      <a:pt x="961913" y="1330680"/>
                      <a:pt x="972353" y="1326254"/>
                      <a:pt x="975360" y="1317233"/>
                    </a:cubicBezTo>
                    <a:cubicBezTo>
                      <a:pt x="982531" y="1295719"/>
                      <a:pt x="959223" y="1293925"/>
                      <a:pt x="948466" y="1290339"/>
                    </a:cubicBezTo>
                    <a:cubicBezTo>
                      <a:pt x="943984" y="1283616"/>
                      <a:pt x="935019" y="1278250"/>
                      <a:pt x="935019" y="1270169"/>
                    </a:cubicBezTo>
                    <a:cubicBezTo>
                      <a:pt x="935019" y="1256853"/>
                      <a:pt x="949725" y="1221845"/>
                      <a:pt x="961913" y="1209657"/>
                    </a:cubicBezTo>
                    <a:cubicBezTo>
                      <a:pt x="967627" y="1203943"/>
                      <a:pt x="975360" y="1200692"/>
                      <a:pt x="982083" y="1196210"/>
                    </a:cubicBezTo>
                    <a:cubicBezTo>
                      <a:pt x="993824" y="1160989"/>
                      <a:pt x="999269" y="1153638"/>
                      <a:pt x="982083" y="1102080"/>
                    </a:cubicBezTo>
                    <a:cubicBezTo>
                      <a:pt x="979842" y="1095357"/>
                      <a:pt x="968636" y="1097598"/>
                      <a:pt x="961913" y="1095357"/>
                    </a:cubicBezTo>
                    <a:cubicBezTo>
                      <a:pt x="957431" y="1088633"/>
                      <a:pt x="951021" y="1082852"/>
                      <a:pt x="948466" y="1075186"/>
                    </a:cubicBezTo>
                    <a:cubicBezTo>
                      <a:pt x="944155" y="1062253"/>
                      <a:pt x="944416" y="1048213"/>
                      <a:pt x="941742" y="1034845"/>
                    </a:cubicBezTo>
                    <a:cubicBezTo>
                      <a:pt x="939930" y="1025784"/>
                      <a:pt x="937558" y="1016836"/>
                      <a:pt x="935019" y="1007951"/>
                    </a:cubicBezTo>
                    <a:cubicBezTo>
                      <a:pt x="933072" y="1001136"/>
                      <a:pt x="932723" y="993314"/>
                      <a:pt x="928295" y="987780"/>
                    </a:cubicBezTo>
                    <a:cubicBezTo>
                      <a:pt x="923247" y="981470"/>
                      <a:pt x="914848" y="978815"/>
                      <a:pt x="908124" y="974333"/>
                    </a:cubicBezTo>
                    <a:cubicBezTo>
                      <a:pt x="905883" y="967610"/>
                      <a:pt x="901401" y="961250"/>
                      <a:pt x="901401" y="954163"/>
                    </a:cubicBezTo>
                    <a:cubicBezTo>
                      <a:pt x="901401" y="924476"/>
                      <a:pt x="917841" y="933244"/>
                      <a:pt x="941742" y="927269"/>
                    </a:cubicBezTo>
                    <a:cubicBezTo>
                      <a:pt x="948618" y="925550"/>
                      <a:pt x="955189" y="922786"/>
                      <a:pt x="961913" y="920545"/>
                    </a:cubicBezTo>
                    <a:cubicBezTo>
                      <a:pt x="964154" y="911580"/>
                      <a:pt x="960371" y="897783"/>
                      <a:pt x="968636" y="893651"/>
                    </a:cubicBezTo>
                    <a:cubicBezTo>
                      <a:pt x="995638" y="880151"/>
                      <a:pt x="1006196" y="906287"/>
                      <a:pt x="1015701" y="920545"/>
                    </a:cubicBezTo>
                    <a:cubicBezTo>
                      <a:pt x="1042595" y="918304"/>
                      <a:pt x="1070307" y="920776"/>
                      <a:pt x="1096383" y="913822"/>
                    </a:cubicBezTo>
                    <a:cubicBezTo>
                      <a:pt x="1105571" y="911372"/>
                      <a:pt x="1108242" y="898269"/>
                      <a:pt x="1116554" y="893651"/>
                    </a:cubicBezTo>
                    <a:cubicBezTo>
                      <a:pt x="1128945" y="886767"/>
                      <a:pt x="1143448" y="884686"/>
                      <a:pt x="1156895" y="880204"/>
                    </a:cubicBezTo>
                    <a:lnTo>
                      <a:pt x="1177066" y="873480"/>
                    </a:lnTo>
                    <a:cubicBezTo>
                      <a:pt x="1184959" y="849801"/>
                      <a:pt x="1200684" y="824865"/>
                      <a:pt x="1183789" y="799522"/>
                    </a:cubicBezTo>
                    <a:cubicBezTo>
                      <a:pt x="1179858" y="793625"/>
                      <a:pt x="1170342" y="795039"/>
                      <a:pt x="1163619" y="792798"/>
                    </a:cubicBezTo>
                    <a:cubicBezTo>
                      <a:pt x="1220759" y="773752"/>
                      <a:pt x="1151088" y="800316"/>
                      <a:pt x="1197236" y="772627"/>
                    </a:cubicBezTo>
                    <a:cubicBezTo>
                      <a:pt x="1203313" y="768981"/>
                      <a:pt x="1210683" y="768145"/>
                      <a:pt x="1217407" y="765904"/>
                    </a:cubicBezTo>
                    <a:cubicBezTo>
                      <a:pt x="1221889" y="759180"/>
                      <a:pt x="1224544" y="750781"/>
                      <a:pt x="1230854" y="745733"/>
                    </a:cubicBezTo>
                    <a:cubicBezTo>
                      <a:pt x="1236388" y="741306"/>
                      <a:pt x="1246905" y="744777"/>
                      <a:pt x="1251024" y="739010"/>
                    </a:cubicBezTo>
                    <a:cubicBezTo>
                      <a:pt x="1259263" y="727476"/>
                      <a:pt x="1259989" y="712116"/>
                      <a:pt x="1264471" y="698669"/>
                    </a:cubicBezTo>
                    <a:lnTo>
                      <a:pt x="1271195" y="678498"/>
                    </a:lnTo>
                    <a:cubicBezTo>
                      <a:pt x="1273436" y="671774"/>
                      <a:pt x="1273988" y="664224"/>
                      <a:pt x="1277919" y="658327"/>
                    </a:cubicBezTo>
                    <a:lnTo>
                      <a:pt x="1291366" y="638157"/>
                    </a:lnTo>
                    <a:cubicBezTo>
                      <a:pt x="1276200" y="577493"/>
                      <a:pt x="1295452" y="590214"/>
                      <a:pt x="1257748" y="577645"/>
                    </a:cubicBezTo>
                    <a:cubicBezTo>
                      <a:pt x="1248783" y="579886"/>
                      <a:pt x="1239739" y="581830"/>
                      <a:pt x="1230854" y="584369"/>
                    </a:cubicBezTo>
                    <a:cubicBezTo>
                      <a:pt x="1224039" y="586316"/>
                      <a:pt x="1217770" y="591092"/>
                      <a:pt x="1210683" y="591092"/>
                    </a:cubicBezTo>
                    <a:cubicBezTo>
                      <a:pt x="1201442" y="591092"/>
                      <a:pt x="1192754" y="586610"/>
                      <a:pt x="1183789" y="584369"/>
                    </a:cubicBezTo>
                    <a:cubicBezTo>
                      <a:pt x="1177066" y="579887"/>
                      <a:pt x="1168667" y="577232"/>
                      <a:pt x="1163619" y="570922"/>
                    </a:cubicBezTo>
                    <a:cubicBezTo>
                      <a:pt x="1152585" y="557129"/>
                      <a:pt x="1156722" y="544373"/>
                      <a:pt x="1163619" y="530580"/>
                    </a:cubicBezTo>
                    <a:cubicBezTo>
                      <a:pt x="1167233" y="523353"/>
                      <a:pt x="1172584" y="517133"/>
                      <a:pt x="1177066" y="510410"/>
                    </a:cubicBezTo>
                    <a:cubicBezTo>
                      <a:pt x="1179307" y="496963"/>
                      <a:pt x="1177025" y="481905"/>
                      <a:pt x="1183789" y="470069"/>
                    </a:cubicBezTo>
                    <a:cubicBezTo>
                      <a:pt x="1187305" y="463915"/>
                      <a:pt x="1196955" y="464423"/>
                      <a:pt x="1203960" y="463345"/>
                    </a:cubicBezTo>
                    <a:cubicBezTo>
                      <a:pt x="1226222" y="459920"/>
                      <a:pt x="1248783" y="458863"/>
                      <a:pt x="1271195" y="456622"/>
                    </a:cubicBezTo>
                    <a:cubicBezTo>
                      <a:pt x="1273436" y="425245"/>
                      <a:pt x="1270290" y="393009"/>
                      <a:pt x="1277919" y="362492"/>
                    </a:cubicBezTo>
                    <a:cubicBezTo>
                      <a:pt x="1281839" y="346813"/>
                      <a:pt x="1304813" y="322151"/>
                      <a:pt x="1304813" y="322151"/>
                    </a:cubicBezTo>
                    <a:cubicBezTo>
                      <a:pt x="1307054" y="315427"/>
                      <a:pt x="1308367" y="308319"/>
                      <a:pt x="1311536" y="301980"/>
                    </a:cubicBezTo>
                    <a:cubicBezTo>
                      <a:pt x="1315150" y="294753"/>
                      <a:pt x="1323290" y="289711"/>
                      <a:pt x="1324983" y="281810"/>
                    </a:cubicBezTo>
                    <a:cubicBezTo>
                      <a:pt x="1330170" y="257605"/>
                      <a:pt x="1329466" y="232504"/>
                      <a:pt x="1331707" y="207851"/>
                    </a:cubicBezTo>
                    <a:cubicBezTo>
                      <a:pt x="1329466" y="192163"/>
                      <a:pt x="1334713" y="173295"/>
                      <a:pt x="1324983" y="160786"/>
                    </a:cubicBezTo>
                    <a:cubicBezTo>
                      <a:pt x="1316281" y="149597"/>
                      <a:pt x="1296436" y="155201"/>
                      <a:pt x="1284642" y="147339"/>
                    </a:cubicBezTo>
                    <a:lnTo>
                      <a:pt x="1264471" y="133892"/>
                    </a:lnTo>
                    <a:cubicBezTo>
                      <a:pt x="1259989" y="127169"/>
                      <a:pt x="1257105" y="119043"/>
                      <a:pt x="1251024" y="113722"/>
                    </a:cubicBezTo>
                    <a:cubicBezTo>
                      <a:pt x="1238861" y="103080"/>
                      <a:pt x="1210683" y="86827"/>
                      <a:pt x="1210683" y="86827"/>
                    </a:cubicBezTo>
                    <a:cubicBezTo>
                      <a:pt x="1208442" y="80104"/>
                      <a:pt x="1205497" y="73575"/>
                      <a:pt x="1203960" y="66657"/>
                    </a:cubicBezTo>
                    <a:cubicBezTo>
                      <a:pt x="1189147" y="0"/>
                      <a:pt x="1218050" y="24582"/>
                      <a:pt x="1116554" y="33039"/>
                    </a:cubicBezTo>
                    <a:cubicBezTo>
                      <a:pt x="1092819" y="38973"/>
                      <a:pt x="1074603" y="44287"/>
                      <a:pt x="1049319" y="46486"/>
                    </a:cubicBezTo>
                    <a:cubicBezTo>
                      <a:pt x="1011297" y="49792"/>
                      <a:pt x="973119" y="50969"/>
                      <a:pt x="935019" y="53210"/>
                    </a:cubicBezTo>
                    <a:cubicBezTo>
                      <a:pt x="831756" y="67961"/>
                      <a:pt x="925717" y="47632"/>
                      <a:pt x="867783" y="73380"/>
                    </a:cubicBezTo>
                    <a:cubicBezTo>
                      <a:pt x="854830" y="79137"/>
                      <a:pt x="840889" y="82345"/>
                      <a:pt x="827442" y="86827"/>
                    </a:cubicBezTo>
                    <a:lnTo>
                      <a:pt x="807271" y="93551"/>
                    </a:lnTo>
                    <a:cubicBezTo>
                      <a:pt x="768733" y="151360"/>
                      <a:pt x="820048" y="83329"/>
                      <a:pt x="773654" y="120445"/>
                    </a:cubicBezTo>
                    <a:cubicBezTo>
                      <a:pt x="730210" y="155201"/>
                      <a:pt x="790734" y="130441"/>
                      <a:pt x="740036" y="147339"/>
                    </a:cubicBezTo>
                    <a:cubicBezTo>
                      <a:pt x="710362" y="191850"/>
                      <a:pt x="704178" y="151821"/>
                      <a:pt x="706419" y="1876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" name="그룹 21"/>
            <p:cNvGrpSpPr/>
            <p:nvPr/>
          </p:nvGrpSpPr>
          <p:grpSpPr>
            <a:xfrm>
              <a:off x="4929190" y="1714490"/>
              <a:ext cx="3143272" cy="3643336"/>
              <a:chOff x="4572000" y="2991950"/>
              <a:chExt cx="1334713" cy="1606886"/>
            </a:xfrm>
            <a:blipFill dpi="0" rotWithShape="1">
              <a:blip r:embed="rId2"/>
              <a:srcRect/>
              <a:tile tx="-2540000" ty="0" sx="100000" sy="100000" flip="none" algn="tl"/>
            </a:blipFill>
          </p:grpSpPr>
          <p:grpSp>
            <p:nvGrpSpPr>
              <p:cNvPr id="6" name="그룹 20"/>
              <p:cNvGrpSpPr/>
              <p:nvPr/>
            </p:nvGrpSpPr>
            <p:grpSpPr>
              <a:xfrm>
                <a:off x="5072067" y="2991950"/>
                <a:ext cx="693110" cy="346585"/>
                <a:chOff x="4441736" y="1924323"/>
                <a:chExt cx="1382948" cy="724065"/>
              </a:xfrm>
              <a:grpFill/>
            </p:grpSpPr>
            <p:sp>
              <p:nvSpPr>
                <p:cNvPr id="14" name="자유형 13"/>
                <p:cNvSpPr/>
                <p:nvPr/>
              </p:nvSpPr>
              <p:spPr>
                <a:xfrm>
                  <a:off x="4441736" y="2365500"/>
                  <a:ext cx="174812" cy="282888"/>
                </a:xfrm>
                <a:custGeom>
                  <a:avLst/>
                  <a:gdLst>
                    <a:gd name="connsiteX0" fmla="*/ 114300 w 174812"/>
                    <a:gd name="connsiteY0" fmla="*/ 10085 h 282888"/>
                    <a:gd name="connsiteX1" fmla="*/ 73959 w 174812"/>
                    <a:gd name="connsiteY1" fmla="*/ 90767 h 282888"/>
                    <a:gd name="connsiteX2" fmla="*/ 40341 w 174812"/>
                    <a:gd name="connsiteY2" fmla="*/ 117662 h 282888"/>
                    <a:gd name="connsiteX3" fmla="*/ 33618 w 174812"/>
                    <a:gd name="connsiteY3" fmla="*/ 137832 h 282888"/>
                    <a:gd name="connsiteX4" fmla="*/ 6724 w 174812"/>
                    <a:gd name="connsiteY4" fmla="*/ 178173 h 282888"/>
                    <a:gd name="connsiteX5" fmla="*/ 0 w 174812"/>
                    <a:gd name="connsiteY5" fmla="*/ 198344 h 282888"/>
                    <a:gd name="connsiteX6" fmla="*/ 6724 w 174812"/>
                    <a:gd name="connsiteY6" fmla="*/ 258856 h 282888"/>
                    <a:gd name="connsiteX7" fmla="*/ 20171 w 174812"/>
                    <a:gd name="connsiteY7" fmla="*/ 279026 h 282888"/>
                    <a:gd name="connsiteX8" fmla="*/ 107577 w 174812"/>
                    <a:gd name="connsiteY8" fmla="*/ 272303 h 282888"/>
                    <a:gd name="connsiteX9" fmla="*/ 121024 w 174812"/>
                    <a:gd name="connsiteY9" fmla="*/ 252132 h 282888"/>
                    <a:gd name="connsiteX10" fmla="*/ 141194 w 174812"/>
                    <a:gd name="connsiteY10" fmla="*/ 238685 h 282888"/>
                    <a:gd name="connsiteX11" fmla="*/ 154641 w 174812"/>
                    <a:gd name="connsiteY11" fmla="*/ 198344 h 282888"/>
                    <a:gd name="connsiteX12" fmla="*/ 161365 w 174812"/>
                    <a:gd name="connsiteY12" fmla="*/ 178173 h 282888"/>
                    <a:gd name="connsiteX13" fmla="*/ 174812 w 174812"/>
                    <a:gd name="connsiteY13" fmla="*/ 158003 h 282888"/>
                    <a:gd name="connsiteX14" fmla="*/ 168088 w 174812"/>
                    <a:gd name="connsiteY14" fmla="*/ 63873 h 282888"/>
                    <a:gd name="connsiteX15" fmla="*/ 161365 w 174812"/>
                    <a:gd name="connsiteY15" fmla="*/ 43703 h 282888"/>
                    <a:gd name="connsiteX16" fmla="*/ 141194 w 174812"/>
                    <a:gd name="connsiteY16" fmla="*/ 30256 h 282888"/>
                    <a:gd name="connsiteX17" fmla="*/ 114300 w 174812"/>
                    <a:gd name="connsiteY17" fmla="*/ 10085 h 28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74812" h="282888">
                      <a:moveTo>
                        <a:pt x="114300" y="10085"/>
                      </a:moveTo>
                      <a:cubicBezTo>
                        <a:pt x="103094" y="20170"/>
                        <a:pt x="96302" y="75872"/>
                        <a:pt x="73959" y="90767"/>
                      </a:cubicBezTo>
                      <a:cubicBezTo>
                        <a:pt x="48513" y="107730"/>
                        <a:pt x="59502" y="98500"/>
                        <a:pt x="40341" y="117662"/>
                      </a:cubicBezTo>
                      <a:cubicBezTo>
                        <a:pt x="38100" y="124385"/>
                        <a:pt x="37060" y="131637"/>
                        <a:pt x="33618" y="137832"/>
                      </a:cubicBezTo>
                      <a:cubicBezTo>
                        <a:pt x="25769" y="151960"/>
                        <a:pt x="11835" y="162841"/>
                        <a:pt x="6724" y="178173"/>
                      </a:cubicBezTo>
                      <a:lnTo>
                        <a:pt x="0" y="198344"/>
                      </a:lnTo>
                      <a:cubicBezTo>
                        <a:pt x="2241" y="218515"/>
                        <a:pt x="1802" y="239167"/>
                        <a:pt x="6724" y="258856"/>
                      </a:cubicBezTo>
                      <a:cubicBezTo>
                        <a:pt x="8684" y="266695"/>
                        <a:pt x="12161" y="277958"/>
                        <a:pt x="20171" y="279026"/>
                      </a:cubicBezTo>
                      <a:cubicBezTo>
                        <a:pt x="49136" y="282888"/>
                        <a:pt x="78442" y="274544"/>
                        <a:pt x="107577" y="272303"/>
                      </a:cubicBezTo>
                      <a:cubicBezTo>
                        <a:pt x="112059" y="265579"/>
                        <a:pt x="115310" y="257846"/>
                        <a:pt x="121024" y="252132"/>
                      </a:cubicBezTo>
                      <a:cubicBezTo>
                        <a:pt x="126738" y="246418"/>
                        <a:pt x="136911" y="245537"/>
                        <a:pt x="141194" y="238685"/>
                      </a:cubicBezTo>
                      <a:cubicBezTo>
                        <a:pt x="148706" y="226665"/>
                        <a:pt x="150159" y="211791"/>
                        <a:pt x="154641" y="198344"/>
                      </a:cubicBezTo>
                      <a:cubicBezTo>
                        <a:pt x="156882" y="191620"/>
                        <a:pt x="157434" y="184070"/>
                        <a:pt x="161365" y="178173"/>
                      </a:cubicBezTo>
                      <a:lnTo>
                        <a:pt x="174812" y="158003"/>
                      </a:lnTo>
                      <a:cubicBezTo>
                        <a:pt x="172571" y="126626"/>
                        <a:pt x="171763" y="95114"/>
                        <a:pt x="168088" y="63873"/>
                      </a:cubicBezTo>
                      <a:cubicBezTo>
                        <a:pt x="167260" y="56835"/>
                        <a:pt x="165792" y="49237"/>
                        <a:pt x="161365" y="43703"/>
                      </a:cubicBezTo>
                      <a:cubicBezTo>
                        <a:pt x="156317" y="37393"/>
                        <a:pt x="148964" y="32476"/>
                        <a:pt x="141194" y="30256"/>
                      </a:cubicBezTo>
                      <a:cubicBezTo>
                        <a:pt x="132574" y="27793"/>
                        <a:pt x="125506" y="0"/>
                        <a:pt x="114300" y="100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자유형 14"/>
                <p:cNvSpPr/>
                <p:nvPr/>
              </p:nvSpPr>
              <p:spPr>
                <a:xfrm>
                  <a:off x="4571128" y="2187617"/>
                  <a:ext cx="229587" cy="151686"/>
                </a:xfrm>
                <a:custGeom>
                  <a:avLst/>
                  <a:gdLst>
                    <a:gd name="connsiteX0" fmla="*/ 72314 w 229587"/>
                    <a:gd name="connsiteY0" fmla="*/ 75124 h 151686"/>
                    <a:gd name="connsiteX1" fmla="*/ 52143 w 229587"/>
                    <a:gd name="connsiteY1" fmla="*/ 81847 h 151686"/>
                    <a:gd name="connsiteX2" fmla="*/ 11802 w 229587"/>
                    <a:gd name="connsiteY2" fmla="*/ 102018 h 151686"/>
                    <a:gd name="connsiteX3" fmla="*/ 5079 w 229587"/>
                    <a:gd name="connsiteY3" fmla="*/ 122188 h 151686"/>
                    <a:gd name="connsiteX4" fmla="*/ 11802 w 229587"/>
                    <a:gd name="connsiteY4" fmla="*/ 149082 h 151686"/>
                    <a:gd name="connsiteX5" fmla="*/ 79038 w 229587"/>
                    <a:gd name="connsiteY5" fmla="*/ 135635 h 151686"/>
                    <a:gd name="connsiteX6" fmla="*/ 112655 w 229587"/>
                    <a:gd name="connsiteY6" fmla="*/ 75124 h 151686"/>
                    <a:gd name="connsiteX7" fmla="*/ 152996 w 229587"/>
                    <a:gd name="connsiteY7" fmla="*/ 61677 h 151686"/>
                    <a:gd name="connsiteX8" fmla="*/ 166443 w 229587"/>
                    <a:gd name="connsiteY8" fmla="*/ 48229 h 151686"/>
                    <a:gd name="connsiteX9" fmla="*/ 200061 w 229587"/>
                    <a:gd name="connsiteY9" fmla="*/ 41506 h 151686"/>
                    <a:gd name="connsiteX10" fmla="*/ 220232 w 229587"/>
                    <a:gd name="connsiteY10" fmla="*/ 34782 h 151686"/>
                    <a:gd name="connsiteX11" fmla="*/ 226955 w 229587"/>
                    <a:gd name="connsiteY11" fmla="*/ 14612 h 151686"/>
                    <a:gd name="connsiteX12" fmla="*/ 206785 w 229587"/>
                    <a:gd name="connsiteY12" fmla="*/ 1165 h 151686"/>
                    <a:gd name="connsiteX13" fmla="*/ 186614 w 229587"/>
                    <a:gd name="connsiteY13" fmla="*/ 7888 h 151686"/>
                    <a:gd name="connsiteX14" fmla="*/ 132826 w 229587"/>
                    <a:gd name="connsiteY14" fmla="*/ 21335 h 151686"/>
                    <a:gd name="connsiteX15" fmla="*/ 112655 w 229587"/>
                    <a:gd name="connsiteY15" fmla="*/ 34782 h 151686"/>
                    <a:gd name="connsiteX16" fmla="*/ 92485 w 229587"/>
                    <a:gd name="connsiteY16" fmla="*/ 41506 h 151686"/>
                    <a:gd name="connsiteX17" fmla="*/ 65590 w 229587"/>
                    <a:gd name="connsiteY17" fmla="*/ 75124 h 151686"/>
                    <a:gd name="connsiteX18" fmla="*/ 72314 w 229587"/>
                    <a:gd name="connsiteY18" fmla="*/ 75124 h 15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9587" h="151686">
                      <a:moveTo>
                        <a:pt x="72314" y="75124"/>
                      </a:moveTo>
                      <a:cubicBezTo>
                        <a:pt x="70073" y="76245"/>
                        <a:pt x="58482" y="78678"/>
                        <a:pt x="52143" y="81847"/>
                      </a:cubicBezTo>
                      <a:cubicBezTo>
                        <a:pt x="0" y="107918"/>
                        <a:pt x="62510" y="85114"/>
                        <a:pt x="11802" y="102018"/>
                      </a:cubicBezTo>
                      <a:cubicBezTo>
                        <a:pt x="9561" y="108741"/>
                        <a:pt x="5079" y="115101"/>
                        <a:pt x="5079" y="122188"/>
                      </a:cubicBezTo>
                      <a:cubicBezTo>
                        <a:pt x="5079" y="131429"/>
                        <a:pt x="3309" y="145442"/>
                        <a:pt x="11802" y="149082"/>
                      </a:cubicBezTo>
                      <a:cubicBezTo>
                        <a:pt x="17877" y="151686"/>
                        <a:pt x="68324" y="138314"/>
                        <a:pt x="79038" y="135635"/>
                      </a:cubicBezTo>
                      <a:cubicBezTo>
                        <a:pt x="84958" y="117874"/>
                        <a:pt x="95315" y="80904"/>
                        <a:pt x="112655" y="75124"/>
                      </a:cubicBezTo>
                      <a:lnTo>
                        <a:pt x="152996" y="61677"/>
                      </a:lnTo>
                      <a:cubicBezTo>
                        <a:pt x="157478" y="57194"/>
                        <a:pt x="160616" y="50726"/>
                        <a:pt x="166443" y="48229"/>
                      </a:cubicBezTo>
                      <a:cubicBezTo>
                        <a:pt x="176947" y="43727"/>
                        <a:pt x="188974" y="44278"/>
                        <a:pt x="200061" y="41506"/>
                      </a:cubicBezTo>
                      <a:cubicBezTo>
                        <a:pt x="206937" y="39787"/>
                        <a:pt x="213508" y="37023"/>
                        <a:pt x="220232" y="34782"/>
                      </a:cubicBezTo>
                      <a:cubicBezTo>
                        <a:pt x="222473" y="28059"/>
                        <a:pt x="229587" y="21192"/>
                        <a:pt x="226955" y="14612"/>
                      </a:cubicBezTo>
                      <a:cubicBezTo>
                        <a:pt x="223954" y="7109"/>
                        <a:pt x="214756" y="2494"/>
                        <a:pt x="206785" y="1165"/>
                      </a:cubicBezTo>
                      <a:cubicBezTo>
                        <a:pt x="199794" y="0"/>
                        <a:pt x="193490" y="6169"/>
                        <a:pt x="186614" y="7888"/>
                      </a:cubicBezTo>
                      <a:lnTo>
                        <a:pt x="132826" y="21335"/>
                      </a:lnTo>
                      <a:cubicBezTo>
                        <a:pt x="126102" y="25817"/>
                        <a:pt x="119883" y="31168"/>
                        <a:pt x="112655" y="34782"/>
                      </a:cubicBezTo>
                      <a:cubicBezTo>
                        <a:pt x="106316" y="37952"/>
                        <a:pt x="98019" y="37079"/>
                        <a:pt x="92485" y="41506"/>
                      </a:cubicBezTo>
                      <a:cubicBezTo>
                        <a:pt x="47533" y="77469"/>
                        <a:pt x="106709" y="47712"/>
                        <a:pt x="65590" y="75124"/>
                      </a:cubicBezTo>
                      <a:cubicBezTo>
                        <a:pt x="63725" y="76367"/>
                        <a:pt x="74555" y="74004"/>
                        <a:pt x="72314" y="75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자유형 15"/>
                <p:cNvSpPr/>
                <p:nvPr/>
              </p:nvSpPr>
              <p:spPr>
                <a:xfrm>
                  <a:off x="4836053" y="1990146"/>
                  <a:ext cx="352763" cy="141194"/>
                </a:xfrm>
                <a:custGeom>
                  <a:avLst/>
                  <a:gdLst>
                    <a:gd name="connsiteX0" fmla="*/ 56928 w 352763"/>
                    <a:gd name="connsiteY0" fmla="*/ 87406 h 141194"/>
                    <a:gd name="connsiteX1" fmla="*/ 3139 w 352763"/>
                    <a:gd name="connsiteY1" fmla="*/ 107577 h 141194"/>
                    <a:gd name="connsiteX2" fmla="*/ 9863 w 352763"/>
                    <a:gd name="connsiteY2" fmla="*/ 141194 h 141194"/>
                    <a:gd name="connsiteX3" fmla="*/ 77098 w 352763"/>
                    <a:gd name="connsiteY3" fmla="*/ 134471 h 141194"/>
                    <a:gd name="connsiteX4" fmla="*/ 117439 w 352763"/>
                    <a:gd name="connsiteY4" fmla="*/ 121024 h 141194"/>
                    <a:gd name="connsiteX5" fmla="*/ 144333 w 352763"/>
                    <a:gd name="connsiteY5" fmla="*/ 114300 h 141194"/>
                    <a:gd name="connsiteX6" fmla="*/ 184675 w 352763"/>
                    <a:gd name="connsiteY6" fmla="*/ 100853 h 141194"/>
                    <a:gd name="connsiteX7" fmla="*/ 204845 w 352763"/>
                    <a:gd name="connsiteY7" fmla="*/ 94130 h 141194"/>
                    <a:gd name="connsiteX8" fmla="*/ 225016 w 352763"/>
                    <a:gd name="connsiteY8" fmla="*/ 80683 h 141194"/>
                    <a:gd name="connsiteX9" fmla="*/ 285528 w 352763"/>
                    <a:gd name="connsiteY9" fmla="*/ 67236 h 141194"/>
                    <a:gd name="connsiteX10" fmla="*/ 332592 w 352763"/>
                    <a:gd name="connsiteY10" fmla="*/ 47065 h 141194"/>
                    <a:gd name="connsiteX11" fmla="*/ 352763 w 352763"/>
                    <a:gd name="connsiteY11" fmla="*/ 6724 h 141194"/>
                    <a:gd name="connsiteX12" fmla="*/ 332592 w 352763"/>
                    <a:gd name="connsiteY12" fmla="*/ 0 h 141194"/>
                    <a:gd name="connsiteX13" fmla="*/ 258633 w 352763"/>
                    <a:gd name="connsiteY13" fmla="*/ 20171 h 141194"/>
                    <a:gd name="connsiteX14" fmla="*/ 238463 w 352763"/>
                    <a:gd name="connsiteY14" fmla="*/ 33618 h 141194"/>
                    <a:gd name="connsiteX15" fmla="*/ 198122 w 352763"/>
                    <a:gd name="connsiteY15" fmla="*/ 47065 h 141194"/>
                    <a:gd name="connsiteX16" fmla="*/ 177951 w 352763"/>
                    <a:gd name="connsiteY16" fmla="*/ 53789 h 141194"/>
                    <a:gd name="connsiteX17" fmla="*/ 157781 w 352763"/>
                    <a:gd name="connsiteY17" fmla="*/ 60512 h 141194"/>
                    <a:gd name="connsiteX18" fmla="*/ 56928 w 352763"/>
                    <a:gd name="connsiteY18" fmla="*/ 73959 h 141194"/>
                    <a:gd name="connsiteX19" fmla="*/ 56928 w 352763"/>
                    <a:gd name="connsiteY19" fmla="*/ 87406 h 141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2763" h="141194">
                      <a:moveTo>
                        <a:pt x="56928" y="87406"/>
                      </a:moveTo>
                      <a:cubicBezTo>
                        <a:pt x="47963" y="93009"/>
                        <a:pt x="7336" y="92888"/>
                        <a:pt x="3139" y="107577"/>
                      </a:cubicBezTo>
                      <a:cubicBezTo>
                        <a:pt x="0" y="118565"/>
                        <a:pt x="7622" y="129988"/>
                        <a:pt x="9863" y="141194"/>
                      </a:cubicBezTo>
                      <a:cubicBezTo>
                        <a:pt x="32275" y="138953"/>
                        <a:pt x="54960" y="138622"/>
                        <a:pt x="77098" y="134471"/>
                      </a:cubicBezTo>
                      <a:cubicBezTo>
                        <a:pt x="91030" y="131859"/>
                        <a:pt x="103688" y="124462"/>
                        <a:pt x="117439" y="121024"/>
                      </a:cubicBezTo>
                      <a:cubicBezTo>
                        <a:pt x="126404" y="118783"/>
                        <a:pt x="135482" y="116955"/>
                        <a:pt x="144333" y="114300"/>
                      </a:cubicBezTo>
                      <a:cubicBezTo>
                        <a:pt x="157910" y="110227"/>
                        <a:pt x="171228" y="105335"/>
                        <a:pt x="184675" y="100853"/>
                      </a:cubicBezTo>
                      <a:lnTo>
                        <a:pt x="204845" y="94130"/>
                      </a:lnTo>
                      <a:cubicBezTo>
                        <a:pt x="211569" y="89648"/>
                        <a:pt x="217788" y="84297"/>
                        <a:pt x="225016" y="80683"/>
                      </a:cubicBezTo>
                      <a:cubicBezTo>
                        <a:pt x="241571" y="72405"/>
                        <a:pt x="270027" y="69819"/>
                        <a:pt x="285528" y="67236"/>
                      </a:cubicBezTo>
                      <a:cubicBezTo>
                        <a:pt x="299539" y="62565"/>
                        <a:pt x="321516" y="56295"/>
                        <a:pt x="332592" y="47065"/>
                      </a:cubicBezTo>
                      <a:cubicBezTo>
                        <a:pt x="344622" y="37040"/>
                        <a:pt x="348174" y="20490"/>
                        <a:pt x="352763" y="6724"/>
                      </a:cubicBezTo>
                      <a:cubicBezTo>
                        <a:pt x="346039" y="4483"/>
                        <a:pt x="339679" y="0"/>
                        <a:pt x="332592" y="0"/>
                      </a:cubicBezTo>
                      <a:cubicBezTo>
                        <a:pt x="319964" y="0"/>
                        <a:pt x="266541" y="14899"/>
                        <a:pt x="258633" y="20171"/>
                      </a:cubicBezTo>
                      <a:cubicBezTo>
                        <a:pt x="251910" y="24653"/>
                        <a:pt x="245847" y="30336"/>
                        <a:pt x="238463" y="33618"/>
                      </a:cubicBezTo>
                      <a:cubicBezTo>
                        <a:pt x="225510" y="39375"/>
                        <a:pt x="211569" y="42583"/>
                        <a:pt x="198122" y="47065"/>
                      </a:cubicBezTo>
                      <a:lnTo>
                        <a:pt x="177951" y="53789"/>
                      </a:lnTo>
                      <a:cubicBezTo>
                        <a:pt x="171228" y="56030"/>
                        <a:pt x="164797" y="59510"/>
                        <a:pt x="157781" y="60512"/>
                      </a:cubicBezTo>
                      <a:cubicBezTo>
                        <a:pt x="92829" y="69791"/>
                        <a:pt x="126441" y="65270"/>
                        <a:pt x="56928" y="73959"/>
                      </a:cubicBezTo>
                      <a:cubicBezTo>
                        <a:pt x="34631" y="81392"/>
                        <a:pt x="65893" y="81803"/>
                        <a:pt x="56928" y="8740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자유형 16"/>
                <p:cNvSpPr/>
                <p:nvPr/>
              </p:nvSpPr>
              <p:spPr>
                <a:xfrm>
                  <a:off x="5236302" y="1947493"/>
                  <a:ext cx="268458" cy="108477"/>
                </a:xfrm>
                <a:custGeom>
                  <a:avLst/>
                  <a:gdLst>
                    <a:gd name="connsiteX0" fmla="*/ 66046 w 268458"/>
                    <a:gd name="connsiteY0" fmla="*/ 51777 h 108477"/>
                    <a:gd name="connsiteX1" fmla="*/ 45875 w 268458"/>
                    <a:gd name="connsiteY1" fmla="*/ 58501 h 108477"/>
                    <a:gd name="connsiteX2" fmla="*/ 5534 w 268458"/>
                    <a:gd name="connsiteY2" fmla="*/ 65224 h 108477"/>
                    <a:gd name="connsiteX3" fmla="*/ 12258 w 268458"/>
                    <a:gd name="connsiteY3" fmla="*/ 85395 h 108477"/>
                    <a:gd name="connsiteX4" fmla="*/ 52599 w 268458"/>
                    <a:gd name="connsiteY4" fmla="*/ 105566 h 108477"/>
                    <a:gd name="connsiteX5" fmla="*/ 193793 w 268458"/>
                    <a:gd name="connsiteY5" fmla="*/ 92118 h 108477"/>
                    <a:gd name="connsiteX6" fmla="*/ 240858 w 268458"/>
                    <a:gd name="connsiteY6" fmla="*/ 78671 h 108477"/>
                    <a:gd name="connsiteX7" fmla="*/ 133281 w 268458"/>
                    <a:gd name="connsiteY7" fmla="*/ 45054 h 108477"/>
                    <a:gd name="connsiteX8" fmla="*/ 113111 w 268458"/>
                    <a:gd name="connsiteY8" fmla="*/ 51777 h 108477"/>
                    <a:gd name="connsiteX9" fmla="*/ 66046 w 268458"/>
                    <a:gd name="connsiteY9" fmla="*/ 51777 h 108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8458" h="108477">
                      <a:moveTo>
                        <a:pt x="66046" y="51777"/>
                      </a:moveTo>
                      <a:cubicBezTo>
                        <a:pt x="54840" y="52898"/>
                        <a:pt x="52794" y="56964"/>
                        <a:pt x="45875" y="58501"/>
                      </a:cubicBezTo>
                      <a:cubicBezTo>
                        <a:pt x="32567" y="61458"/>
                        <a:pt x="16179" y="56708"/>
                        <a:pt x="5534" y="65224"/>
                      </a:cubicBezTo>
                      <a:cubicBezTo>
                        <a:pt x="0" y="69652"/>
                        <a:pt x="7831" y="79861"/>
                        <a:pt x="12258" y="85395"/>
                      </a:cubicBezTo>
                      <a:cubicBezTo>
                        <a:pt x="21737" y="97244"/>
                        <a:pt x="39312" y="101137"/>
                        <a:pt x="52599" y="105566"/>
                      </a:cubicBezTo>
                      <a:cubicBezTo>
                        <a:pt x="135634" y="88958"/>
                        <a:pt x="30206" y="108477"/>
                        <a:pt x="193793" y="92118"/>
                      </a:cubicBezTo>
                      <a:cubicBezTo>
                        <a:pt x="205858" y="90912"/>
                        <a:pt x="228568" y="82768"/>
                        <a:pt x="240858" y="78671"/>
                      </a:cubicBezTo>
                      <a:cubicBezTo>
                        <a:pt x="267082" y="0"/>
                        <a:pt x="268458" y="37544"/>
                        <a:pt x="133281" y="45054"/>
                      </a:cubicBezTo>
                      <a:cubicBezTo>
                        <a:pt x="126558" y="47295"/>
                        <a:pt x="120060" y="50387"/>
                        <a:pt x="113111" y="51777"/>
                      </a:cubicBezTo>
                      <a:cubicBezTo>
                        <a:pt x="77906" y="58818"/>
                        <a:pt x="77252" y="50656"/>
                        <a:pt x="66046" y="517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 17"/>
                <p:cNvSpPr/>
                <p:nvPr/>
              </p:nvSpPr>
              <p:spPr>
                <a:xfrm>
                  <a:off x="5622888" y="1924323"/>
                  <a:ext cx="201796" cy="88418"/>
                </a:xfrm>
                <a:custGeom>
                  <a:avLst/>
                  <a:gdLst>
                    <a:gd name="connsiteX0" fmla="*/ 67326 w 201796"/>
                    <a:gd name="connsiteY0" fmla="*/ 22943 h 88418"/>
                    <a:gd name="connsiteX1" fmla="*/ 26985 w 201796"/>
                    <a:gd name="connsiteY1" fmla="*/ 43113 h 88418"/>
                    <a:gd name="connsiteX2" fmla="*/ 13538 w 201796"/>
                    <a:gd name="connsiteY2" fmla="*/ 63284 h 88418"/>
                    <a:gd name="connsiteX3" fmla="*/ 6814 w 201796"/>
                    <a:gd name="connsiteY3" fmla="*/ 83454 h 88418"/>
                    <a:gd name="connsiteX4" fmla="*/ 60602 w 201796"/>
                    <a:gd name="connsiteY4" fmla="*/ 76731 h 88418"/>
                    <a:gd name="connsiteX5" fmla="*/ 121114 w 201796"/>
                    <a:gd name="connsiteY5" fmla="*/ 56560 h 88418"/>
                    <a:gd name="connsiteX6" fmla="*/ 141285 w 201796"/>
                    <a:gd name="connsiteY6" fmla="*/ 49837 h 88418"/>
                    <a:gd name="connsiteX7" fmla="*/ 161455 w 201796"/>
                    <a:gd name="connsiteY7" fmla="*/ 36390 h 88418"/>
                    <a:gd name="connsiteX8" fmla="*/ 201796 w 201796"/>
                    <a:gd name="connsiteY8" fmla="*/ 22943 h 88418"/>
                    <a:gd name="connsiteX9" fmla="*/ 181626 w 201796"/>
                    <a:gd name="connsiteY9" fmla="*/ 2772 h 88418"/>
                    <a:gd name="connsiteX10" fmla="*/ 148008 w 201796"/>
                    <a:gd name="connsiteY10" fmla="*/ 9496 h 88418"/>
                    <a:gd name="connsiteX11" fmla="*/ 80773 w 201796"/>
                    <a:gd name="connsiteY11" fmla="*/ 29666 h 88418"/>
                    <a:gd name="connsiteX12" fmla="*/ 60602 w 201796"/>
                    <a:gd name="connsiteY12" fmla="*/ 36390 h 88418"/>
                    <a:gd name="connsiteX13" fmla="*/ 67326 w 201796"/>
                    <a:gd name="connsiteY13" fmla="*/ 22943 h 88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796" h="88418">
                      <a:moveTo>
                        <a:pt x="67326" y="22943"/>
                      </a:moveTo>
                      <a:cubicBezTo>
                        <a:pt x="50920" y="28411"/>
                        <a:pt x="40019" y="30078"/>
                        <a:pt x="26985" y="43113"/>
                      </a:cubicBezTo>
                      <a:cubicBezTo>
                        <a:pt x="21271" y="48827"/>
                        <a:pt x="17152" y="56056"/>
                        <a:pt x="13538" y="63284"/>
                      </a:cubicBezTo>
                      <a:cubicBezTo>
                        <a:pt x="10368" y="69623"/>
                        <a:pt x="0" y="81507"/>
                        <a:pt x="6814" y="83454"/>
                      </a:cubicBezTo>
                      <a:cubicBezTo>
                        <a:pt x="24188" y="88418"/>
                        <a:pt x="42673" y="78972"/>
                        <a:pt x="60602" y="76731"/>
                      </a:cubicBezTo>
                      <a:lnTo>
                        <a:pt x="121114" y="56560"/>
                      </a:lnTo>
                      <a:lnTo>
                        <a:pt x="141285" y="49837"/>
                      </a:lnTo>
                      <a:cubicBezTo>
                        <a:pt x="148008" y="45355"/>
                        <a:pt x="154071" y="39672"/>
                        <a:pt x="161455" y="36390"/>
                      </a:cubicBezTo>
                      <a:cubicBezTo>
                        <a:pt x="174408" y="30633"/>
                        <a:pt x="201796" y="22943"/>
                        <a:pt x="201796" y="22943"/>
                      </a:cubicBezTo>
                      <a:cubicBezTo>
                        <a:pt x="195073" y="16219"/>
                        <a:pt x="190851" y="5078"/>
                        <a:pt x="181626" y="2772"/>
                      </a:cubicBezTo>
                      <a:cubicBezTo>
                        <a:pt x="170539" y="0"/>
                        <a:pt x="159164" y="7017"/>
                        <a:pt x="148008" y="9496"/>
                      </a:cubicBezTo>
                      <a:cubicBezTo>
                        <a:pt x="117519" y="16271"/>
                        <a:pt x="114302" y="18490"/>
                        <a:pt x="80773" y="29666"/>
                      </a:cubicBezTo>
                      <a:cubicBezTo>
                        <a:pt x="74049" y="31907"/>
                        <a:pt x="67689" y="36390"/>
                        <a:pt x="60602" y="36390"/>
                      </a:cubicBezTo>
                      <a:lnTo>
                        <a:pt x="67326" y="229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" name="자유형 19"/>
              <p:cNvSpPr/>
              <p:nvPr/>
            </p:nvSpPr>
            <p:spPr>
              <a:xfrm>
                <a:off x="4572000" y="3071810"/>
                <a:ext cx="1334713" cy="1527026"/>
              </a:xfrm>
              <a:custGeom>
                <a:avLst/>
                <a:gdLst>
                  <a:gd name="connsiteX0" fmla="*/ 706419 w 1334713"/>
                  <a:gd name="connsiteY0" fmla="*/ 187680 h 1527026"/>
                  <a:gd name="connsiteX1" fmla="*/ 753483 w 1334713"/>
                  <a:gd name="connsiteY1" fmla="*/ 362492 h 1527026"/>
                  <a:gd name="connsiteX2" fmla="*/ 773654 w 1334713"/>
                  <a:gd name="connsiteY2" fmla="*/ 375939 h 1527026"/>
                  <a:gd name="connsiteX3" fmla="*/ 787101 w 1334713"/>
                  <a:gd name="connsiteY3" fmla="*/ 396110 h 1527026"/>
                  <a:gd name="connsiteX4" fmla="*/ 773654 w 1334713"/>
                  <a:gd name="connsiteY4" fmla="*/ 443175 h 1527026"/>
                  <a:gd name="connsiteX5" fmla="*/ 780377 w 1334713"/>
                  <a:gd name="connsiteY5" fmla="*/ 483516 h 1527026"/>
                  <a:gd name="connsiteX6" fmla="*/ 887954 w 1334713"/>
                  <a:gd name="connsiteY6" fmla="*/ 503686 h 1527026"/>
                  <a:gd name="connsiteX7" fmla="*/ 847613 w 1334713"/>
                  <a:gd name="connsiteY7" fmla="*/ 537304 h 1527026"/>
                  <a:gd name="connsiteX8" fmla="*/ 820719 w 1334713"/>
                  <a:gd name="connsiteY8" fmla="*/ 604539 h 1527026"/>
                  <a:gd name="connsiteX9" fmla="*/ 807271 w 1334713"/>
                  <a:gd name="connsiteY9" fmla="*/ 617986 h 1527026"/>
                  <a:gd name="connsiteX10" fmla="*/ 787101 w 1334713"/>
                  <a:gd name="connsiteY10" fmla="*/ 631433 h 1527026"/>
                  <a:gd name="connsiteX11" fmla="*/ 760207 w 1334713"/>
                  <a:gd name="connsiteY11" fmla="*/ 658327 h 1527026"/>
                  <a:gd name="connsiteX12" fmla="*/ 706419 w 1334713"/>
                  <a:gd name="connsiteY12" fmla="*/ 685222 h 1527026"/>
                  <a:gd name="connsiteX13" fmla="*/ 726589 w 1334713"/>
                  <a:gd name="connsiteY13" fmla="*/ 678498 h 1527026"/>
                  <a:gd name="connsiteX14" fmla="*/ 746760 w 1334713"/>
                  <a:gd name="connsiteY14" fmla="*/ 671775 h 1527026"/>
                  <a:gd name="connsiteX15" fmla="*/ 760207 w 1334713"/>
                  <a:gd name="connsiteY15" fmla="*/ 658327 h 1527026"/>
                  <a:gd name="connsiteX16" fmla="*/ 780377 w 1334713"/>
                  <a:gd name="connsiteY16" fmla="*/ 644880 h 1527026"/>
                  <a:gd name="connsiteX17" fmla="*/ 793824 w 1334713"/>
                  <a:gd name="connsiteY17" fmla="*/ 624710 h 1527026"/>
                  <a:gd name="connsiteX18" fmla="*/ 834166 w 1334713"/>
                  <a:gd name="connsiteY18" fmla="*/ 611263 h 1527026"/>
                  <a:gd name="connsiteX19" fmla="*/ 840889 w 1334713"/>
                  <a:gd name="connsiteY19" fmla="*/ 584369 h 1527026"/>
                  <a:gd name="connsiteX20" fmla="*/ 854336 w 1334713"/>
                  <a:gd name="connsiteY20" fmla="*/ 564198 h 1527026"/>
                  <a:gd name="connsiteX21" fmla="*/ 861060 w 1334713"/>
                  <a:gd name="connsiteY21" fmla="*/ 544027 h 1527026"/>
                  <a:gd name="connsiteX22" fmla="*/ 840889 w 1334713"/>
                  <a:gd name="connsiteY22" fmla="*/ 537304 h 1527026"/>
                  <a:gd name="connsiteX23" fmla="*/ 807271 w 1334713"/>
                  <a:gd name="connsiteY23" fmla="*/ 510410 h 1527026"/>
                  <a:gd name="connsiteX24" fmla="*/ 766930 w 1334713"/>
                  <a:gd name="connsiteY24" fmla="*/ 523857 h 1527026"/>
                  <a:gd name="connsiteX25" fmla="*/ 760207 w 1334713"/>
                  <a:gd name="connsiteY25" fmla="*/ 544027 h 1527026"/>
                  <a:gd name="connsiteX26" fmla="*/ 719866 w 1334713"/>
                  <a:gd name="connsiteY26" fmla="*/ 550751 h 1527026"/>
                  <a:gd name="connsiteX27" fmla="*/ 692971 w 1334713"/>
                  <a:gd name="connsiteY27" fmla="*/ 557475 h 1527026"/>
                  <a:gd name="connsiteX28" fmla="*/ 686248 w 1334713"/>
                  <a:gd name="connsiteY28" fmla="*/ 577645 h 1527026"/>
                  <a:gd name="connsiteX29" fmla="*/ 666077 w 1334713"/>
                  <a:gd name="connsiteY29" fmla="*/ 584369 h 1527026"/>
                  <a:gd name="connsiteX30" fmla="*/ 625736 w 1334713"/>
                  <a:gd name="connsiteY30" fmla="*/ 617986 h 1527026"/>
                  <a:gd name="connsiteX31" fmla="*/ 632460 w 1334713"/>
                  <a:gd name="connsiteY31" fmla="*/ 644880 h 1527026"/>
                  <a:gd name="connsiteX32" fmla="*/ 672801 w 1334713"/>
                  <a:gd name="connsiteY32" fmla="*/ 651604 h 1527026"/>
                  <a:gd name="connsiteX33" fmla="*/ 679524 w 1334713"/>
                  <a:gd name="connsiteY33" fmla="*/ 671775 h 1527026"/>
                  <a:gd name="connsiteX34" fmla="*/ 639183 w 1334713"/>
                  <a:gd name="connsiteY34" fmla="*/ 665051 h 1527026"/>
                  <a:gd name="connsiteX35" fmla="*/ 585395 w 1334713"/>
                  <a:gd name="connsiteY35" fmla="*/ 658327 h 1527026"/>
                  <a:gd name="connsiteX36" fmla="*/ 585395 w 1334713"/>
                  <a:gd name="connsiteY36" fmla="*/ 644880 h 1527026"/>
                  <a:gd name="connsiteX37" fmla="*/ 612289 w 1334713"/>
                  <a:gd name="connsiteY37" fmla="*/ 617986 h 1527026"/>
                  <a:gd name="connsiteX38" fmla="*/ 619013 w 1334713"/>
                  <a:gd name="connsiteY38" fmla="*/ 597816 h 1527026"/>
                  <a:gd name="connsiteX39" fmla="*/ 592119 w 1334713"/>
                  <a:gd name="connsiteY39" fmla="*/ 544027 h 1527026"/>
                  <a:gd name="connsiteX40" fmla="*/ 592119 w 1334713"/>
                  <a:gd name="connsiteY40" fmla="*/ 503686 h 1527026"/>
                  <a:gd name="connsiteX41" fmla="*/ 598842 w 1334713"/>
                  <a:gd name="connsiteY41" fmla="*/ 476792 h 1527026"/>
                  <a:gd name="connsiteX42" fmla="*/ 612289 w 1334713"/>
                  <a:gd name="connsiteY42" fmla="*/ 496963 h 1527026"/>
                  <a:gd name="connsiteX43" fmla="*/ 666077 w 1334713"/>
                  <a:gd name="connsiteY43" fmla="*/ 483516 h 1527026"/>
                  <a:gd name="connsiteX44" fmla="*/ 659354 w 1334713"/>
                  <a:gd name="connsiteY44" fmla="*/ 429727 h 1527026"/>
                  <a:gd name="connsiteX45" fmla="*/ 639183 w 1334713"/>
                  <a:gd name="connsiteY45" fmla="*/ 416280 h 1527026"/>
                  <a:gd name="connsiteX46" fmla="*/ 625736 w 1334713"/>
                  <a:gd name="connsiteY46" fmla="*/ 396110 h 1527026"/>
                  <a:gd name="connsiteX47" fmla="*/ 598842 w 1334713"/>
                  <a:gd name="connsiteY47" fmla="*/ 335598 h 1527026"/>
                  <a:gd name="connsiteX48" fmla="*/ 578671 w 1334713"/>
                  <a:gd name="connsiteY48" fmla="*/ 322151 h 1527026"/>
                  <a:gd name="connsiteX49" fmla="*/ 558501 w 1334713"/>
                  <a:gd name="connsiteY49" fmla="*/ 328875 h 1527026"/>
                  <a:gd name="connsiteX50" fmla="*/ 538330 w 1334713"/>
                  <a:gd name="connsiteY50" fmla="*/ 342322 h 1527026"/>
                  <a:gd name="connsiteX51" fmla="*/ 504713 w 1334713"/>
                  <a:gd name="connsiteY51" fmla="*/ 335598 h 1527026"/>
                  <a:gd name="connsiteX52" fmla="*/ 484542 w 1334713"/>
                  <a:gd name="connsiteY52" fmla="*/ 328875 h 1527026"/>
                  <a:gd name="connsiteX53" fmla="*/ 471095 w 1334713"/>
                  <a:gd name="connsiteY53" fmla="*/ 409557 h 1527026"/>
                  <a:gd name="connsiteX54" fmla="*/ 464371 w 1334713"/>
                  <a:gd name="connsiteY54" fmla="*/ 443175 h 1527026"/>
                  <a:gd name="connsiteX55" fmla="*/ 457648 w 1334713"/>
                  <a:gd name="connsiteY55" fmla="*/ 483516 h 1527026"/>
                  <a:gd name="connsiteX56" fmla="*/ 444201 w 1334713"/>
                  <a:gd name="connsiteY56" fmla="*/ 523857 h 1527026"/>
                  <a:gd name="connsiteX57" fmla="*/ 430754 w 1334713"/>
                  <a:gd name="connsiteY57" fmla="*/ 604539 h 1527026"/>
                  <a:gd name="connsiteX58" fmla="*/ 417307 w 1334713"/>
                  <a:gd name="connsiteY58" fmla="*/ 624710 h 1527026"/>
                  <a:gd name="connsiteX59" fmla="*/ 403860 w 1334713"/>
                  <a:gd name="connsiteY59" fmla="*/ 665051 h 1527026"/>
                  <a:gd name="connsiteX60" fmla="*/ 397136 w 1334713"/>
                  <a:gd name="connsiteY60" fmla="*/ 685222 h 1527026"/>
                  <a:gd name="connsiteX61" fmla="*/ 376966 w 1334713"/>
                  <a:gd name="connsiteY61" fmla="*/ 698669 h 1527026"/>
                  <a:gd name="connsiteX62" fmla="*/ 363519 w 1334713"/>
                  <a:gd name="connsiteY62" fmla="*/ 739010 h 1527026"/>
                  <a:gd name="connsiteX63" fmla="*/ 323177 w 1334713"/>
                  <a:gd name="connsiteY63" fmla="*/ 752457 h 1527026"/>
                  <a:gd name="connsiteX64" fmla="*/ 296283 w 1334713"/>
                  <a:gd name="connsiteY64" fmla="*/ 779351 h 1527026"/>
                  <a:gd name="connsiteX65" fmla="*/ 282836 w 1334713"/>
                  <a:gd name="connsiteY65" fmla="*/ 799522 h 1527026"/>
                  <a:gd name="connsiteX66" fmla="*/ 289560 w 1334713"/>
                  <a:gd name="connsiteY66" fmla="*/ 853310 h 1527026"/>
                  <a:gd name="connsiteX67" fmla="*/ 329901 w 1334713"/>
                  <a:gd name="connsiteY67" fmla="*/ 866757 h 1527026"/>
                  <a:gd name="connsiteX68" fmla="*/ 350071 w 1334713"/>
                  <a:gd name="connsiteY68" fmla="*/ 880204 h 1527026"/>
                  <a:gd name="connsiteX69" fmla="*/ 370242 w 1334713"/>
                  <a:gd name="connsiteY69" fmla="*/ 886927 h 1527026"/>
                  <a:gd name="connsiteX70" fmla="*/ 316454 w 1334713"/>
                  <a:gd name="connsiteY70" fmla="*/ 886927 h 1527026"/>
                  <a:gd name="connsiteX71" fmla="*/ 303007 w 1334713"/>
                  <a:gd name="connsiteY71" fmla="*/ 866757 h 1527026"/>
                  <a:gd name="connsiteX72" fmla="*/ 242495 w 1334713"/>
                  <a:gd name="connsiteY72" fmla="*/ 873480 h 1527026"/>
                  <a:gd name="connsiteX73" fmla="*/ 249219 w 1334713"/>
                  <a:gd name="connsiteY73" fmla="*/ 893651 h 1527026"/>
                  <a:gd name="connsiteX74" fmla="*/ 289560 w 1334713"/>
                  <a:gd name="connsiteY74" fmla="*/ 920545 h 1527026"/>
                  <a:gd name="connsiteX75" fmla="*/ 303007 w 1334713"/>
                  <a:gd name="connsiteY75" fmla="*/ 960886 h 1527026"/>
                  <a:gd name="connsiteX76" fmla="*/ 323177 w 1334713"/>
                  <a:gd name="connsiteY76" fmla="*/ 974333 h 1527026"/>
                  <a:gd name="connsiteX77" fmla="*/ 491266 w 1334713"/>
                  <a:gd name="connsiteY77" fmla="*/ 994504 h 1527026"/>
                  <a:gd name="connsiteX78" fmla="*/ 383689 w 1334713"/>
                  <a:gd name="connsiteY78" fmla="*/ 1007951 h 1527026"/>
                  <a:gd name="connsiteX79" fmla="*/ 363519 w 1334713"/>
                  <a:gd name="connsiteY79" fmla="*/ 1014675 h 1527026"/>
                  <a:gd name="connsiteX80" fmla="*/ 343348 w 1334713"/>
                  <a:gd name="connsiteY80" fmla="*/ 1007951 h 1527026"/>
                  <a:gd name="connsiteX81" fmla="*/ 329901 w 1334713"/>
                  <a:gd name="connsiteY81" fmla="*/ 967610 h 1527026"/>
                  <a:gd name="connsiteX82" fmla="*/ 289560 w 1334713"/>
                  <a:gd name="connsiteY82" fmla="*/ 954163 h 1527026"/>
                  <a:gd name="connsiteX83" fmla="*/ 229048 w 1334713"/>
                  <a:gd name="connsiteY83" fmla="*/ 920545 h 1527026"/>
                  <a:gd name="connsiteX84" fmla="*/ 215601 w 1334713"/>
                  <a:gd name="connsiteY84" fmla="*/ 940716 h 1527026"/>
                  <a:gd name="connsiteX85" fmla="*/ 262666 w 1334713"/>
                  <a:gd name="connsiteY85" fmla="*/ 987780 h 1527026"/>
                  <a:gd name="connsiteX86" fmla="*/ 303007 w 1334713"/>
                  <a:gd name="connsiteY86" fmla="*/ 1001227 h 1527026"/>
                  <a:gd name="connsiteX87" fmla="*/ 316454 w 1334713"/>
                  <a:gd name="connsiteY87" fmla="*/ 1014675 h 1527026"/>
                  <a:gd name="connsiteX88" fmla="*/ 336624 w 1334713"/>
                  <a:gd name="connsiteY88" fmla="*/ 1028122 h 1527026"/>
                  <a:gd name="connsiteX89" fmla="*/ 296283 w 1334713"/>
                  <a:gd name="connsiteY89" fmla="*/ 1048292 h 1527026"/>
                  <a:gd name="connsiteX90" fmla="*/ 269389 w 1334713"/>
                  <a:gd name="connsiteY90" fmla="*/ 1041569 h 1527026"/>
                  <a:gd name="connsiteX91" fmla="*/ 249219 w 1334713"/>
                  <a:gd name="connsiteY91" fmla="*/ 1001227 h 1527026"/>
                  <a:gd name="connsiteX92" fmla="*/ 229048 w 1334713"/>
                  <a:gd name="connsiteY92" fmla="*/ 994504 h 1527026"/>
                  <a:gd name="connsiteX93" fmla="*/ 161813 w 1334713"/>
                  <a:gd name="connsiteY93" fmla="*/ 1001227 h 1527026"/>
                  <a:gd name="connsiteX94" fmla="*/ 148366 w 1334713"/>
                  <a:gd name="connsiteY94" fmla="*/ 1014675 h 1527026"/>
                  <a:gd name="connsiteX95" fmla="*/ 168536 w 1334713"/>
                  <a:gd name="connsiteY95" fmla="*/ 1021398 h 1527026"/>
                  <a:gd name="connsiteX96" fmla="*/ 215601 w 1334713"/>
                  <a:gd name="connsiteY96" fmla="*/ 1028122 h 1527026"/>
                  <a:gd name="connsiteX97" fmla="*/ 255942 w 1334713"/>
                  <a:gd name="connsiteY97" fmla="*/ 1034845 h 1527026"/>
                  <a:gd name="connsiteX98" fmla="*/ 229048 w 1334713"/>
                  <a:gd name="connsiteY98" fmla="*/ 1075186 h 1527026"/>
                  <a:gd name="connsiteX99" fmla="*/ 289560 w 1334713"/>
                  <a:gd name="connsiteY99" fmla="*/ 1102080 h 1527026"/>
                  <a:gd name="connsiteX100" fmla="*/ 309730 w 1334713"/>
                  <a:gd name="connsiteY100" fmla="*/ 1108804 h 1527026"/>
                  <a:gd name="connsiteX101" fmla="*/ 316454 w 1334713"/>
                  <a:gd name="connsiteY101" fmla="*/ 1128975 h 1527026"/>
                  <a:gd name="connsiteX102" fmla="*/ 242495 w 1334713"/>
                  <a:gd name="connsiteY102" fmla="*/ 1135698 h 1527026"/>
                  <a:gd name="connsiteX103" fmla="*/ 235771 w 1334713"/>
                  <a:gd name="connsiteY103" fmla="*/ 1115527 h 1527026"/>
                  <a:gd name="connsiteX104" fmla="*/ 195430 w 1334713"/>
                  <a:gd name="connsiteY104" fmla="*/ 1088633 h 1527026"/>
                  <a:gd name="connsiteX105" fmla="*/ 134919 w 1334713"/>
                  <a:gd name="connsiteY105" fmla="*/ 1095357 h 1527026"/>
                  <a:gd name="connsiteX106" fmla="*/ 114748 w 1334713"/>
                  <a:gd name="connsiteY106" fmla="*/ 1102080 h 1527026"/>
                  <a:gd name="connsiteX107" fmla="*/ 121471 w 1334713"/>
                  <a:gd name="connsiteY107" fmla="*/ 1081910 h 1527026"/>
                  <a:gd name="connsiteX108" fmla="*/ 161813 w 1334713"/>
                  <a:gd name="connsiteY108" fmla="*/ 1075186 h 1527026"/>
                  <a:gd name="connsiteX109" fmla="*/ 141642 w 1334713"/>
                  <a:gd name="connsiteY109" fmla="*/ 1061739 h 1527026"/>
                  <a:gd name="connsiteX110" fmla="*/ 114748 w 1334713"/>
                  <a:gd name="connsiteY110" fmla="*/ 1068463 h 1527026"/>
                  <a:gd name="connsiteX111" fmla="*/ 54236 w 1334713"/>
                  <a:gd name="connsiteY111" fmla="*/ 1075186 h 1527026"/>
                  <a:gd name="connsiteX112" fmla="*/ 40789 w 1334713"/>
                  <a:gd name="connsiteY112" fmla="*/ 1095357 h 1527026"/>
                  <a:gd name="connsiteX113" fmla="*/ 47513 w 1334713"/>
                  <a:gd name="connsiteY113" fmla="*/ 1128975 h 1527026"/>
                  <a:gd name="connsiteX114" fmla="*/ 67683 w 1334713"/>
                  <a:gd name="connsiteY114" fmla="*/ 1135698 h 1527026"/>
                  <a:gd name="connsiteX115" fmla="*/ 114748 w 1334713"/>
                  <a:gd name="connsiteY115" fmla="*/ 1142422 h 1527026"/>
                  <a:gd name="connsiteX116" fmla="*/ 128195 w 1334713"/>
                  <a:gd name="connsiteY116" fmla="*/ 1162592 h 1527026"/>
                  <a:gd name="connsiteX117" fmla="*/ 195430 w 1334713"/>
                  <a:gd name="connsiteY117" fmla="*/ 1162592 h 1527026"/>
                  <a:gd name="connsiteX118" fmla="*/ 215601 w 1334713"/>
                  <a:gd name="connsiteY118" fmla="*/ 1155869 h 1527026"/>
                  <a:gd name="connsiteX119" fmla="*/ 255942 w 1334713"/>
                  <a:gd name="connsiteY119" fmla="*/ 1169316 h 1527026"/>
                  <a:gd name="connsiteX120" fmla="*/ 296283 w 1334713"/>
                  <a:gd name="connsiteY120" fmla="*/ 1176039 h 1527026"/>
                  <a:gd name="connsiteX121" fmla="*/ 235771 w 1334713"/>
                  <a:gd name="connsiteY121" fmla="*/ 1182763 h 1527026"/>
                  <a:gd name="connsiteX122" fmla="*/ 195430 w 1334713"/>
                  <a:gd name="connsiteY122" fmla="*/ 1189486 h 1527026"/>
                  <a:gd name="connsiteX123" fmla="*/ 181983 w 1334713"/>
                  <a:gd name="connsiteY123" fmla="*/ 1209657 h 1527026"/>
                  <a:gd name="connsiteX124" fmla="*/ 108024 w 1334713"/>
                  <a:gd name="connsiteY124" fmla="*/ 1196210 h 1527026"/>
                  <a:gd name="connsiteX125" fmla="*/ 20619 w 1334713"/>
                  <a:gd name="connsiteY125" fmla="*/ 1189486 h 1527026"/>
                  <a:gd name="connsiteX126" fmla="*/ 13895 w 1334713"/>
                  <a:gd name="connsiteY126" fmla="*/ 1209657 h 1527026"/>
                  <a:gd name="connsiteX127" fmla="*/ 448 w 1334713"/>
                  <a:gd name="connsiteY127" fmla="*/ 1229827 h 1527026"/>
                  <a:gd name="connsiteX128" fmla="*/ 60960 w 1334713"/>
                  <a:gd name="connsiteY128" fmla="*/ 1236551 h 1527026"/>
                  <a:gd name="connsiteX129" fmla="*/ 128195 w 1334713"/>
                  <a:gd name="connsiteY129" fmla="*/ 1243275 h 1527026"/>
                  <a:gd name="connsiteX130" fmla="*/ 155089 w 1334713"/>
                  <a:gd name="connsiteY130" fmla="*/ 1249998 h 1527026"/>
                  <a:gd name="connsiteX131" fmla="*/ 161813 w 1334713"/>
                  <a:gd name="connsiteY131" fmla="*/ 1270169 h 1527026"/>
                  <a:gd name="connsiteX132" fmla="*/ 269389 w 1334713"/>
                  <a:gd name="connsiteY132" fmla="*/ 1263445 h 1527026"/>
                  <a:gd name="connsiteX133" fmla="*/ 276113 w 1334713"/>
                  <a:gd name="connsiteY133" fmla="*/ 1229827 h 1527026"/>
                  <a:gd name="connsiteX134" fmla="*/ 282836 w 1334713"/>
                  <a:gd name="connsiteY134" fmla="*/ 1209657 h 1527026"/>
                  <a:gd name="connsiteX135" fmla="*/ 309730 w 1334713"/>
                  <a:gd name="connsiteY135" fmla="*/ 1196210 h 1527026"/>
                  <a:gd name="connsiteX136" fmla="*/ 363519 w 1334713"/>
                  <a:gd name="connsiteY136" fmla="*/ 1182763 h 1527026"/>
                  <a:gd name="connsiteX137" fmla="*/ 383689 w 1334713"/>
                  <a:gd name="connsiteY137" fmla="*/ 1142422 h 1527026"/>
                  <a:gd name="connsiteX138" fmla="*/ 403860 w 1334713"/>
                  <a:gd name="connsiteY138" fmla="*/ 1135698 h 1527026"/>
                  <a:gd name="connsiteX139" fmla="*/ 457648 w 1334713"/>
                  <a:gd name="connsiteY139" fmla="*/ 1128975 h 1527026"/>
                  <a:gd name="connsiteX140" fmla="*/ 477819 w 1334713"/>
                  <a:gd name="connsiteY140" fmla="*/ 1122251 h 1527026"/>
                  <a:gd name="connsiteX141" fmla="*/ 504713 w 1334713"/>
                  <a:gd name="connsiteY141" fmla="*/ 1155869 h 1527026"/>
                  <a:gd name="connsiteX142" fmla="*/ 524883 w 1334713"/>
                  <a:gd name="connsiteY142" fmla="*/ 1162592 h 1527026"/>
                  <a:gd name="connsiteX143" fmla="*/ 558501 w 1334713"/>
                  <a:gd name="connsiteY143" fmla="*/ 1169316 h 1527026"/>
                  <a:gd name="connsiteX144" fmla="*/ 571948 w 1334713"/>
                  <a:gd name="connsiteY144" fmla="*/ 1149145 h 1527026"/>
                  <a:gd name="connsiteX145" fmla="*/ 585395 w 1334713"/>
                  <a:gd name="connsiteY145" fmla="*/ 1169316 h 1527026"/>
                  <a:gd name="connsiteX146" fmla="*/ 592119 w 1334713"/>
                  <a:gd name="connsiteY146" fmla="*/ 1202933 h 1527026"/>
                  <a:gd name="connsiteX147" fmla="*/ 612289 w 1334713"/>
                  <a:gd name="connsiteY147" fmla="*/ 1209657 h 1527026"/>
                  <a:gd name="connsiteX148" fmla="*/ 625736 w 1334713"/>
                  <a:gd name="connsiteY148" fmla="*/ 1229827 h 1527026"/>
                  <a:gd name="connsiteX149" fmla="*/ 632460 w 1334713"/>
                  <a:gd name="connsiteY149" fmla="*/ 1249998 h 1527026"/>
                  <a:gd name="connsiteX150" fmla="*/ 652630 w 1334713"/>
                  <a:gd name="connsiteY150" fmla="*/ 1256722 h 1527026"/>
                  <a:gd name="connsiteX151" fmla="*/ 746760 w 1334713"/>
                  <a:gd name="connsiteY151" fmla="*/ 1263445 h 1527026"/>
                  <a:gd name="connsiteX152" fmla="*/ 820719 w 1334713"/>
                  <a:gd name="connsiteY152" fmla="*/ 1283616 h 1527026"/>
                  <a:gd name="connsiteX153" fmla="*/ 840889 w 1334713"/>
                  <a:gd name="connsiteY153" fmla="*/ 1297063 h 1527026"/>
                  <a:gd name="connsiteX154" fmla="*/ 854336 w 1334713"/>
                  <a:gd name="connsiteY154" fmla="*/ 1317233 h 1527026"/>
                  <a:gd name="connsiteX155" fmla="*/ 840889 w 1334713"/>
                  <a:gd name="connsiteY155" fmla="*/ 1371022 h 1527026"/>
                  <a:gd name="connsiteX156" fmla="*/ 820719 w 1334713"/>
                  <a:gd name="connsiteY156" fmla="*/ 1465151 h 1527026"/>
                  <a:gd name="connsiteX157" fmla="*/ 813995 w 1334713"/>
                  <a:gd name="connsiteY157" fmla="*/ 1485322 h 1527026"/>
                  <a:gd name="connsiteX158" fmla="*/ 820719 w 1334713"/>
                  <a:gd name="connsiteY158" fmla="*/ 1512216 h 1527026"/>
                  <a:gd name="connsiteX159" fmla="*/ 921571 w 1334713"/>
                  <a:gd name="connsiteY159" fmla="*/ 1512216 h 1527026"/>
                  <a:gd name="connsiteX160" fmla="*/ 928295 w 1334713"/>
                  <a:gd name="connsiteY160" fmla="*/ 1492045 h 1527026"/>
                  <a:gd name="connsiteX161" fmla="*/ 935019 w 1334713"/>
                  <a:gd name="connsiteY161" fmla="*/ 1465151 h 1527026"/>
                  <a:gd name="connsiteX162" fmla="*/ 948466 w 1334713"/>
                  <a:gd name="connsiteY162" fmla="*/ 1444980 h 1527026"/>
                  <a:gd name="connsiteX163" fmla="*/ 941742 w 1334713"/>
                  <a:gd name="connsiteY163" fmla="*/ 1411363 h 1527026"/>
                  <a:gd name="connsiteX164" fmla="*/ 901401 w 1334713"/>
                  <a:gd name="connsiteY164" fmla="*/ 1397916 h 1527026"/>
                  <a:gd name="connsiteX165" fmla="*/ 881230 w 1334713"/>
                  <a:gd name="connsiteY165" fmla="*/ 1384469 h 1527026"/>
                  <a:gd name="connsiteX166" fmla="*/ 908124 w 1334713"/>
                  <a:gd name="connsiteY166" fmla="*/ 1350851 h 1527026"/>
                  <a:gd name="connsiteX167" fmla="*/ 935019 w 1334713"/>
                  <a:gd name="connsiteY167" fmla="*/ 1344127 h 1527026"/>
                  <a:gd name="connsiteX168" fmla="*/ 955189 w 1334713"/>
                  <a:gd name="connsiteY168" fmla="*/ 1337404 h 1527026"/>
                  <a:gd name="connsiteX169" fmla="*/ 975360 w 1334713"/>
                  <a:gd name="connsiteY169" fmla="*/ 1317233 h 1527026"/>
                  <a:gd name="connsiteX170" fmla="*/ 948466 w 1334713"/>
                  <a:gd name="connsiteY170" fmla="*/ 1290339 h 1527026"/>
                  <a:gd name="connsiteX171" fmla="*/ 935019 w 1334713"/>
                  <a:gd name="connsiteY171" fmla="*/ 1270169 h 1527026"/>
                  <a:gd name="connsiteX172" fmla="*/ 961913 w 1334713"/>
                  <a:gd name="connsiteY172" fmla="*/ 1209657 h 1527026"/>
                  <a:gd name="connsiteX173" fmla="*/ 982083 w 1334713"/>
                  <a:gd name="connsiteY173" fmla="*/ 1196210 h 1527026"/>
                  <a:gd name="connsiteX174" fmla="*/ 982083 w 1334713"/>
                  <a:gd name="connsiteY174" fmla="*/ 1102080 h 1527026"/>
                  <a:gd name="connsiteX175" fmla="*/ 961913 w 1334713"/>
                  <a:gd name="connsiteY175" fmla="*/ 1095357 h 1527026"/>
                  <a:gd name="connsiteX176" fmla="*/ 948466 w 1334713"/>
                  <a:gd name="connsiteY176" fmla="*/ 1075186 h 1527026"/>
                  <a:gd name="connsiteX177" fmla="*/ 941742 w 1334713"/>
                  <a:gd name="connsiteY177" fmla="*/ 1034845 h 1527026"/>
                  <a:gd name="connsiteX178" fmla="*/ 935019 w 1334713"/>
                  <a:gd name="connsiteY178" fmla="*/ 1007951 h 1527026"/>
                  <a:gd name="connsiteX179" fmla="*/ 928295 w 1334713"/>
                  <a:gd name="connsiteY179" fmla="*/ 987780 h 1527026"/>
                  <a:gd name="connsiteX180" fmla="*/ 908124 w 1334713"/>
                  <a:gd name="connsiteY180" fmla="*/ 974333 h 1527026"/>
                  <a:gd name="connsiteX181" fmla="*/ 901401 w 1334713"/>
                  <a:gd name="connsiteY181" fmla="*/ 954163 h 1527026"/>
                  <a:gd name="connsiteX182" fmla="*/ 941742 w 1334713"/>
                  <a:gd name="connsiteY182" fmla="*/ 927269 h 1527026"/>
                  <a:gd name="connsiteX183" fmla="*/ 961913 w 1334713"/>
                  <a:gd name="connsiteY183" fmla="*/ 920545 h 1527026"/>
                  <a:gd name="connsiteX184" fmla="*/ 968636 w 1334713"/>
                  <a:gd name="connsiteY184" fmla="*/ 893651 h 1527026"/>
                  <a:gd name="connsiteX185" fmla="*/ 1015701 w 1334713"/>
                  <a:gd name="connsiteY185" fmla="*/ 920545 h 1527026"/>
                  <a:gd name="connsiteX186" fmla="*/ 1096383 w 1334713"/>
                  <a:gd name="connsiteY186" fmla="*/ 913822 h 1527026"/>
                  <a:gd name="connsiteX187" fmla="*/ 1116554 w 1334713"/>
                  <a:gd name="connsiteY187" fmla="*/ 893651 h 1527026"/>
                  <a:gd name="connsiteX188" fmla="*/ 1156895 w 1334713"/>
                  <a:gd name="connsiteY188" fmla="*/ 880204 h 1527026"/>
                  <a:gd name="connsiteX189" fmla="*/ 1177066 w 1334713"/>
                  <a:gd name="connsiteY189" fmla="*/ 873480 h 1527026"/>
                  <a:gd name="connsiteX190" fmla="*/ 1183789 w 1334713"/>
                  <a:gd name="connsiteY190" fmla="*/ 799522 h 1527026"/>
                  <a:gd name="connsiteX191" fmla="*/ 1163619 w 1334713"/>
                  <a:gd name="connsiteY191" fmla="*/ 792798 h 1527026"/>
                  <a:gd name="connsiteX192" fmla="*/ 1197236 w 1334713"/>
                  <a:gd name="connsiteY192" fmla="*/ 772627 h 1527026"/>
                  <a:gd name="connsiteX193" fmla="*/ 1217407 w 1334713"/>
                  <a:gd name="connsiteY193" fmla="*/ 765904 h 1527026"/>
                  <a:gd name="connsiteX194" fmla="*/ 1230854 w 1334713"/>
                  <a:gd name="connsiteY194" fmla="*/ 745733 h 1527026"/>
                  <a:gd name="connsiteX195" fmla="*/ 1251024 w 1334713"/>
                  <a:gd name="connsiteY195" fmla="*/ 739010 h 1527026"/>
                  <a:gd name="connsiteX196" fmla="*/ 1264471 w 1334713"/>
                  <a:gd name="connsiteY196" fmla="*/ 698669 h 1527026"/>
                  <a:gd name="connsiteX197" fmla="*/ 1271195 w 1334713"/>
                  <a:gd name="connsiteY197" fmla="*/ 678498 h 1527026"/>
                  <a:gd name="connsiteX198" fmla="*/ 1277919 w 1334713"/>
                  <a:gd name="connsiteY198" fmla="*/ 658327 h 1527026"/>
                  <a:gd name="connsiteX199" fmla="*/ 1291366 w 1334713"/>
                  <a:gd name="connsiteY199" fmla="*/ 638157 h 1527026"/>
                  <a:gd name="connsiteX200" fmla="*/ 1257748 w 1334713"/>
                  <a:gd name="connsiteY200" fmla="*/ 577645 h 1527026"/>
                  <a:gd name="connsiteX201" fmla="*/ 1230854 w 1334713"/>
                  <a:gd name="connsiteY201" fmla="*/ 584369 h 1527026"/>
                  <a:gd name="connsiteX202" fmla="*/ 1210683 w 1334713"/>
                  <a:gd name="connsiteY202" fmla="*/ 591092 h 1527026"/>
                  <a:gd name="connsiteX203" fmla="*/ 1183789 w 1334713"/>
                  <a:gd name="connsiteY203" fmla="*/ 584369 h 1527026"/>
                  <a:gd name="connsiteX204" fmla="*/ 1163619 w 1334713"/>
                  <a:gd name="connsiteY204" fmla="*/ 570922 h 1527026"/>
                  <a:gd name="connsiteX205" fmla="*/ 1163619 w 1334713"/>
                  <a:gd name="connsiteY205" fmla="*/ 530580 h 1527026"/>
                  <a:gd name="connsiteX206" fmla="*/ 1177066 w 1334713"/>
                  <a:gd name="connsiteY206" fmla="*/ 510410 h 1527026"/>
                  <a:gd name="connsiteX207" fmla="*/ 1183789 w 1334713"/>
                  <a:gd name="connsiteY207" fmla="*/ 470069 h 1527026"/>
                  <a:gd name="connsiteX208" fmla="*/ 1203960 w 1334713"/>
                  <a:gd name="connsiteY208" fmla="*/ 463345 h 1527026"/>
                  <a:gd name="connsiteX209" fmla="*/ 1271195 w 1334713"/>
                  <a:gd name="connsiteY209" fmla="*/ 456622 h 1527026"/>
                  <a:gd name="connsiteX210" fmla="*/ 1277919 w 1334713"/>
                  <a:gd name="connsiteY210" fmla="*/ 362492 h 1527026"/>
                  <a:gd name="connsiteX211" fmla="*/ 1304813 w 1334713"/>
                  <a:gd name="connsiteY211" fmla="*/ 322151 h 1527026"/>
                  <a:gd name="connsiteX212" fmla="*/ 1311536 w 1334713"/>
                  <a:gd name="connsiteY212" fmla="*/ 301980 h 1527026"/>
                  <a:gd name="connsiteX213" fmla="*/ 1324983 w 1334713"/>
                  <a:gd name="connsiteY213" fmla="*/ 281810 h 1527026"/>
                  <a:gd name="connsiteX214" fmla="*/ 1331707 w 1334713"/>
                  <a:gd name="connsiteY214" fmla="*/ 207851 h 1527026"/>
                  <a:gd name="connsiteX215" fmla="*/ 1324983 w 1334713"/>
                  <a:gd name="connsiteY215" fmla="*/ 160786 h 1527026"/>
                  <a:gd name="connsiteX216" fmla="*/ 1284642 w 1334713"/>
                  <a:gd name="connsiteY216" fmla="*/ 147339 h 1527026"/>
                  <a:gd name="connsiteX217" fmla="*/ 1264471 w 1334713"/>
                  <a:gd name="connsiteY217" fmla="*/ 133892 h 1527026"/>
                  <a:gd name="connsiteX218" fmla="*/ 1251024 w 1334713"/>
                  <a:gd name="connsiteY218" fmla="*/ 113722 h 1527026"/>
                  <a:gd name="connsiteX219" fmla="*/ 1210683 w 1334713"/>
                  <a:gd name="connsiteY219" fmla="*/ 86827 h 1527026"/>
                  <a:gd name="connsiteX220" fmla="*/ 1203960 w 1334713"/>
                  <a:gd name="connsiteY220" fmla="*/ 66657 h 1527026"/>
                  <a:gd name="connsiteX221" fmla="*/ 1116554 w 1334713"/>
                  <a:gd name="connsiteY221" fmla="*/ 33039 h 1527026"/>
                  <a:gd name="connsiteX222" fmla="*/ 1049319 w 1334713"/>
                  <a:gd name="connsiteY222" fmla="*/ 46486 h 1527026"/>
                  <a:gd name="connsiteX223" fmla="*/ 935019 w 1334713"/>
                  <a:gd name="connsiteY223" fmla="*/ 53210 h 1527026"/>
                  <a:gd name="connsiteX224" fmla="*/ 867783 w 1334713"/>
                  <a:gd name="connsiteY224" fmla="*/ 73380 h 1527026"/>
                  <a:gd name="connsiteX225" fmla="*/ 827442 w 1334713"/>
                  <a:gd name="connsiteY225" fmla="*/ 86827 h 1527026"/>
                  <a:gd name="connsiteX226" fmla="*/ 807271 w 1334713"/>
                  <a:gd name="connsiteY226" fmla="*/ 93551 h 1527026"/>
                  <a:gd name="connsiteX227" fmla="*/ 773654 w 1334713"/>
                  <a:gd name="connsiteY227" fmla="*/ 120445 h 1527026"/>
                  <a:gd name="connsiteX228" fmla="*/ 740036 w 1334713"/>
                  <a:gd name="connsiteY228" fmla="*/ 147339 h 1527026"/>
                  <a:gd name="connsiteX229" fmla="*/ 706419 w 1334713"/>
                  <a:gd name="connsiteY229" fmla="*/ 187680 h 15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</a:cxnLst>
                <a:rect l="l" t="t" r="r" b="b"/>
                <a:pathLst>
                  <a:path w="1334713" h="1527026">
                    <a:moveTo>
                      <a:pt x="706419" y="187680"/>
                    </a:moveTo>
                    <a:cubicBezTo>
                      <a:pt x="708660" y="223539"/>
                      <a:pt x="657184" y="330393"/>
                      <a:pt x="753483" y="362492"/>
                    </a:cubicBezTo>
                    <a:cubicBezTo>
                      <a:pt x="761149" y="365047"/>
                      <a:pt x="766930" y="371457"/>
                      <a:pt x="773654" y="375939"/>
                    </a:cubicBezTo>
                    <a:cubicBezTo>
                      <a:pt x="778136" y="382663"/>
                      <a:pt x="785958" y="388110"/>
                      <a:pt x="787101" y="396110"/>
                    </a:cubicBezTo>
                    <a:cubicBezTo>
                      <a:pt x="787945" y="402017"/>
                      <a:pt x="776176" y="435608"/>
                      <a:pt x="773654" y="443175"/>
                    </a:cubicBezTo>
                    <a:cubicBezTo>
                      <a:pt x="775895" y="456622"/>
                      <a:pt x="771400" y="473257"/>
                      <a:pt x="780377" y="483516"/>
                    </a:cubicBezTo>
                    <a:cubicBezTo>
                      <a:pt x="794184" y="499295"/>
                      <a:pt x="882731" y="503164"/>
                      <a:pt x="887954" y="503686"/>
                    </a:cubicBezTo>
                    <a:cubicBezTo>
                      <a:pt x="878726" y="509838"/>
                      <a:pt x="851311" y="526209"/>
                      <a:pt x="847613" y="537304"/>
                    </a:cubicBezTo>
                    <a:cubicBezTo>
                      <a:pt x="823218" y="610489"/>
                      <a:pt x="866040" y="589433"/>
                      <a:pt x="820719" y="604539"/>
                    </a:cubicBezTo>
                    <a:cubicBezTo>
                      <a:pt x="816236" y="609021"/>
                      <a:pt x="812221" y="614026"/>
                      <a:pt x="807271" y="617986"/>
                    </a:cubicBezTo>
                    <a:cubicBezTo>
                      <a:pt x="800961" y="623034"/>
                      <a:pt x="792149" y="625123"/>
                      <a:pt x="787101" y="631433"/>
                    </a:cubicBezTo>
                    <a:cubicBezTo>
                      <a:pt x="761023" y="664031"/>
                      <a:pt x="804213" y="643659"/>
                      <a:pt x="760207" y="658327"/>
                    </a:cubicBezTo>
                    <a:cubicBezTo>
                      <a:pt x="736739" y="681797"/>
                      <a:pt x="752772" y="669773"/>
                      <a:pt x="706419" y="685222"/>
                    </a:cubicBezTo>
                    <a:lnTo>
                      <a:pt x="726589" y="678498"/>
                    </a:lnTo>
                    <a:lnTo>
                      <a:pt x="746760" y="671775"/>
                    </a:lnTo>
                    <a:cubicBezTo>
                      <a:pt x="751242" y="667292"/>
                      <a:pt x="755257" y="662287"/>
                      <a:pt x="760207" y="658327"/>
                    </a:cubicBezTo>
                    <a:cubicBezTo>
                      <a:pt x="766517" y="653279"/>
                      <a:pt x="774663" y="650594"/>
                      <a:pt x="780377" y="644880"/>
                    </a:cubicBezTo>
                    <a:cubicBezTo>
                      <a:pt x="786091" y="639166"/>
                      <a:pt x="786972" y="628993"/>
                      <a:pt x="793824" y="624710"/>
                    </a:cubicBezTo>
                    <a:cubicBezTo>
                      <a:pt x="805844" y="617198"/>
                      <a:pt x="834166" y="611263"/>
                      <a:pt x="834166" y="611263"/>
                    </a:cubicBezTo>
                    <a:cubicBezTo>
                      <a:pt x="836407" y="602298"/>
                      <a:pt x="837249" y="592862"/>
                      <a:pt x="840889" y="584369"/>
                    </a:cubicBezTo>
                    <a:cubicBezTo>
                      <a:pt x="844072" y="576942"/>
                      <a:pt x="850722" y="571426"/>
                      <a:pt x="854336" y="564198"/>
                    </a:cubicBezTo>
                    <a:cubicBezTo>
                      <a:pt x="857506" y="557859"/>
                      <a:pt x="858819" y="550751"/>
                      <a:pt x="861060" y="544027"/>
                    </a:cubicBezTo>
                    <a:cubicBezTo>
                      <a:pt x="854336" y="541786"/>
                      <a:pt x="847228" y="540473"/>
                      <a:pt x="840889" y="537304"/>
                    </a:cubicBezTo>
                    <a:cubicBezTo>
                      <a:pt x="823929" y="528824"/>
                      <a:pt x="819777" y="522915"/>
                      <a:pt x="807271" y="510410"/>
                    </a:cubicBezTo>
                    <a:cubicBezTo>
                      <a:pt x="793824" y="514892"/>
                      <a:pt x="771412" y="510410"/>
                      <a:pt x="766930" y="523857"/>
                    </a:cubicBezTo>
                    <a:cubicBezTo>
                      <a:pt x="764689" y="530580"/>
                      <a:pt x="766360" y="540511"/>
                      <a:pt x="760207" y="544027"/>
                    </a:cubicBezTo>
                    <a:cubicBezTo>
                      <a:pt x="748371" y="550791"/>
                      <a:pt x="733234" y="548077"/>
                      <a:pt x="719866" y="550751"/>
                    </a:cubicBezTo>
                    <a:cubicBezTo>
                      <a:pt x="710805" y="552563"/>
                      <a:pt x="701936" y="555234"/>
                      <a:pt x="692971" y="557475"/>
                    </a:cubicBezTo>
                    <a:cubicBezTo>
                      <a:pt x="690730" y="564198"/>
                      <a:pt x="691259" y="572634"/>
                      <a:pt x="686248" y="577645"/>
                    </a:cubicBezTo>
                    <a:cubicBezTo>
                      <a:pt x="681236" y="582657"/>
                      <a:pt x="672416" y="581199"/>
                      <a:pt x="666077" y="584369"/>
                    </a:cubicBezTo>
                    <a:cubicBezTo>
                      <a:pt x="647357" y="593729"/>
                      <a:pt x="640605" y="603118"/>
                      <a:pt x="625736" y="617986"/>
                    </a:cubicBezTo>
                    <a:cubicBezTo>
                      <a:pt x="627977" y="626951"/>
                      <a:pt x="624941" y="639509"/>
                      <a:pt x="632460" y="644880"/>
                    </a:cubicBezTo>
                    <a:cubicBezTo>
                      <a:pt x="643553" y="652804"/>
                      <a:pt x="660965" y="644840"/>
                      <a:pt x="672801" y="651604"/>
                    </a:cubicBezTo>
                    <a:cubicBezTo>
                      <a:pt x="678954" y="655120"/>
                      <a:pt x="686104" y="669143"/>
                      <a:pt x="679524" y="671775"/>
                    </a:cubicBezTo>
                    <a:cubicBezTo>
                      <a:pt x="666867" y="676838"/>
                      <a:pt x="652678" y="666979"/>
                      <a:pt x="639183" y="665051"/>
                    </a:cubicBezTo>
                    <a:cubicBezTo>
                      <a:pt x="621296" y="662495"/>
                      <a:pt x="603324" y="660568"/>
                      <a:pt x="585395" y="658327"/>
                    </a:cubicBezTo>
                    <a:cubicBezTo>
                      <a:pt x="545054" y="644881"/>
                      <a:pt x="571947" y="658327"/>
                      <a:pt x="585395" y="644880"/>
                    </a:cubicBezTo>
                    <a:cubicBezTo>
                      <a:pt x="621256" y="609021"/>
                      <a:pt x="558500" y="635917"/>
                      <a:pt x="612289" y="617986"/>
                    </a:cubicBezTo>
                    <a:cubicBezTo>
                      <a:pt x="614530" y="611263"/>
                      <a:pt x="619796" y="604860"/>
                      <a:pt x="619013" y="597816"/>
                    </a:cubicBezTo>
                    <a:cubicBezTo>
                      <a:pt x="615150" y="563051"/>
                      <a:pt x="610405" y="562315"/>
                      <a:pt x="592119" y="544027"/>
                    </a:cubicBezTo>
                    <a:cubicBezTo>
                      <a:pt x="610047" y="490242"/>
                      <a:pt x="592119" y="557473"/>
                      <a:pt x="592119" y="503686"/>
                    </a:cubicBezTo>
                    <a:cubicBezTo>
                      <a:pt x="592119" y="494445"/>
                      <a:pt x="596601" y="485757"/>
                      <a:pt x="598842" y="476792"/>
                    </a:cubicBezTo>
                    <a:cubicBezTo>
                      <a:pt x="603324" y="483516"/>
                      <a:pt x="604519" y="494743"/>
                      <a:pt x="612289" y="496963"/>
                    </a:cubicBezTo>
                    <a:cubicBezTo>
                      <a:pt x="621025" y="499459"/>
                      <a:pt x="654805" y="487273"/>
                      <a:pt x="666077" y="483516"/>
                    </a:cubicBezTo>
                    <a:cubicBezTo>
                      <a:pt x="663836" y="465586"/>
                      <a:pt x="666065" y="446504"/>
                      <a:pt x="659354" y="429727"/>
                    </a:cubicBezTo>
                    <a:cubicBezTo>
                      <a:pt x="656353" y="422224"/>
                      <a:pt x="644897" y="421994"/>
                      <a:pt x="639183" y="416280"/>
                    </a:cubicBezTo>
                    <a:cubicBezTo>
                      <a:pt x="633469" y="410566"/>
                      <a:pt x="630218" y="402833"/>
                      <a:pt x="625736" y="396110"/>
                    </a:cubicBezTo>
                    <a:cubicBezTo>
                      <a:pt x="619079" y="376139"/>
                      <a:pt x="614824" y="351580"/>
                      <a:pt x="598842" y="335598"/>
                    </a:cubicBezTo>
                    <a:cubicBezTo>
                      <a:pt x="593128" y="329884"/>
                      <a:pt x="585395" y="326633"/>
                      <a:pt x="578671" y="322151"/>
                    </a:cubicBezTo>
                    <a:cubicBezTo>
                      <a:pt x="571948" y="324392"/>
                      <a:pt x="564840" y="325705"/>
                      <a:pt x="558501" y="328875"/>
                    </a:cubicBezTo>
                    <a:cubicBezTo>
                      <a:pt x="551273" y="332489"/>
                      <a:pt x="546348" y="341320"/>
                      <a:pt x="538330" y="342322"/>
                    </a:cubicBezTo>
                    <a:cubicBezTo>
                      <a:pt x="526991" y="343739"/>
                      <a:pt x="515919" y="337839"/>
                      <a:pt x="504713" y="335598"/>
                    </a:cubicBezTo>
                    <a:cubicBezTo>
                      <a:pt x="503922" y="333224"/>
                      <a:pt x="495901" y="289118"/>
                      <a:pt x="484542" y="328875"/>
                    </a:cubicBezTo>
                    <a:cubicBezTo>
                      <a:pt x="477052" y="355091"/>
                      <a:pt x="476442" y="382822"/>
                      <a:pt x="471095" y="409557"/>
                    </a:cubicBezTo>
                    <a:cubicBezTo>
                      <a:pt x="468854" y="420763"/>
                      <a:pt x="466415" y="431931"/>
                      <a:pt x="464371" y="443175"/>
                    </a:cubicBezTo>
                    <a:cubicBezTo>
                      <a:pt x="461932" y="456588"/>
                      <a:pt x="460954" y="470291"/>
                      <a:pt x="457648" y="483516"/>
                    </a:cubicBezTo>
                    <a:cubicBezTo>
                      <a:pt x="454210" y="497267"/>
                      <a:pt x="444201" y="523857"/>
                      <a:pt x="444201" y="523857"/>
                    </a:cubicBezTo>
                    <a:cubicBezTo>
                      <a:pt x="442071" y="543025"/>
                      <a:pt x="442017" y="582013"/>
                      <a:pt x="430754" y="604539"/>
                    </a:cubicBezTo>
                    <a:cubicBezTo>
                      <a:pt x="427140" y="611767"/>
                      <a:pt x="420589" y="617326"/>
                      <a:pt x="417307" y="624710"/>
                    </a:cubicBezTo>
                    <a:cubicBezTo>
                      <a:pt x="411550" y="637663"/>
                      <a:pt x="408342" y="651604"/>
                      <a:pt x="403860" y="665051"/>
                    </a:cubicBezTo>
                    <a:cubicBezTo>
                      <a:pt x="401619" y="671775"/>
                      <a:pt x="403033" y="681291"/>
                      <a:pt x="397136" y="685222"/>
                    </a:cubicBezTo>
                    <a:lnTo>
                      <a:pt x="376966" y="698669"/>
                    </a:lnTo>
                    <a:cubicBezTo>
                      <a:pt x="372484" y="712116"/>
                      <a:pt x="376966" y="734528"/>
                      <a:pt x="363519" y="739010"/>
                    </a:cubicBezTo>
                    <a:lnTo>
                      <a:pt x="323177" y="752457"/>
                    </a:lnTo>
                    <a:cubicBezTo>
                      <a:pt x="308509" y="796464"/>
                      <a:pt x="328882" y="753271"/>
                      <a:pt x="296283" y="779351"/>
                    </a:cubicBezTo>
                    <a:cubicBezTo>
                      <a:pt x="289973" y="784399"/>
                      <a:pt x="287318" y="792798"/>
                      <a:pt x="282836" y="799522"/>
                    </a:cubicBezTo>
                    <a:cubicBezTo>
                      <a:pt x="285077" y="817451"/>
                      <a:pt x="279198" y="838507"/>
                      <a:pt x="289560" y="853310"/>
                    </a:cubicBezTo>
                    <a:cubicBezTo>
                      <a:pt x="297689" y="864922"/>
                      <a:pt x="318107" y="858894"/>
                      <a:pt x="329901" y="866757"/>
                    </a:cubicBezTo>
                    <a:cubicBezTo>
                      <a:pt x="336624" y="871239"/>
                      <a:pt x="342844" y="876590"/>
                      <a:pt x="350071" y="880204"/>
                    </a:cubicBezTo>
                    <a:cubicBezTo>
                      <a:pt x="356410" y="883373"/>
                      <a:pt x="363518" y="884686"/>
                      <a:pt x="370242" y="886927"/>
                    </a:cubicBezTo>
                    <a:cubicBezTo>
                      <a:pt x="332171" y="899618"/>
                      <a:pt x="336219" y="911633"/>
                      <a:pt x="316454" y="886927"/>
                    </a:cubicBezTo>
                    <a:cubicBezTo>
                      <a:pt x="311406" y="880617"/>
                      <a:pt x="307489" y="873480"/>
                      <a:pt x="303007" y="866757"/>
                    </a:cubicBezTo>
                    <a:cubicBezTo>
                      <a:pt x="282836" y="868998"/>
                      <a:pt x="260647" y="864404"/>
                      <a:pt x="242495" y="873480"/>
                    </a:cubicBezTo>
                    <a:cubicBezTo>
                      <a:pt x="236156" y="876650"/>
                      <a:pt x="244207" y="888639"/>
                      <a:pt x="249219" y="893651"/>
                    </a:cubicBezTo>
                    <a:cubicBezTo>
                      <a:pt x="260647" y="905079"/>
                      <a:pt x="289560" y="920545"/>
                      <a:pt x="289560" y="920545"/>
                    </a:cubicBezTo>
                    <a:cubicBezTo>
                      <a:pt x="294042" y="933992"/>
                      <a:pt x="291213" y="953023"/>
                      <a:pt x="303007" y="960886"/>
                    </a:cubicBezTo>
                    <a:cubicBezTo>
                      <a:pt x="309730" y="965368"/>
                      <a:pt x="315793" y="971051"/>
                      <a:pt x="323177" y="974333"/>
                    </a:cubicBezTo>
                    <a:cubicBezTo>
                      <a:pt x="381059" y="1000058"/>
                      <a:pt x="418294" y="990663"/>
                      <a:pt x="491266" y="994504"/>
                    </a:cubicBezTo>
                    <a:cubicBezTo>
                      <a:pt x="445337" y="998679"/>
                      <a:pt x="423387" y="998026"/>
                      <a:pt x="383689" y="1007951"/>
                    </a:cubicBezTo>
                    <a:cubicBezTo>
                      <a:pt x="376814" y="1009670"/>
                      <a:pt x="370242" y="1012434"/>
                      <a:pt x="363519" y="1014675"/>
                    </a:cubicBezTo>
                    <a:cubicBezTo>
                      <a:pt x="356795" y="1012434"/>
                      <a:pt x="347467" y="1013718"/>
                      <a:pt x="343348" y="1007951"/>
                    </a:cubicBezTo>
                    <a:cubicBezTo>
                      <a:pt x="335109" y="996417"/>
                      <a:pt x="343348" y="972092"/>
                      <a:pt x="329901" y="967610"/>
                    </a:cubicBezTo>
                    <a:lnTo>
                      <a:pt x="289560" y="954163"/>
                    </a:lnTo>
                    <a:cubicBezTo>
                      <a:pt x="243322" y="923338"/>
                      <a:pt x="264551" y="932380"/>
                      <a:pt x="229048" y="920545"/>
                    </a:cubicBezTo>
                    <a:cubicBezTo>
                      <a:pt x="224566" y="927269"/>
                      <a:pt x="216930" y="932745"/>
                      <a:pt x="215601" y="940716"/>
                    </a:cubicBezTo>
                    <a:cubicBezTo>
                      <a:pt x="211685" y="964210"/>
                      <a:pt x="252343" y="984339"/>
                      <a:pt x="262666" y="987780"/>
                    </a:cubicBezTo>
                    <a:lnTo>
                      <a:pt x="303007" y="1001227"/>
                    </a:lnTo>
                    <a:cubicBezTo>
                      <a:pt x="307489" y="1005710"/>
                      <a:pt x="311504" y="1010715"/>
                      <a:pt x="316454" y="1014675"/>
                    </a:cubicBezTo>
                    <a:cubicBezTo>
                      <a:pt x="322764" y="1019723"/>
                      <a:pt x="336624" y="1020041"/>
                      <a:pt x="336624" y="1028122"/>
                    </a:cubicBezTo>
                    <a:cubicBezTo>
                      <a:pt x="336624" y="1036812"/>
                      <a:pt x="301257" y="1046634"/>
                      <a:pt x="296283" y="1048292"/>
                    </a:cubicBezTo>
                    <a:cubicBezTo>
                      <a:pt x="287318" y="1046051"/>
                      <a:pt x="277078" y="1046695"/>
                      <a:pt x="269389" y="1041569"/>
                    </a:cubicBezTo>
                    <a:cubicBezTo>
                      <a:pt x="231977" y="1016627"/>
                      <a:pt x="276068" y="1028076"/>
                      <a:pt x="249219" y="1001227"/>
                    </a:cubicBezTo>
                    <a:cubicBezTo>
                      <a:pt x="244208" y="996216"/>
                      <a:pt x="235772" y="996745"/>
                      <a:pt x="229048" y="994504"/>
                    </a:cubicBezTo>
                    <a:cubicBezTo>
                      <a:pt x="206636" y="996745"/>
                      <a:pt x="183664" y="995764"/>
                      <a:pt x="161813" y="1001227"/>
                    </a:cubicBezTo>
                    <a:cubicBezTo>
                      <a:pt x="155663" y="1002765"/>
                      <a:pt x="146362" y="1008661"/>
                      <a:pt x="148366" y="1014675"/>
                    </a:cubicBezTo>
                    <a:cubicBezTo>
                      <a:pt x="150607" y="1021398"/>
                      <a:pt x="161587" y="1020008"/>
                      <a:pt x="168536" y="1021398"/>
                    </a:cubicBezTo>
                    <a:cubicBezTo>
                      <a:pt x="184076" y="1024506"/>
                      <a:pt x="199938" y="1025712"/>
                      <a:pt x="215601" y="1028122"/>
                    </a:cubicBezTo>
                    <a:cubicBezTo>
                      <a:pt x="229075" y="1030195"/>
                      <a:pt x="242495" y="1032604"/>
                      <a:pt x="255942" y="1034845"/>
                    </a:cubicBezTo>
                    <a:cubicBezTo>
                      <a:pt x="246977" y="1048292"/>
                      <a:pt x="215601" y="1066221"/>
                      <a:pt x="229048" y="1075186"/>
                    </a:cubicBezTo>
                    <a:cubicBezTo>
                      <a:pt x="261014" y="1096496"/>
                      <a:pt x="241551" y="1086077"/>
                      <a:pt x="289560" y="1102080"/>
                    </a:cubicBezTo>
                    <a:lnTo>
                      <a:pt x="309730" y="1108804"/>
                    </a:lnTo>
                    <a:cubicBezTo>
                      <a:pt x="311971" y="1115528"/>
                      <a:pt x="319086" y="1122394"/>
                      <a:pt x="316454" y="1128975"/>
                    </a:cubicBezTo>
                    <a:cubicBezTo>
                      <a:pt x="305837" y="1155518"/>
                      <a:pt x="249322" y="1136551"/>
                      <a:pt x="242495" y="1135698"/>
                    </a:cubicBezTo>
                    <a:cubicBezTo>
                      <a:pt x="240254" y="1128974"/>
                      <a:pt x="240783" y="1120539"/>
                      <a:pt x="235771" y="1115527"/>
                    </a:cubicBezTo>
                    <a:cubicBezTo>
                      <a:pt x="224343" y="1104099"/>
                      <a:pt x="195430" y="1088633"/>
                      <a:pt x="195430" y="1088633"/>
                    </a:cubicBezTo>
                    <a:cubicBezTo>
                      <a:pt x="175260" y="1090874"/>
                      <a:pt x="154937" y="1092021"/>
                      <a:pt x="134919" y="1095357"/>
                    </a:cubicBezTo>
                    <a:cubicBezTo>
                      <a:pt x="127928" y="1096522"/>
                      <a:pt x="119760" y="1107091"/>
                      <a:pt x="114748" y="1102080"/>
                    </a:cubicBezTo>
                    <a:cubicBezTo>
                      <a:pt x="109737" y="1097069"/>
                      <a:pt x="115318" y="1085426"/>
                      <a:pt x="121471" y="1081910"/>
                    </a:cubicBezTo>
                    <a:cubicBezTo>
                      <a:pt x="133308" y="1075146"/>
                      <a:pt x="148366" y="1077427"/>
                      <a:pt x="161813" y="1075186"/>
                    </a:cubicBezTo>
                    <a:cubicBezTo>
                      <a:pt x="155089" y="1070704"/>
                      <a:pt x="149642" y="1062882"/>
                      <a:pt x="141642" y="1061739"/>
                    </a:cubicBezTo>
                    <a:cubicBezTo>
                      <a:pt x="132494" y="1060432"/>
                      <a:pt x="123881" y="1067058"/>
                      <a:pt x="114748" y="1068463"/>
                    </a:cubicBezTo>
                    <a:cubicBezTo>
                      <a:pt x="94689" y="1071549"/>
                      <a:pt x="74407" y="1072945"/>
                      <a:pt x="54236" y="1075186"/>
                    </a:cubicBezTo>
                    <a:cubicBezTo>
                      <a:pt x="49754" y="1081910"/>
                      <a:pt x="41791" y="1087339"/>
                      <a:pt x="40789" y="1095357"/>
                    </a:cubicBezTo>
                    <a:cubicBezTo>
                      <a:pt x="39372" y="1106697"/>
                      <a:pt x="41174" y="1119466"/>
                      <a:pt x="47513" y="1128975"/>
                    </a:cubicBezTo>
                    <a:cubicBezTo>
                      <a:pt x="51444" y="1134872"/>
                      <a:pt x="60734" y="1134308"/>
                      <a:pt x="67683" y="1135698"/>
                    </a:cubicBezTo>
                    <a:cubicBezTo>
                      <a:pt x="83223" y="1138806"/>
                      <a:pt x="99060" y="1140181"/>
                      <a:pt x="114748" y="1142422"/>
                    </a:cubicBezTo>
                    <a:cubicBezTo>
                      <a:pt x="119230" y="1149145"/>
                      <a:pt x="121885" y="1157544"/>
                      <a:pt x="128195" y="1162592"/>
                    </a:cubicBezTo>
                    <a:cubicBezTo>
                      <a:pt x="145976" y="1176817"/>
                      <a:pt x="180309" y="1164752"/>
                      <a:pt x="195430" y="1162592"/>
                    </a:cubicBezTo>
                    <a:cubicBezTo>
                      <a:pt x="202154" y="1160351"/>
                      <a:pt x="208557" y="1155086"/>
                      <a:pt x="215601" y="1155869"/>
                    </a:cubicBezTo>
                    <a:cubicBezTo>
                      <a:pt x="229689" y="1157434"/>
                      <a:pt x="241960" y="1166986"/>
                      <a:pt x="255942" y="1169316"/>
                    </a:cubicBezTo>
                    <a:lnTo>
                      <a:pt x="296283" y="1176039"/>
                    </a:lnTo>
                    <a:cubicBezTo>
                      <a:pt x="257612" y="1201820"/>
                      <a:pt x="296160" y="1182763"/>
                      <a:pt x="235771" y="1182763"/>
                    </a:cubicBezTo>
                    <a:cubicBezTo>
                      <a:pt x="222139" y="1182763"/>
                      <a:pt x="208877" y="1187245"/>
                      <a:pt x="195430" y="1189486"/>
                    </a:cubicBezTo>
                    <a:cubicBezTo>
                      <a:pt x="190948" y="1196210"/>
                      <a:pt x="189907" y="1208072"/>
                      <a:pt x="181983" y="1209657"/>
                    </a:cubicBezTo>
                    <a:cubicBezTo>
                      <a:pt x="158228" y="1214408"/>
                      <a:pt x="130798" y="1203801"/>
                      <a:pt x="108024" y="1196210"/>
                    </a:cubicBezTo>
                    <a:cubicBezTo>
                      <a:pt x="76024" y="1174876"/>
                      <a:pt x="76633" y="1169118"/>
                      <a:pt x="20619" y="1189486"/>
                    </a:cubicBezTo>
                    <a:cubicBezTo>
                      <a:pt x="13958" y="1191908"/>
                      <a:pt x="17065" y="1203318"/>
                      <a:pt x="13895" y="1209657"/>
                    </a:cubicBezTo>
                    <a:cubicBezTo>
                      <a:pt x="10281" y="1216884"/>
                      <a:pt x="4930" y="1223104"/>
                      <a:pt x="448" y="1229827"/>
                    </a:cubicBezTo>
                    <a:cubicBezTo>
                      <a:pt x="28149" y="1257530"/>
                      <a:pt x="0" y="1236551"/>
                      <a:pt x="60960" y="1236551"/>
                    </a:cubicBezTo>
                    <a:cubicBezTo>
                      <a:pt x="83483" y="1236551"/>
                      <a:pt x="105783" y="1241034"/>
                      <a:pt x="128195" y="1243275"/>
                    </a:cubicBezTo>
                    <a:cubicBezTo>
                      <a:pt x="137160" y="1245516"/>
                      <a:pt x="147873" y="1244226"/>
                      <a:pt x="155089" y="1249998"/>
                    </a:cubicBezTo>
                    <a:cubicBezTo>
                      <a:pt x="160623" y="1254425"/>
                      <a:pt x="154774" y="1269341"/>
                      <a:pt x="161813" y="1270169"/>
                    </a:cubicBezTo>
                    <a:cubicBezTo>
                      <a:pt x="197496" y="1274367"/>
                      <a:pt x="233530" y="1265686"/>
                      <a:pt x="269389" y="1263445"/>
                    </a:cubicBezTo>
                    <a:cubicBezTo>
                      <a:pt x="271630" y="1252239"/>
                      <a:pt x="273341" y="1240914"/>
                      <a:pt x="276113" y="1229827"/>
                    </a:cubicBezTo>
                    <a:cubicBezTo>
                      <a:pt x="277832" y="1222952"/>
                      <a:pt x="277825" y="1214668"/>
                      <a:pt x="282836" y="1209657"/>
                    </a:cubicBezTo>
                    <a:cubicBezTo>
                      <a:pt x="289923" y="1202570"/>
                      <a:pt x="300518" y="1200158"/>
                      <a:pt x="309730" y="1196210"/>
                    </a:cubicBezTo>
                    <a:cubicBezTo>
                      <a:pt x="327823" y="1188456"/>
                      <a:pt x="343782" y="1186710"/>
                      <a:pt x="363519" y="1182763"/>
                    </a:cubicBezTo>
                    <a:cubicBezTo>
                      <a:pt x="367948" y="1169474"/>
                      <a:pt x="371839" y="1151902"/>
                      <a:pt x="383689" y="1142422"/>
                    </a:cubicBezTo>
                    <a:cubicBezTo>
                      <a:pt x="389223" y="1137995"/>
                      <a:pt x="397136" y="1137939"/>
                      <a:pt x="403860" y="1135698"/>
                    </a:cubicBezTo>
                    <a:cubicBezTo>
                      <a:pt x="474954" y="1159396"/>
                      <a:pt x="423177" y="1156552"/>
                      <a:pt x="457648" y="1128975"/>
                    </a:cubicBezTo>
                    <a:cubicBezTo>
                      <a:pt x="463182" y="1124548"/>
                      <a:pt x="471095" y="1124492"/>
                      <a:pt x="477819" y="1122251"/>
                    </a:cubicBezTo>
                    <a:cubicBezTo>
                      <a:pt x="526181" y="1138373"/>
                      <a:pt x="470942" y="1113656"/>
                      <a:pt x="504713" y="1155869"/>
                    </a:cubicBezTo>
                    <a:cubicBezTo>
                      <a:pt x="509140" y="1161403"/>
                      <a:pt x="518008" y="1160873"/>
                      <a:pt x="524883" y="1162592"/>
                    </a:cubicBezTo>
                    <a:cubicBezTo>
                      <a:pt x="535970" y="1165364"/>
                      <a:pt x="547295" y="1167075"/>
                      <a:pt x="558501" y="1169316"/>
                    </a:cubicBezTo>
                    <a:cubicBezTo>
                      <a:pt x="562983" y="1162592"/>
                      <a:pt x="563867" y="1149145"/>
                      <a:pt x="571948" y="1149145"/>
                    </a:cubicBezTo>
                    <a:cubicBezTo>
                      <a:pt x="580029" y="1149145"/>
                      <a:pt x="582558" y="1161750"/>
                      <a:pt x="585395" y="1169316"/>
                    </a:cubicBezTo>
                    <a:cubicBezTo>
                      <a:pt x="589408" y="1180016"/>
                      <a:pt x="585780" y="1193425"/>
                      <a:pt x="592119" y="1202933"/>
                    </a:cubicBezTo>
                    <a:cubicBezTo>
                      <a:pt x="596050" y="1208830"/>
                      <a:pt x="605566" y="1207416"/>
                      <a:pt x="612289" y="1209657"/>
                    </a:cubicBezTo>
                    <a:cubicBezTo>
                      <a:pt x="616771" y="1216380"/>
                      <a:pt x="622122" y="1222600"/>
                      <a:pt x="625736" y="1229827"/>
                    </a:cubicBezTo>
                    <a:cubicBezTo>
                      <a:pt x="628906" y="1236166"/>
                      <a:pt x="627449" y="1244986"/>
                      <a:pt x="632460" y="1249998"/>
                    </a:cubicBezTo>
                    <a:cubicBezTo>
                      <a:pt x="637471" y="1255009"/>
                      <a:pt x="645591" y="1255894"/>
                      <a:pt x="652630" y="1256722"/>
                    </a:cubicBezTo>
                    <a:cubicBezTo>
                      <a:pt x="683871" y="1260397"/>
                      <a:pt x="715383" y="1261204"/>
                      <a:pt x="746760" y="1263445"/>
                    </a:cubicBezTo>
                    <a:cubicBezTo>
                      <a:pt x="797943" y="1280506"/>
                      <a:pt x="773202" y="1274112"/>
                      <a:pt x="820719" y="1283616"/>
                    </a:cubicBezTo>
                    <a:cubicBezTo>
                      <a:pt x="827442" y="1288098"/>
                      <a:pt x="835175" y="1291349"/>
                      <a:pt x="840889" y="1297063"/>
                    </a:cubicBezTo>
                    <a:cubicBezTo>
                      <a:pt x="846603" y="1302777"/>
                      <a:pt x="853334" y="1309215"/>
                      <a:pt x="854336" y="1317233"/>
                    </a:cubicBezTo>
                    <a:cubicBezTo>
                      <a:pt x="855812" y="1329037"/>
                      <a:pt x="845280" y="1357849"/>
                      <a:pt x="840889" y="1371022"/>
                    </a:cubicBezTo>
                    <a:cubicBezTo>
                      <a:pt x="832408" y="1438873"/>
                      <a:pt x="839880" y="1407670"/>
                      <a:pt x="820719" y="1465151"/>
                    </a:cubicBezTo>
                    <a:lnTo>
                      <a:pt x="813995" y="1485322"/>
                    </a:lnTo>
                    <a:cubicBezTo>
                      <a:pt x="816236" y="1494287"/>
                      <a:pt x="812641" y="1507728"/>
                      <a:pt x="820719" y="1512216"/>
                    </a:cubicBezTo>
                    <a:cubicBezTo>
                      <a:pt x="847378" y="1527026"/>
                      <a:pt x="894205" y="1516125"/>
                      <a:pt x="921571" y="1512216"/>
                    </a:cubicBezTo>
                    <a:cubicBezTo>
                      <a:pt x="923812" y="1505492"/>
                      <a:pt x="926348" y="1498860"/>
                      <a:pt x="928295" y="1492045"/>
                    </a:cubicBezTo>
                    <a:cubicBezTo>
                      <a:pt x="930834" y="1483160"/>
                      <a:pt x="931379" y="1473644"/>
                      <a:pt x="935019" y="1465151"/>
                    </a:cubicBezTo>
                    <a:cubicBezTo>
                      <a:pt x="938202" y="1457724"/>
                      <a:pt x="943984" y="1451704"/>
                      <a:pt x="948466" y="1444980"/>
                    </a:cubicBezTo>
                    <a:cubicBezTo>
                      <a:pt x="946225" y="1433774"/>
                      <a:pt x="949823" y="1419443"/>
                      <a:pt x="941742" y="1411363"/>
                    </a:cubicBezTo>
                    <a:cubicBezTo>
                      <a:pt x="931719" y="1401340"/>
                      <a:pt x="901401" y="1397916"/>
                      <a:pt x="901401" y="1397916"/>
                    </a:cubicBezTo>
                    <a:cubicBezTo>
                      <a:pt x="894677" y="1393434"/>
                      <a:pt x="883785" y="1392135"/>
                      <a:pt x="881230" y="1384469"/>
                    </a:cubicBezTo>
                    <a:cubicBezTo>
                      <a:pt x="872234" y="1357480"/>
                      <a:pt x="892563" y="1355297"/>
                      <a:pt x="908124" y="1350851"/>
                    </a:cubicBezTo>
                    <a:cubicBezTo>
                      <a:pt x="917009" y="1348312"/>
                      <a:pt x="926134" y="1346666"/>
                      <a:pt x="935019" y="1344127"/>
                    </a:cubicBezTo>
                    <a:cubicBezTo>
                      <a:pt x="941833" y="1342180"/>
                      <a:pt x="948466" y="1339645"/>
                      <a:pt x="955189" y="1337404"/>
                    </a:cubicBezTo>
                    <a:cubicBezTo>
                      <a:pt x="961913" y="1330680"/>
                      <a:pt x="972353" y="1326254"/>
                      <a:pt x="975360" y="1317233"/>
                    </a:cubicBezTo>
                    <a:cubicBezTo>
                      <a:pt x="982531" y="1295719"/>
                      <a:pt x="959223" y="1293925"/>
                      <a:pt x="948466" y="1290339"/>
                    </a:cubicBezTo>
                    <a:cubicBezTo>
                      <a:pt x="943984" y="1283616"/>
                      <a:pt x="935019" y="1278250"/>
                      <a:pt x="935019" y="1270169"/>
                    </a:cubicBezTo>
                    <a:cubicBezTo>
                      <a:pt x="935019" y="1256853"/>
                      <a:pt x="949725" y="1221845"/>
                      <a:pt x="961913" y="1209657"/>
                    </a:cubicBezTo>
                    <a:cubicBezTo>
                      <a:pt x="967627" y="1203943"/>
                      <a:pt x="975360" y="1200692"/>
                      <a:pt x="982083" y="1196210"/>
                    </a:cubicBezTo>
                    <a:cubicBezTo>
                      <a:pt x="993824" y="1160989"/>
                      <a:pt x="999269" y="1153638"/>
                      <a:pt x="982083" y="1102080"/>
                    </a:cubicBezTo>
                    <a:cubicBezTo>
                      <a:pt x="979842" y="1095357"/>
                      <a:pt x="968636" y="1097598"/>
                      <a:pt x="961913" y="1095357"/>
                    </a:cubicBezTo>
                    <a:cubicBezTo>
                      <a:pt x="957431" y="1088633"/>
                      <a:pt x="951021" y="1082852"/>
                      <a:pt x="948466" y="1075186"/>
                    </a:cubicBezTo>
                    <a:cubicBezTo>
                      <a:pt x="944155" y="1062253"/>
                      <a:pt x="944416" y="1048213"/>
                      <a:pt x="941742" y="1034845"/>
                    </a:cubicBezTo>
                    <a:cubicBezTo>
                      <a:pt x="939930" y="1025784"/>
                      <a:pt x="937558" y="1016836"/>
                      <a:pt x="935019" y="1007951"/>
                    </a:cubicBezTo>
                    <a:cubicBezTo>
                      <a:pt x="933072" y="1001136"/>
                      <a:pt x="932723" y="993314"/>
                      <a:pt x="928295" y="987780"/>
                    </a:cubicBezTo>
                    <a:cubicBezTo>
                      <a:pt x="923247" y="981470"/>
                      <a:pt x="914848" y="978815"/>
                      <a:pt x="908124" y="974333"/>
                    </a:cubicBezTo>
                    <a:cubicBezTo>
                      <a:pt x="905883" y="967610"/>
                      <a:pt x="901401" y="961250"/>
                      <a:pt x="901401" y="954163"/>
                    </a:cubicBezTo>
                    <a:cubicBezTo>
                      <a:pt x="901401" y="924476"/>
                      <a:pt x="917841" y="933244"/>
                      <a:pt x="941742" y="927269"/>
                    </a:cubicBezTo>
                    <a:cubicBezTo>
                      <a:pt x="948618" y="925550"/>
                      <a:pt x="955189" y="922786"/>
                      <a:pt x="961913" y="920545"/>
                    </a:cubicBezTo>
                    <a:cubicBezTo>
                      <a:pt x="964154" y="911580"/>
                      <a:pt x="960371" y="897783"/>
                      <a:pt x="968636" y="893651"/>
                    </a:cubicBezTo>
                    <a:cubicBezTo>
                      <a:pt x="995638" y="880151"/>
                      <a:pt x="1006196" y="906287"/>
                      <a:pt x="1015701" y="920545"/>
                    </a:cubicBezTo>
                    <a:cubicBezTo>
                      <a:pt x="1042595" y="918304"/>
                      <a:pt x="1070307" y="920776"/>
                      <a:pt x="1096383" y="913822"/>
                    </a:cubicBezTo>
                    <a:cubicBezTo>
                      <a:pt x="1105571" y="911372"/>
                      <a:pt x="1108242" y="898269"/>
                      <a:pt x="1116554" y="893651"/>
                    </a:cubicBezTo>
                    <a:cubicBezTo>
                      <a:pt x="1128945" y="886767"/>
                      <a:pt x="1143448" y="884686"/>
                      <a:pt x="1156895" y="880204"/>
                    </a:cubicBezTo>
                    <a:lnTo>
                      <a:pt x="1177066" y="873480"/>
                    </a:lnTo>
                    <a:cubicBezTo>
                      <a:pt x="1184959" y="849801"/>
                      <a:pt x="1200684" y="824865"/>
                      <a:pt x="1183789" y="799522"/>
                    </a:cubicBezTo>
                    <a:cubicBezTo>
                      <a:pt x="1179858" y="793625"/>
                      <a:pt x="1170342" y="795039"/>
                      <a:pt x="1163619" y="792798"/>
                    </a:cubicBezTo>
                    <a:cubicBezTo>
                      <a:pt x="1220759" y="773752"/>
                      <a:pt x="1151088" y="800316"/>
                      <a:pt x="1197236" y="772627"/>
                    </a:cubicBezTo>
                    <a:cubicBezTo>
                      <a:pt x="1203313" y="768981"/>
                      <a:pt x="1210683" y="768145"/>
                      <a:pt x="1217407" y="765904"/>
                    </a:cubicBezTo>
                    <a:cubicBezTo>
                      <a:pt x="1221889" y="759180"/>
                      <a:pt x="1224544" y="750781"/>
                      <a:pt x="1230854" y="745733"/>
                    </a:cubicBezTo>
                    <a:cubicBezTo>
                      <a:pt x="1236388" y="741306"/>
                      <a:pt x="1246905" y="744777"/>
                      <a:pt x="1251024" y="739010"/>
                    </a:cubicBezTo>
                    <a:cubicBezTo>
                      <a:pt x="1259263" y="727476"/>
                      <a:pt x="1259989" y="712116"/>
                      <a:pt x="1264471" y="698669"/>
                    </a:cubicBezTo>
                    <a:lnTo>
                      <a:pt x="1271195" y="678498"/>
                    </a:lnTo>
                    <a:cubicBezTo>
                      <a:pt x="1273436" y="671774"/>
                      <a:pt x="1273988" y="664224"/>
                      <a:pt x="1277919" y="658327"/>
                    </a:cubicBezTo>
                    <a:lnTo>
                      <a:pt x="1291366" y="638157"/>
                    </a:lnTo>
                    <a:cubicBezTo>
                      <a:pt x="1276200" y="577493"/>
                      <a:pt x="1295452" y="590214"/>
                      <a:pt x="1257748" y="577645"/>
                    </a:cubicBezTo>
                    <a:cubicBezTo>
                      <a:pt x="1248783" y="579886"/>
                      <a:pt x="1239739" y="581830"/>
                      <a:pt x="1230854" y="584369"/>
                    </a:cubicBezTo>
                    <a:cubicBezTo>
                      <a:pt x="1224039" y="586316"/>
                      <a:pt x="1217770" y="591092"/>
                      <a:pt x="1210683" y="591092"/>
                    </a:cubicBezTo>
                    <a:cubicBezTo>
                      <a:pt x="1201442" y="591092"/>
                      <a:pt x="1192754" y="586610"/>
                      <a:pt x="1183789" y="584369"/>
                    </a:cubicBezTo>
                    <a:cubicBezTo>
                      <a:pt x="1177066" y="579887"/>
                      <a:pt x="1168667" y="577232"/>
                      <a:pt x="1163619" y="570922"/>
                    </a:cubicBezTo>
                    <a:cubicBezTo>
                      <a:pt x="1152585" y="557129"/>
                      <a:pt x="1156722" y="544373"/>
                      <a:pt x="1163619" y="530580"/>
                    </a:cubicBezTo>
                    <a:cubicBezTo>
                      <a:pt x="1167233" y="523353"/>
                      <a:pt x="1172584" y="517133"/>
                      <a:pt x="1177066" y="510410"/>
                    </a:cubicBezTo>
                    <a:cubicBezTo>
                      <a:pt x="1179307" y="496963"/>
                      <a:pt x="1177025" y="481905"/>
                      <a:pt x="1183789" y="470069"/>
                    </a:cubicBezTo>
                    <a:cubicBezTo>
                      <a:pt x="1187305" y="463915"/>
                      <a:pt x="1196955" y="464423"/>
                      <a:pt x="1203960" y="463345"/>
                    </a:cubicBezTo>
                    <a:cubicBezTo>
                      <a:pt x="1226222" y="459920"/>
                      <a:pt x="1248783" y="458863"/>
                      <a:pt x="1271195" y="456622"/>
                    </a:cubicBezTo>
                    <a:cubicBezTo>
                      <a:pt x="1273436" y="425245"/>
                      <a:pt x="1270290" y="393009"/>
                      <a:pt x="1277919" y="362492"/>
                    </a:cubicBezTo>
                    <a:cubicBezTo>
                      <a:pt x="1281839" y="346813"/>
                      <a:pt x="1304813" y="322151"/>
                      <a:pt x="1304813" y="322151"/>
                    </a:cubicBezTo>
                    <a:cubicBezTo>
                      <a:pt x="1307054" y="315427"/>
                      <a:pt x="1308367" y="308319"/>
                      <a:pt x="1311536" y="301980"/>
                    </a:cubicBezTo>
                    <a:cubicBezTo>
                      <a:pt x="1315150" y="294753"/>
                      <a:pt x="1323290" y="289711"/>
                      <a:pt x="1324983" y="281810"/>
                    </a:cubicBezTo>
                    <a:cubicBezTo>
                      <a:pt x="1330170" y="257605"/>
                      <a:pt x="1329466" y="232504"/>
                      <a:pt x="1331707" y="207851"/>
                    </a:cubicBezTo>
                    <a:cubicBezTo>
                      <a:pt x="1329466" y="192163"/>
                      <a:pt x="1334713" y="173295"/>
                      <a:pt x="1324983" y="160786"/>
                    </a:cubicBezTo>
                    <a:cubicBezTo>
                      <a:pt x="1316281" y="149597"/>
                      <a:pt x="1296436" y="155201"/>
                      <a:pt x="1284642" y="147339"/>
                    </a:cubicBezTo>
                    <a:lnTo>
                      <a:pt x="1264471" y="133892"/>
                    </a:lnTo>
                    <a:cubicBezTo>
                      <a:pt x="1259989" y="127169"/>
                      <a:pt x="1257105" y="119043"/>
                      <a:pt x="1251024" y="113722"/>
                    </a:cubicBezTo>
                    <a:cubicBezTo>
                      <a:pt x="1238861" y="103080"/>
                      <a:pt x="1210683" y="86827"/>
                      <a:pt x="1210683" y="86827"/>
                    </a:cubicBezTo>
                    <a:cubicBezTo>
                      <a:pt x="1208442" y="80104"/>
                      <a:pt x="1205497" y="73575"/>
                      <a:pt x="1203960" y="66657"/>
                    </a:cubicBezTo>
                    <a:cubicBezTo>
                      <a:pt x="1189147" y="0"/>
                      <a:pt x="1218050" y="24582"/>
                      <a:pt x="1116554" y="33039"/>
                    </a:cubicBezTo>
                    <a:cubicBezTo>
                      <a:pt x="1092819" y="38973"/>
                      <a:pt x="1074603" y="44287"/>
                      <a:pt x="1049319" y="46486"/>
                    </a:cubicBezTo>
                    <a:cubicBezTo>
                      <a:pt x="1011297" y="49792"/>
                      <a:pt x="973119" y="50969"/>
                      <a:pt x="935019" y="53210"/>
                    </a:cubicBezTo>
                    <a:cubicBezTo>
                      <a:pt x="831756" y="67961"/>
                      <a:pt x="925717" y="47632"/>
                      <a:pt x="867783" y="73380"/>
                    </a:cubicBezTo>
                    <a:cubicBezTo>
                      <a:pt x="854830" y="79137"/>
                      <a:pt x="840889" y="82345"/>
                      <a:pt x="827442" y="86827"/>
                    </a:cubicBezTo>
                    <a:lnTo>
                      <a:pt x="807271" y="93551"/>
                    </a:lnTo>
                    <a:cubicBezTo>
                      <a:pt x="768733" y="151360"/>
                      <a:pt x="820048" y="83329"/>
                      <a:pt x="773654" y="120445"/>
                    </a:cubicBezTo>
                    <a:cubicBezTo>
                      <a:pt x="730210" y="155201"/>
                      <a:pt x="790734" y="130441"/>
                      <a:pt x="740036" y="147339"/>
                    </a:cubicBezTo>
                    <a:cubicBezTo>
                      <a:pt x="710362" y="191850"/>
                      <a:pt x="704178" y="151821"/>
                      <a:pt x="706419" y="187680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stretch>
                  <a:fillRect l="-60000"/>
                </a:stretch>
              </a:blip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33" name="직사각형 32"/>
          <p:cNvSpPr/>
          <p:nvPr/>
        </p:nvSpPr>
        <p:spPr>
          <a:xfrm>
            <a:off x="0" y="285728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6"/>
                </a:solidFill>
              </a:rPr>
              <a:t>Delft ,</a:t>
            </a:r>
          </a:p>
          <a:p>
            <a:r>
              <a:rPr lang="en-US" sz="4800" b="1" dirty="0" smtClean="0">
                <a:solidFill>
                  <a:schemeClr val="accent6"/>
                </a:solidFill>
              </a:rPr>
              <a:t>The Netherlands</a:t>
            </a:r>
            <a:endParaRPr lang="ko-KR" altLang="en-US" sz="4800" dirty="0">
              <a:solidFill>
                <a:schemeClr val="accent6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844" y="2071678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친환경도시로써 중세 건물과 현대감각 을 조화를 이루도록 한 생태도시이자 </a:t>
            </a:r>
          </a:p>
          <a:p>
            <a:r>
              <a:rPr lang="ko-KR" altLang="en-US" dirty="0" smtClean="0"/>
              <a:t>인간의 삶을 쾌적하게 만든 자연환경과 천연 산림을 조화를 이루게 만든 도시</a:t>
            </a:r>
          </a:p>
          <a:p>
            <a:endParaRPr lang="ko-KR" altLang="en-US" dirty="0"/>
          </a:p>
        </p:txBody>
      </p:sp>
      <p:sp>
        <p:nvSpPr>
          <p:cNvPr id="36" name="이등변 삼각형 35"/>
          <p:cNvSpPr/>
          <p:nvPr/>
        </p:nvSpPr>
        <p:spPr>
          <a:xfrm rot="10800000">
            <a:off x="14284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이등변 삼각형 36"/>
          <p:cNvSpPr/>
          <p:nvPr/>
        </p:nvSpPr>
        <p:spPr>
          <a:xfrm rot="10800000">
            <a:off x="228598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이등변 삼각형 37"/>
          <p:cNvSpPr/>
          <p:nvPr/>
        </p:nvSpPr>
        <p:spPr>
          <a:xfrm rot="10800000">
            <a:off x="1928794" y="3357561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이등변 삼각형 38"/>
          <p:cNvSpPr/>
          <p:nvPr/>
        </p:nvSpPr>
        <p:spPr>
          <a:xfrm rot="10800000">
            <a:off x="85722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이등변 삼각형 39"/>
          <p:cNvSpPr/>
          <p:nvPr/>
        </p:nvSpPr>
        <p:spPr>
          <a:xfrm rot="10800000">
            <a:off x="1214414" y="3357561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66FF"/>
              </a:solidFill>
            </a:endParaRPr>
          </a:p>
        </p:txBody>
      </p:sp>
      <p:sp>
        <p:nvSpPr>
          <p:cNvPr id="41" name="이등변 삼각형 40"/>
          <p:cNvSpPr/>
          <p:nvPr/>
        </p:nvSpPr>
        <p:spPr>
          <a:xfrm rot="10800000">
            <a:off x="157160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이등변 삼각형 41"/>
          <p:cNvSpPr/>
          <p:nvPr/>
        </p:nvSpPr>
        <p:spPr>
          <a:xfrm rot="10800000">
            <a:off x="500034" y="3357561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이등변 삼각형 42"/>
          <p:cNvSpPr/>
          <p:nvPr/>
        </p:nvSpPr>
        <p:spPr>
          <a:xfrm rot="10800000">
            <a:off x="2643174" y="3357561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이등변 삼각형 45"/>
          <p:cNvSpPr/>
          <p:nvPr/>
        </p:nvSpPr>
        <p:spPr>
          <a:xfrm rot="10800000">
            <a:off x="3357554" y="3357561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이등변 삼각형 46"/>
          <p:cNvSpPr/>
          <p:nvPr/>
        </p:nvSpPr>
        <p:spPr>
          <a:xfrm rot="10800000">
            <a:off x="371474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이등변 삼각형 48"/>
          <p:cNvSpPr/>
          <p:nvPr/>
        </p:nvSpPr>
        <p:spPr>
          <a:xfrm rot="10800000">
            <a:off x="3000364" y="3357561"/>
            <a:ext cx="285752" cy="214314"/>
          </a:xfrm>
          <a:prstGeom prst="triangle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이등변 삼각형 33"/>
          <p:cNvSpPr/>
          <p:nvPr/>
        </p:nvSpPr>
        <p:spPr>
          <a:xfrm rot="10800000">
            <a:off x="4071934" y="3357562"/>
            <a:ext cx="285752" cy="214314"/>
          </a:xfrm>
          <a:prstGeom prst="triangle">
            <a:avLst/>
          </a:prstGeom>
          <a:solidFill>
            <a:srgbClr val="FF66FF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1624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40386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573016"/>
            <a:ext cx="47815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58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태양의 도시 프라이부르크에서 배운다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84984"/>
            <a:ext cx="3744416" cy="33040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5389" t="36090" r="18941" b="21048"/>
          <a:stretch>
            <a:fillRect/>
          </a:stretch>
        </p:blipFill>
        <p:spPr bwMode="auto">
          <a:xfrm>
            <a:off x="395536" y="476672"/>
            <a:ext cx="3758504" cy="3384376"/>
          </a:xfrm>
          <a:prstGeom prst="ellipse">
            <a:avLst/>
          </a:prstGeom>
          <a:ln w="38100" cap="rnd">
            <a:solidFill>
              <a:schemeClr val="bg1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4016" y="4941168"/>
            <a:ext cx="4788024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800" dirty="0" smtClean="0"/>
              <a:t>드라이잠 강이 라인 강 골짜기로 흘러 드는 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ko-KR" altLang="en-US" sz="1800" dirty="0" smtClean="0"/>
              <a:t>슈바르츠발트의 서쪽에 있는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그림 같은 도시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ko-KR" altLang="en-US" sz="1800" dirty="0" smtClean="0"/>
              <a:t>도시 전면적 중 주거 지역은 약 </a:t>
            </a:r>
            <a:r>
              <a:rPr lang="en-US" altLang="ko-KR" sz="1800" dirty="0" smtClean="0"/>
              <a:t>1/4</a:t>
            </a:r>
            <a:r>
              <a:rPr lang="ko-KR" altLang="en-US" sz="1800" dirty="0" smtClean="0"/>
              <a:t>이고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ko-KR" altLang="en-US" sz="1800" dirty="0" smtClean="0"/>
              <a:t>나머지는 참나무 숲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농경지 등으로 이루어짐</a:t>
            </a:r>
            <a:endParaRPr lang="ko-KR" alt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999778"/>
            <a:ext cx="4788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b="1" dirty="0" smtClean="0">
                <a:solidFill>
                  <a:schemeClr val="accent3">
                    <a:lumMod val="75000"/>
                  </a:schemeClr>
                </a:solidFill>
                <a:latin typeface="Castellar" pitchFamily="18" charset="0"/>
                <a:ea typeface="365달콤한머핀" pitchFamily="18" charset="-127"/>
              </a:rPr>
              <a:t>Freiburg, Germany</a:t>
            </a:r>
            <a:endParaRPr lang="ko-KR" altLang="en-US" sz="6000" b="1" dirty="0">
              <a:solidFill>
                <a:schemeClr val="accent3">
                  <a:lumMod val="75000"/>
                </a:schemeClr>
              </a:solidFill>
              <a:latin typeface="Castellar" pitchFamily="18" charset="0"/>
              <a:ea typeface="365달콤한머핀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593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4143372" y="1928802"/>
            <a:ext cx="1846659" cy="3714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sz="5400" dirty="0" smtClean="0">
              <a:solidFill>
                <a:srgbClr val="9FD9C5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en-US" altLang="ko-KR" sz="5400" dirty="0" smtClean="0">
                <a:solidFill>
                  <a:srgbClr val="7BF5C4"/>
                </a:solidFill>
              </a:rPr>
              <a:t>-----</a:t>
            </a:r>
            <a:r>
              <a:rPr lang="en-US" altLang="ko-KR" sz="5400" dirty="0" smtClean="0">
                <a:solidFill>
                  <a:srgbClr val="92D050"/>
                </a:solidFill>
              </a:rPr>
              <a:t>   -----</a:t>
            </a:r>
            <a:endParaRPr lang="ko-KR" altLang="en-US" sz="5400" dirty="0">
              <a:solidFill>
                <a:srgbClr val="92D05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8610735" y="0"/>
            <a:ext cx="570386" cy="6858000"/>
          </a:xfrm>
          <a:prstGeom prst="rect">
            <a:avLst/>
          </a:prstGeom>
          <a:solidFill>
            <a:srgbClr val="B5A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0" y="0"/>
            <a:ext cx="570386" cy="6858000"/>
          </a:xfrm>
          <a:prstGeom prst="rect">
            <a:avLst/>
          </a:prstGeom>
          <a:solidFill>
            <a:srgbClr val="B5A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2555776" y="2186343"/>
            <a:ext cx="864096" cy="36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평행 사변형 15"/>
          <p:cNvSpPr/>
          <p:nvPr/>
        </p:nvSpPr>
        <p:spPr>
          <a:xfrm rot="5400000" flipV="1">
            <a:off x="2610438" y="1857370"/>
            <a:ext cx="1384300" cy="330200"/>
          </a:xfrm>
          <a:prstGeom prst="parallelogram">
            <a:avLst>
              <a:gd name="adj" fmla="val 162211"/>
            </a:avLst>
          </a:prstGeom>
          <a:solidFill>
            <a:srgbClr val="74B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평행 사변형 16"/>
          <p:cNvSpPr/>
          <p:nvPr/>
        </p:nvSpPr>
        <p:spPr>
          <a:xfrm>
            <a:off x="1205272" y="1444620"/>
            <a:ext cx="1041400" cy="482600"/>
          </a:xfrm>
          <a:prstGeom prst="parallelogram">
            <a:avLst>
              <a:gd name="adj" fmla="val 86999"/>
            </a:avLst>
          </a:prstGeom>
          <a:solidFill>
            <a:srgbClr val="74B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217972" y="1880914"/>
            <a:ext cx="1915884" cy="821006"/>
          </a:xfrm>
          <a:prstGeom prst="rect">
            <a:avLst/>
          </a:prstGeom>
          <a:solidFill>
            <a:srgbClr val="9FD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467688" y="1343020"/>
            <a:ext cx="2222500" cy="821006"/>
          </a:xfrm>
          <a:prstGeom prst="rect">
            <a:avLst/>
          </a:prstGeom>
          <a:solidFill>
            <a:srgbClr val="9FD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평행 사변형 19"/>
          <p:cNvSpPr/>
          <p:nvPr/>
        </p:nvSpPr>
        <p:spPr>
          <a:xfrm rot="5400000" flipH="1" flipV="1">
            <a:off x="5168364" y="1849896"/>
            <a:ext cx="1373847" cy="330200"/>
          </a:xfrm>
          <a:prstGeom prst="parallelogram">
            <a:avLst>
              <a:gd name="adj" fmla="val 162211"/>
            </a:avLst>
          </a:prstGeom>
          <a:solidFill>
            <a:srgbClr val="74B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6020388" y="1880914"/>
            <a:ext cx="2011878" cy="821006"/>
          </a:xfrm>
          <a:prstGeom prst="rect">
            <a:avLst/>
          </a:prstGeom>
          <a:solidFill>
            <a:srgbClr val="9FD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0" y="624779"/>
            <a:ext cx="2246671" cy="821006"/>
          </a:xfrm>
          <a:prstGeom prst="rect">
            <a:avLst/>
          </a:prstGeom>
          <a:solidFill>
            <a:srgbClr val="9FD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14418" y="693271"/>
            <a:ext cx="1560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</a:rPr>
              <a:t>친환경 섬유를 </a:t>
            </a:r>
            <a:endParaRPr lang="en-US" altLang="ko-KR" sz="1600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bg1"/>
                </a:solidFill>
              </a:rPr>
              <a:t>통한 의류 제작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3042" y="2020874"/>
            <a:ext cx="1487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r>
              <a:rPr lang="ko-KR" altLang="en-US" sz="1600" dirty="0" smtClean="0">
                <a:latin typeface="+mn-ea"/>
                <a:ea typeface="+mn-ea"/>
              </a:rPr>
              <a:t>친환경 </a:t>
            </a:r>
            <a:endParaRPr lang="en-US" altLang="ko-KR" sz="1600" dirty="0" smtClean="0">
              <a:latin typeface="+mn-ea"/>
              <a:ea typeface="+mn-ea"/>
            </a:endParaRPr>
          </a:p>
          <a:p>
            <a:r>
              <a:rPr lang="ko-KR" altLang="en-US" sz="1600" dirty="0" smtClean="0">
                <a:latin typeface="+mn-ea"/>
                <a:ea typeface="+mn-ea"/>
              </a:rPr>
              <a:t>브랜드로 유통</a:t>
            </a:r>
            <a:endParaRPr lang="ko-KR" altLang="en-US" sz="1600" dirty="0">
              <a:latin typeface="+mn-ea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71934" y="152080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r>
              <a:rPr lang="ko-KR" altLang="en-US" sz="2000" dirty="0" smtClean="0">
                <a:latin typeface="+mn-ea"/>
                <a:ea typeface="+mn-ea"/>
              </a:rPr>
              <a:t>에코 </a:t>
            </a:r>
            <a:r>
              <a:rPr lang="ko-KR" altLang="en-US" sz="2000" dirty="0" err="1" smtClean="0">
                <a:latin typeface="+mn-ea"/>
                <a:ea typeface="+mn-ea"/>
              </a:rPr>
              <a:t>마켓팅</a:t>
            </a:r>
            <a:endParaRPr lang="ko-KR" altLang="en-US" sz="2000" dirty="0"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44358" y="1968251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r>
              <a:rPr lang="ko-KR" altLang="en-US" dirty="0" smtClean="0">
                <a:latin typeface="+mn-ea"/>
                <a:ea typeface="+mn-ea"/>
              </a:rPr>
              <a:t>친환경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ko-KR" altLang="en-US" dirty="0" smtClean="0">
                <a:latin typeface="+mn-ea"/>
                <a:ea typeface="+mn-ea"/>
              </a:rPr>
              <a:t>의류 클리너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501" y="649403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1574" y="969100"/>
            <a:ext cx="58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23336" y="1845477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06409" y="2165174"/>
            <a:ext cx="58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0042" y="137329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73115" y="1692987"/>
            <a:ext cx="58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01009" y="1886817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082" y="2206514"/>
            <a:ext cx="58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109483" y="705720"/>
            <a:ext cx="2071638" cy="821006"/>
          </a:xfrm>
          <a:prstGeom prst="rect">
            <a:avLst/>
          </a:prstGeom>
          <a:solidFill>
            <a:srgbClr val="9FD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7715272" y="877866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r>
              <a:rPr lang="ko-KR" altLang="en-US" sz="2000" dirty="0" smtClean="0">
                <a:latin typeface="+mj-ea"/>
                <a:ea typeface="+mj-ea"/>
              </a:rPr>
              <a:t>벼룩시장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76781" y="667721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59854" y="987418"/>
            <a:ext cx="58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평행 사변형 38"/>
          <p:cNvSpPr/>
          <p:nvPr/>
        </p:nvSpPr>
        <p:spPr>
          <a:xfrm flipH="1">
            <a:off x="7128030" y="1524909"/>
            <a:ext cx="914664" cy="361908"/>
          </a:xfrm>
          <a:prstGeom prst="parallelogram">
            <a:avLst>
              <a:gd name="adj" fmla="val 72180"/>
            </a:avLst>
          </a:prstGeom>
          <a:solidFill>
            <a:srgbClr val="74B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0" y="5349913"/>
            <a:ext cx="9181121" cy="82100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714480" y="5214950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dirty="0" smtClean="0">
                <a:solidFill>
                  <a:schemeClr val="bg1"/>
                </a:solidFill>
                <a:latin typeface="+mn-ea"/>
              </a:rPr>
              <a:t>의</a:t>
            </a:r>
            <a:r>
              <a:rPr lang="en-US" altLang="ko-KR" sz="5400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5400" dirty="0" smtClean="0">
                <a:solidFill>
                  <a:schemeClr val="bg1"/>
                </a:solidFill>
                <a:latin typeface="+mn-ea"/>
              </a:rPr>
              <a:t>衣</a:t>
            </a:r>
            <a:r>
              <a:rPr lang="en-US" altLang="ko-KR" sz="5400" dirty="0" smtClean="0">
                <a:solidFill>
                  <a:schemeClr val="bg1"/>
                </a:solidFill>
                <a:latin typeface="+mn-ea"/>
              </a:rPr>
              <a:t>)</a:t>
            </a:r>
            <a:endParaRPr lang="ko-KR" altLang="en-US" sz="54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8"/>
          <p:cNvGrpSpPr/>
          <p:nvPr/>
        </p:nvGrpSpPr>
        <p:grpSpPr>
          <a:xfrm>
            <a:off x="3500430" y="2786058"/>
            <a:ext cx="2071702" cy="1857388"/>
            <a:chOff x="2357422" y="1285860"/>
            <a:chExt cx="2459807" cy="2143140"/>
          </a:xfrm>
        </p:grpSpPr>
        <p:sp>
          <p:nvSpPr>
            <p:cNvPr id="60" name="타원 59"/>
            <p:cNvSpPr/>
            <p:nvPr/>
          </p:nvSpPr>
          <p:spPr>
            <a:xfrm>
              <a:off x="2428860" y="1285860"/>
              <a:ext cx="2357454" cy="214314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428991" y="1643051"/>
              <a:ext cx="138823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친환경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357422" y="2214554"/>
              <a:ext cx="2286015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의류</a:t>
              </a:r>
              <a:endPara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1574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줄무늬가 있는 오른쪽 화살표 13"/>
          <p:cNvSpPr/>
          <p:nvPr/>
        </p:nvSpPr>
        <p:spPr>
          <a:xfrm>
            <a:off x="1259632" y="3573016"/>
            <a:ext cx="7344816" cy="2664296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0" y="476672"/>
            <a:ext cx="9144000" cy="82100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002060"/>
                </a:solidFill>
              </a:rPr>
              <a:t>식</a:t>
            </a:r>
            <a:r>
              <a:rPr lang="en-US" altLang="ko-KR" dirty="0" smtClean="0">
                <a:solidFill>
                  <a:srgbClr val="002060"/>
                </a:solidFill>
              </a:rPr>
              <a:t>(</a:t>
            </a:r>
            <a:r>
              <a:rPr lang="ko-KR" altLang="en-US" dirty="0" smtClean="0">
                <a:solidFill>
                  <a:srgbClr val="002060"/>
                </a:solidFill>
              </a:rPr>
              <a:t>食</a:t>
            </a:r>
            <a:r>
              <a:rPr lang="en-US" altLang="ko-KR" dirty="0" smtClean="0">
                <a:solidFill>
                  <a:srgbClr val="002060"/>
                </a:solidFill>
              </a:rPr>
              <a:t>)</a:t>
            </a:r>
            <a:endParaRPr lang="ko-KR" altLang="en-US" dirty="0">
              <a:solidFill>
                <a:srgbClr val="002060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23528" y="1556792"/>
            <a:ext cx="2448272" cy="2448272"/>
          </a:xfrm>
          <a:prstGeom prst="ellipse">
            <a:avLst/>
          </a:prstGeom>
          <a:solidFill>
            <a:srgbClr val="09A6C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2636912"/>
            <a:ext cx="2393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친환경 음식의 재배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419872" y="1628800"/>
            <a:ext cx="2448272" cy="2448272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446069" y="2636912"/>
            <a:ext cx="2393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에코 마켓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372200" y="1556792"/>
            <a:ext cx="2448272" cy="2448272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242698" y="262296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친환경 음식물 처리기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34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2992413"/>
              </p:ext>
            </p:extLst>
          </p:nvPr>
        </p:nvGraphicFramePr>
        <p:xfrm>
          <a:off x="1115616" y="260648"/>
          <a:ext cx="7344816" cy="40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61895140"/>
              </p:ext>
            </p:extLst>
          </p:nvPr>
        </p:nvGraphicFramePr>
        <p:xfrm>
          <a:off x="611560" y="328498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0034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429000"/>
            <a:ext cx="44672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84486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534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143</Words>
  <Application>Microsoft Office PowerPoint</Application>
  <PresentationFormat>화면 슬라이드 쇼(4:3)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식(食)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친환경 문화</dc:title>
  <dc:creator>toz</dc:creator>
  <cp:lastModifiedBy>김준표</cp:lastModifiedBy>
  <cp:revision>34</cp:revision>
  <dcterms:created xsi:type="dcterms:W3CDTF">2014-08-17T10:19:43Z</dcterms:created>
  <dcterms:modified xsi:type="dcterms:W3CDTF">2020-01-02T07:31:30Z</dcterms:modified>
</cp:coreProperties>
</file>