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70" r:id="rId7"/>
    <p:sldId id="260" r:id="rId8"/>
    <p:sldId id="262" r:id="rId9"/>
    <p:sldId id="263" r:id="rId10"/>
    <p:sldId id="269" r:id="rId11"/>
    <p:sldId id="271" r:id="rId12"/>
    <p:sldId id="266" r:id="rId13"/>
  </p:sldIdLst>
  <p:sldSz cx="9144000" cy="6858000" type="screen4x3"/>
  <p:notesSz cx="6858000" cy="9144000"/>
  <p:embeddedFontLst>
    <p:embeddedFont>
      <p:font typeface="맑은 고딕" pitchFamily="50" charset="-127"/>
      <p:regular r:id="rId14"/>
      <p:bold r:id="rId15"/>
    </p:embeddedFont>
    <p:embeddedFont>
      <p:font typeface="서울남산체 B" pitchFamily="18" charset="-127"/>
      <p:regular r:id="rId16"/>
    </p:embeddedFont>
    <p:embeddedFont>
      <p:font typeface="서울한강체 B" pitchFamily="18" charset="-127"/>
      <p:regular r:id="rId17"/>
    </p:embeddedFont>
    <p:embeddedFont>
      <p:font typeface="나눔명조 ExtraBold" pitchFamily="18" charset="-127"/>
      <p:bold r:id="rId18"/>
    </p:embeddedFont>
    <p:embeddedFont>
      <p:font typeface="서울한강체 EB" pitchFamily="18" charset="-127"/>
      <p:regular r:id="rId19"/>
    </p:embeddedFont>
    <p:embeddedFont>
      <p:font typeface="Hanoded Hand" pitchFamily="2" charset="0"/>
      <p:regular r:id="rId20"/>
    </p:embeddedFont>
    <p:embeddedFont>
      <p:font typeface="HY견고딕" pitchFamily="18" charset="-127"/>
      <p:regular r:id="rId2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EF03"/>
    <a:srgbClr val="65E210"/>
    <a:srgbClr val="FFFF99"/>
    <a:srgbClr val="9CF200"/>
    <a:srgbClr val="66FF33"/>
    <a:srgbClr val="33CCFF"/>
    <a:srgbClr val="D6DB03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C804D-D269-4363-9BBC-7863953BBDDC}" type="datetimeFigureOut">
              <a:rPr lang="ko-KR" altLang="en-US" smtClean="0"/>
              <a:pPr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A9CC3-5BE8-45AF-92EB-736217C6110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les-styles.com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 10"/>
          <p:cNvSpPr/>
          <p:nvPr/>
        </p:nvSpPr>
        <p:spPr>
          <a:xfrm>
            <a:off x="1571604" y="428602"/>
            <a:ext cx="6000792" cy="6000795"/>
          </a:xfrm>
          <a:custGeom>
            <a:avLst/>
            <a:gdLst>
              <a:gd name="connsiteX0" fmla="*/ 0 w 4357718"/>
              <a:gd name="connsiteY0" fmla="*/ 2178859 h 4357718"/>
              <a:gd name="connsiteX1" fmla="*/ 638175 w 4357718"/>
              <a:gd name="connsiteY1" fmla="*/ 638173 h 4357718"/>
              <a:gd name="connsiteX2" fmla="*/ 2178863 w 4357718"/>
              <a:gd name="connsiteY2" fmla="*/ 2 h 4357718"/>
              <a:gd name="connsiteX3" fmla="*/ 3719549 w 4357718"/>
              <a:gd name="connsiteY3" fmla="*/ 638177 h 4357718"/>
              <a:gd name="connsiteX4" fmla="*/ 4357720 w 4357718"/>
              <a:gd name="connsiteY4" fmla="*/ 2178865 h 4357718"/>
              <a:gd name="connsiteX5" fmla="*/ 3719547 w 4357718"/>
              <a:gd name="connsiteY5" fmla="*/ 3719551 h 4357718"/>
              <a:gd name="connsiteX6" fmla="*/ 2178860 w 4357718"/>
              <a:gd name="connsiteY6" fmla="*/ 4357724 h 4357718"/>
              <a:gd name="connsiteX7" fmla="*/ 638174 w 4357718"/>
              <a:gd name="connsiteY7" fmla="*/ 3719550 h 4357718"/>
              <a:gd name="connsiteX8" fmla="*/ 2 w 4357718"/>
              <a:gd name="connsiteY8" fmla="*/ 2178863 h 4357718"/>
              <a:gd name="connsiteX9" fmla="*/ 0 w 4357718"/>
              <a:gd name="connsiteY9" fmla="*/ 2178859 h 4357718"/>
              <a:gd name="connsiteX0" fmla="*/ 0 w 4357721"/>
              <a:gd name="connsiteY0" fmla="*/ 2178858 h 4357723"/>
              <a:gd name="connsiteX1" fmla="*/ 638175 w 4357721"/>
              <a:gd name="connsiteY1" fmla="*/ 638172 h 4357723"/>
              <a:gd name="connsiteX2" fmla="*/ 2178863 w 4357721"/>
              <a:gd name="connsiteY2" fmla="*/ 1 h 4357723"/>
              <a:gd name="connsiteX3" fmla="*/ 3719549 w 4357721"/>
              <a:gd name="connsiteY3" fmla="*/ 638176 h 4357723"/>
              <a:gd name="connsiteX4" fmla="*/ 4357720 w 4357721"/>
              <a:gd name="connsiteY4" fmla="*/ 2178864 h 4357723"/>
              <a:gd name="connsiteX5" fmla="*/ 3719547 w 4357721"/>
              <a:gd name="connsiteY5" fmla="*/ 3719550 h 4357723"/>
              <a:gd name="connsiteX6" fmla="*/ 2178860 w 4357721"/>
              <a:gd name="connsiteY6" fmla="*/ 4357723 h 4357723"/>
              <a:gd name="connsiteX7" fmla="*/ 638174 w 4357721"/>
              <a:gd name="connsiteY7" fmla="*/ 3719549 h 4357723"/>
              <a:gd name="connsiteX8" fmla="*/ 2 w 4357721"/>
              <a:gd name="connsiteY8" fmla="*/ 2178862 h 4357723"/>
              <a:gd name="connsiteX9" fmla="*/ 0 w 4357721"/>
              <a:gd name="connsiteY9" fmla="*/ 2178858 h 4357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57721" h="4357723">
                <a:moveTo>
                  <a:pt x="0" y="2178858"/>
                </a:moveTo>
                <a:cubicBezTo>
                  <a:pt x="1" y="1600988"/>
                  <a:pt x="275031" y="1001315"/>
                  <a:pt x="638175" y="638172"/>
                </a:cubicBezTo>
                <a:cubicBezTo>
                  <a:pt x="1001319" y="275029"/>
                  <a:pt x="1600993" y="0"/>
                  <a:pt x="2178863" y="1"/>
                </a:cubicBezTo>
                <a:cubicBezTo>
                  <a:pt x="2756733" y="2"/>
                  <a:pt x="3356406" y="275032"/>
                  <a:pt x="3719549" y="638176"/>
                </a:cubicBezTo>
                <a:cubicBezTo>
                  <a:pt x="4082692" y="1001320"/>
                  <a:pt x="4357721" y="1600994"/>
                  <a:pt x="4357720" y="2178864"/>
                </a:cubicBezTo>
                <a:cubicBezTo>
                  <a:pt x="4357720" y="2756734"/>
                  <a:pt x="4128162" y="3310935"/>
                  <a:pt x="3719547" y="3719550"/>
                </a:cubicBezTo>
                <a:cubicBezTo>
                  <a:pt x="3310931" y="4128165"/>
                  <a:pt x="2756730" y="4357723"/>
                  <a:pt x="2178860" y="4357723"/>
                </a:cubicBezTo>
                <a:cubicBezTo>
                  <a:pt x="1600990" y="4357723"/>
                  <a:pt x="1046789" y="4128164"/>
                  <a:pt x="638174" y="3719549"/>
                </a:cubicBezTo>
                <a:cubicBezTo>
                  <a:pt x="229559" y="3310933"/>
                  <a:pt x="2" y="2756731"/>
                  <a:pt x="2" y="2178862"/>
                </a:cubicBezTo>
                <a:cubicBezTo>
                  <a:pt x="1" y="2178861"/>
                  <a:pt x="1" y="2178859"/>
                  <a:pt x="0" y="2178858"/>
                </a:cubicBezTo>
                <a:close/>
              </a:path>
            </a:pathLst>
          </a:custGeom>
          <a:solidFill>
            <a:srgbClr val="95EF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1071538" y="1571612"/>
            <a:ext cx="7072362" cy="3714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107257" y="1571612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1571612"/>
            <a:ext cx="70723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dirty="0" smtClean="0">
                <a:solidFill>
                  <a:srgbClr val="00B050"/>
                </a:solidFill>
                <a:latin typeface="서울남산체 B" pitchFamily="18" charset="-127"/>
                <a:ea typeface="서울남산체 B" pitchFamily="18" charset="-127"/>
              </a:rPr>
              <a:t>친</a:t>
            </a:r>
            <a:r>
              <a:rPr lang="ko-KR" altLang="en-US" sz="4800" dirty="0" smtClean="0">
                <a:solidFill>
                  <a:srgbClr val="65E210"/>
                </a:solidFill>
                <a:latin typeface="서울남산체 B" pitchFamily="18" charset="-127"/>
                <a:ea typeface="서울남산체 B" pitchFamily="18" charset="-127"/>
              </a:rPr>
              <a:t>환경 </a:t>
            </a:r>
            <a:r>
              <a:rPr lang="ko-KR" altLang="en-US" sz="4800" dirty="0" smtClean="0">
                <a:solidFill>
                  <a:srgbClr val="00B050"/>
                </a:solidFill>
                <a:latin typeface="서울남산체 B" pitchFamily="18" charset="-127"/>
                <a:ea typeface="서울남산체 B" pitchFamily="18" charset="-127"/>
              </a:rPr>
              <a:t>학</a:t>
            </a:r>
            <a:r>
              <a:rPr lang="ko-KR" altLang="en-US" sz="4800" dirty="0" smtClean="0">
                <a:solidFill>
                  <a:srgbClr val="65E210"/>
                </a:solidFill>
                <a:latin typeface="서울남산체 B" pitchFamily="18" charset="-127"/>
                <a:ea typeface="서울남산체 B" pitchFamily="18" charset="-127"/>
              </a:rPr>
              <a:t>교생활</a:t>
            </a:r>
            <a:endParaRPr lang="en-US" altLang="ko-KR" sz="4800" dirty="0" smtClean="0">
              <a:solidFill>
                <a:srgbClr val="65E210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en-US" altLang="ko-KR" sz="4800" dirty="0" smtClean="0">
                <a:solidFill>
                  <a:srgbClr val="00B050"/>
                </a:solidFill>
                <a:latin typeface="서울남산체 B" pitchFamily="18" charset="-127"/>
                <a:ea typeface="서울남산체 B" pitchFamily="18" charset="-127"/>
              </a:rPr>
              <a:t>P</a:t>
            </a:r>
            <a:r>
              <a:rPr lang="en-US" altLang="ko-KR" sz="4800" dirty="0" smtClean="0">
                <a:solidFill>
                  <a:srgbClr val="65E210"/>
                </a:solidFill>
                <a:latin typeface="서울남산체 B" pitchFamily="18" charset="-127"/>
                <a:ea typeface="서울남산체 B" pitchFamily="18" charset="-127"/>
              </a:rPr>
              <a:t>roject</a:t>
            </a:r>
          </a:p>
          <a:p>
            <a:pPr algn="ctr"/>
            <a:r>
              <a:rPr lang="ko-KR" altLang="en-US" sz="6000" dirty="0" smtClean="0">
                <a:solidFill>
                  <a:schemeClr val="accent3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綠</a:t>
            </a:r>
            <a:r>
              <a:rPr lang="ko-KR" altLang="en-US" sz="60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雨</a:t>
            </a:r>
            <a:r>
              <a:rPr lang="ko-KR" altLang="en-US" sz="6000" dirty="0" smtClean="0">
                <a:latin typeface="서울남산체 B" pitchFamily="18" charset="-127"/>
                <a:ea typeface="서울남산체 B" pitchFamily="18" charset="-127"/>
              </a:rPr>
              <a:t> </a:t>
            </a:r>
            <a:r>
              <a:rPr lang="en-US" altLang="ko-KR" sz="3600" dirty="0" smtClean="0">
                <a:latin typeface="서울남산체 B" pitchFamily="18" charset="-127"/>
                <a:ea typeface="서울남산체 B" pitchFamily="18" charset="-127"/>
              </a:rPr>
              <a:t>[</a:t>
            </a:r>
            <a:r>
              <a:rPr lang="ko-KR" altLang="en-US" sz="3600" dirty="0" smtClean="0">
                <a:solidFill>
                  <a:schemeClr val="accent3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녹</a:t>
            </a:r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우</a:t>
            </a:r>
            <a:r>
              <a:rPr lang="en-US" altLang="ko-KR" sz="3600" dirty="0" smtClean="0">
                <a:latin typeface="서울남산체 B" pitchFamily="18" charset="-127"/>
                <a:ea typeface="서울남산체 B" pitchFamily="18" charset="-127"/>
              </a:rPr>
              <a:t>]</a:t>
            </a:r>
          </a:p>
          <a:p>
            <a:pPr algn="ctr"/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ko-KR" altLang="en-US" sz="2800" dirty="0" err="1" smtClean="0">
                <a:solidFill>
                  <a:srgbClr val="00B050"/>
                </a:solidFill>
                <a:latin typeface="서울남산체 B" pitchFamily="18" charset="-127"/>
                <a:ea typeface="서울남산체 B" pitchFamily="18" charset="-127"/>
              </a:rPr>
              <a:t>염</a:t>
            </a:r>
            <a:r>
              <a:rPr lang="ko-KR" altLang="en-US" sz="2800" dirty="0" err="1" smtClean="0">
                <a:solidFill>
                  <a:srgbClr val="66FF33"/>
                </a:solidFill>
                <a:latin typeface="서울남산체 B" pitchFamily="18" charset="-127"/>
                <a:ea typeface="서울남산체 B" pitchFamily="18" charset="-127"/>
              </a:rPr>
              <a:t>광</a:t>
            </a:r>
            <a:r>
              <a:rPr lang="ko-KR" altLang="en-US" sz="2800" dirty="0" smtClean="0">
                <a:solidFill>
                  <a:srgbClr val="66FF33"/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r>
              <a:rPr lang="ko-KR" altLang="en-US" sz="2800" dirty="0" err="1" smtClean="0">
                <a:solidFill>
                  <a:srgbClr val="66FF33"/>
                </a:solidFill>
                <a:latin typeface="서울남산체 B" pitchFamily="18" charset="-127"/>
                <a:ea typeface="서울남산체 B" pitchFamily="18" charset="-127"/>
              </a:rPr>
              <a:t>메디텍</a:t>
            </a:r>
            <a:r>
              <a:rPr lang="ko-KR" altLang="en-US" sz="2800" dirty="0" smtClean="0">
                <a:solidFill>
                  <a:srgbClr val="66FF33"/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r>
              <a:rPr lang="ko-KR" altLang="en-US" sz="2800" dirty="0" smtClean="0">
                <a:solidFill>
                  <a:srgbClr val="95EF03"/>
                </a:solidFill>
                <a:latin typeface="서울남산체 B" pitchFamily="18" charset="-127"/>
                <a:ea typeface="서울남산체 B" pitchFamily="18" charset="-127"/>
              </a:rPr>
              <a:t>고</a:t>
            </a:r>
            <a:r>
              <a:rPr lang="ko-KR" altLang="en-US" sz="2800" dirty="0" smtClean="0">
                <a:solidFill>
                  <a:srgbClr val="66FF33"/>
                </a:solidFill>
                <a:latin typeface="서울남산체 B" pitchFamily="18" charset="-127"/>
                <a:ea typeface="서울남산체 B" pitchFamily="18" charset="-127"/>
              </a:rPr>
              <a:t>등학교 </a:t>
            </a:r>
            <a:r>
              <a:rPr lang="ko-KR" altLang="en-US" sz="2800" dirty="0" smtClean="0">
                <a:solidFill>
                  <a:srgbClr val="00B050"/>
                </a:solidFill>
                <a:latin typeface="서울남산체 B" pitchFamily="18" charset="-127"/>
                <a:ea typeface="서울남산체 B" pitchFamily="18" charset="-127"/>
              </a:rPr>
              <a:t>민</a:t>
            </a:r>
            <a:r>
              <a:rPr lang="ko-KR" altLang="en-US" sz="2800" dirty="0" smtClean="0">
                <a:solidFill>
                  <a:srgbClr val="66FF33"/>
                </a:solidFill>
                <a:latin typeface="서울남산체 B" pitchFamily="18" charset="-127"/>
                <a:ea typeface="서울남산체 B" pitchFamily="18" charset="-127"/>
              </a:rPr>
              <a:t>혜원</a:t>
            </a:r>
            <a:endParaRPr lang="en-US" altLang="ko-KR" sz="2800" dirty="0" smtClean="0">
              <a:solidFill>
                <a:srgbClr val="66FF33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ko-KR" altLang="en-US" sz="2800" dirty="0" smtClean="0">
                <a:solidFill>
                  <a:srgbClr val="00B050"/>
                </a:solidFill>
                <a:latin typeface="서울남산체 B" pitchFamily="18" charset="-127"/>
                <a:ea typeface="서울남산체 B" pitchFamily="18" charset="-127"/>
              </a:rPr>
              <a:t>정</a:t>
            </a:r>
            <a:r>
              <a:rPr lang="ko-KR" altLang="en-US" sz="2800" dirty="0" smtClean="0">
                <a:solidFill>
                  <a:srgbClr val="66FF33"/>
                </a:solidFill>
                <a:latin typeface="서울남산체 B" pitchFamily="18" charset="-127"/>
                <a:ea typeface="서울남산체 B" pitchFamily="18" charset="-127"/>
              </a:rPr>
              <a:t>의여자 </a:t>
            </a:r>
            <a:r>
              <a:rPr lang="ko-KR" altLang="en-US" sz="2800" dirty="0" smtClean="0">
                <a:solidFill>
                  <a:srgbClr val="95EF03"/>
                </a:solidFill>
                <a:latin typeface="서울남산체 B" pitchFamily="18" charset="-127"/>
                <a:ea typeface="서울남산체 B" pitchFamily="18" charset="-127"/>
              </a:rPr>
              <a:t>고</a:t>
            </a:r>
            <a:r>
              <a:rPr lang="ko-KR" altLang="en-US" sz="2800" dirty="0" smtClean="0">
                <a:solidFill>
                  <a:srgbClr val="66FF33"/>
                </a:solidFill>
                <a:latin typeface="서울남산체 B" pitchFamily="18" charset="-127"/>
                <a:ea typeface="서울남산체 B" pitchFamily="18" charset="-127"/>
              </a:rPr>
              <a:t>등학교 </a:t>
            </a:r>
            <a:r>
              <a:rPr lang="ko-KR" altLang="en-US" sz="2800" dirty="0" smtClean="0">
                <a:solidFill>
                  <a:srgbClr val="00B050"/>
                </a:solidFill>
                <a:latin typeface="서울남산체 B" pitchFamily="18" charset="-127"/>
                <a:ea typeface="서울남산체 B" pitchFamily="18" charset="-127"/>
              </a:rPr>
              <a:t>최</a:t>
            </a:r>
            <a:r>
              <a:rPr lang="ko-KR" altLang="en-US" sz="2800" dirty="0" smtClean="0">
                <a:solidFill>
                  <a:srgbClr val="66FF33"/>
                </a:solidFill>
                <a:latin typeface="서울남산체 B" pitchFamily="18" charset="-127"/>
                <a:ea typeface="서울남산체 B" pitchFamily="18" charset="-127"/>
              </a:rPr>
              <a:t>서영</a:t>
            </a:r>
            <a:endParaRPr lang="ko-KR" altLang="en-US" sz="2800" dirty="0">
              <a:solidFill>
                <a:srgbClr val="66FF33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-285784" y="214290"/>
            <a:ext cx="9715568" cy="1588"/>
          </a:xfrm>
          <a:prstGeom prst="line">
            <a:avLst/>
          </a:prstGeom>
          <a:ln w="76200">
            <a:solidFill>
              <a:srgbClr val="95EF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-357222" y="6643710"/>
            <a:ext cx="9715568" cy="1588"/>
          </a:xfrm>
          <a:prstGeom prst="line">
            <a:avLst/>
          </a:prstGeom>
          <a:ln w="76200">
            <a:solidFill>
              <a:srgbClr val="95EF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EF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642910" y="571480"/>
            <a:ext cx="2000264" cy="2714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4643438" y="571480"/>
            <a:ext cx="2000264" cy="2714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643174" y="3286124"/>
            <a:ext cx="2000264" cy="2714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57224" y="857232"/>
            <a:ext cx="15716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rgbClr val="00B050"/>
                </a:solidFill>
                <a:latin typeface="서울남산체 B" pitchFamily="18" charset="-127"/>
                <a:ea typeface="서울남산체 B" pitchFamily="18" charset="-127"/>
              </a:rPr>
              <a:t>친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환경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  <a:p>
            <a:r>
              <a:rPr lang="ko-KR" altLang="en-US" sz="2800" dirty="0" smtClean="0">
                <a:solidFill>
                  <a:schemeClr val="accent3"/>
                </a:solidFill>
                <a:latin typeface="서울남산체 B" pitchFamily="18" charset="-127"/>
                <a:ea typeface="서울남산체 B" pitchFamily="18" charset="-127"/>
              </a:rPr>
              <a:t>학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교생활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  <a:p>
            <a:r>
              <a:rPr lang="ko-KR" altLang="en-US" sz="2800" dirty="0" smtClean="0">
                <a:solidFill>
                  <a:srgbClr val="65E210"/>
                </a:solidFill>
                <a:latin typeface="서울남산체 B" pitchFamily="18" charset="-127"/>
                <a:ea typeface="서울남산체 B" pitchFamily="18" charset="-127"/>
              </a:rPr>
              <a:t>효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과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1" name="그림 20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642918"/>
            <a:ext cx="1976451" cy="2571768"/>
          </a:xfrm>
          <a:prstGeom prst="rect">
            <a:avLst/>
          </a:prstGeom>
        </p:spPr>
      </p:pic>
      <p:pic>
        <p:nvPicPr>
          <p:cNvPr id="22" name="그림 21" descr="Recycle-Tre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3429000"/>
            <a:ext cx="2000264" cy="2578897"/>
          </a:xfrm>
          <a:prstGeom prst="rect">
            <a:avLst/>
          </a:prstGeom>
        </p:spPr>
      </p:pic>
      <p:grpSp>
        <p:nvGrpSpPr>
          <p:cNvPr id="29" name="그룹 28"/>
          <p:cNvGrpSpPr/>
          <p:nvPr/>
        </p:nvGrpSpPr>
        <p:grpSpPr>
          <a:xfrm>
            <a:off x="2643174" y="571480"/>
            <a:ext cx="2000264" cy="2714644"/>
            <a:chOff x="2643174" y="571480"/>
            <a:chExt cx="2000264" cy="2714644"/>
          </a:xfrm>
        </p:grpSpPr>
        <p:sp>
          <p:nvSpPr>
            <p:cNvPr id="7" name="직사각형 6"/>
            <p:cNvSpPr/>
            <p:nvPr/>
          </p:nvSpPr>
          <p:spPr>
            <a:xfrm>
              <a:off x="2643174" y="571480"/>
              <a:ext cx="2000264" cy="2714644"/>
            </a:xfrm>
            <a:prstGeom prst="rect">
              <a:avLst/>
            </a:prstGeom>
            <a:solidFill>
              <a:srgbClr val="95EF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786050" y="714356"/>
              <a:ext cx="7858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200" dirty="0" smtClean="0">
                  <a:solidFill>
                    <a:srgbClr val="FFFF99"/>
                  </a:solidFill>
                </a:rPr>
                <a:t>1</a:t>
              </a:r>
              <a:endParaRPr lang="ko-KR" altLang="en-US" sz="7200" dirty="0">
                <a:solidFill>
                  <a:srgbClr val="FFFF99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786050" y="1785926"/>
              <a:ext cx="16430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latin typeface="서울한강체 EB" pitchFamily="18" charset="-127"/>
                  <a:ea typeface="서울한강체 EB" pitchFamily="18" charset="-127"/>
                </a:rPr>
                <a:t>에너지 절약</a:t>
              </a:r>
              <a:endParaRPr lang="ko-KR" altLang="en-US" sz="2400" dirty="0">
                <a:latin typeface="서울한강체 EB" pitchFamily="18" charset="-127"/>
                <a:ea typeface="서울한강체 EB" pitchFamily="18" charset="-127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6643702" y="571480"/>
            <a:ext cx="2000264" cy="2714644"/>
            <a:chOff x="6643702" y="571480"/>
            <a:chExt cx="2000264" cy="2714644"/>
          </a:xfrm>
        </p:grpSpPr>
        <p:sp>
          <p:nvSpPr>
            <p:cNvPr id="9" name="직사각형 8"/>
            <p:cNvSpPr/>
            <p:nvPr/>
          </p:nvSpPr>
          <p:spPr>
            <a:xfrm>
              <a:off x="6643702" y="571480"/>
              <a:ext cx="2000264" cy="2714644"/>
            </a:xfrm>
            <a:prstGeom prst="rect">
              <a:avLst/>
            </a:prstGeom>
            <a:solidFill>
              <a:srgbClr val="95EF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29454" y="714356"/>
              <a:ext cx="7858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200" dirty="0" smtClean="0">
                  <a:solidFill>
                    <a:srgbClr val="FFFF99"/>
                  </a:solidFill>
                </a:rPr>
                <a:t>2</a:t>
              </a:r>
              <a:endParaRPr lang="ko-KR" altLang="en-US" sz="7200" dirty="0">
                <a:solidFill>
                  <a:srgbClr val="FFFF99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786578" y="1785926"/>
              <a:ext cx="16430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latin typeface="서울한강체 EB" pitchFamily="18" charset="-127"/>
                  <a:ea typeface="서울한강체 EB" pitchFamily="18" charset="-127"/>
                </a:rPr>
                <a:t>건강 증진</a:t>
              </a:r>
              <a:endParaRPr lang="ko-KR" altLang="en-US" sz="2400" dirty="0">
                <a:latin typeface="서울한강체 EB" pitchFamily="18" charset="-127"/>
                <a:ea typeface="서울한강체 EB" pitchFamily="18" charset="-127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642910" y="3286124"/>
            <a:ext cx="2000264" cy="2714644"/>
            <a:chOff x="642910" y="3286124"/>
            <a:chExt cx="2000264" cy="2714644"/>
          </a:xfrm>
        </p:grpSpPr>
        <p:sp>
          <p:nvSpPr>
            <p:cNvPr id="10" name="직사각형 9"/>
            <p:cNvSpPr/>
            <p:nvPr/>
          </p:nvSpPr>
          <p:spPr>
            <a:xfrm>
              <a:off x="642910" y="3286124"/>
              <a:ext cx="2000264" cy="2714644"/>
            </a:xfrm>
            <a:prstGeom prst="rect">
              <a:avLst/>
            </a:prstGeom>
            <a:solidFill>
              <a:srgbClr val="95EF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14348" y="3429000"/>
              <a:ext cx="7858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200" dirty="0" smtClean="0">
                  <a:solidFill>
                    <a:srgbClr val="FFFF99"/>
                  </a:solidFill>
                </a:rPr>
                <a:t>3</a:t>
              </a:r>
              <a:endParaRPr lang="ko-KR" altLang="en-US" sz="7200" dirty="0">
                <a:solidFill>
                  <a:srgbClr val="FFFF99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85786" y="4643446"/>
              <a:ext cx="16430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latin typeface="서울한강체 EB" pitchFamily="18" charset="-127"/>
                  <a:ea typeface="서울한강체 EB" pitchFamily="18" charset="-127"/>
                </a:rPr>
                <a:t>환경 오염 예방</a:t>
              </a:r>
              <a:endParaRPr lang="ko-KR" altLang="en-US" sz="2400" dirty="0">
                <a:latin typeface="서울한강체 EB" pitchFamily="18" charset="-127"/>
                <a:ea typeface="서울한강체 EB" pitchFamily="18" charset="-127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4643438" y="3286124"/>
            <a:ext cx="2000264" cy="2714644"/>
            <a:chOff x="4643438" y="3286124"/>
            <a:chExt cx="2000264" cy="2714644"/>
          </a:xfrm>
        </p:grpSpPr>
        <p:sp>
          <p:nvSpPr>
            <p:cNvPr id="12" name="직사각형 11"/>
            <p:cNvSpPr/>
            <p:nvPr/>
          </p:nvSpPr>
          <p:spPr>
            <a:xfrm>
              <a:off x="4643438" y="3286124"/>
              <a:ext cx="2000264" cy="2714644"/>
            </a:xfrm>
            <a:prstGeom prst="rect">
              <a:avLst/>
            </a:prstGeom>
            <a:solidFill>
              <a:srgbClr val="95EF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57752" y="3429000"/>
              <a:ext cx="7858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200" dirty="0" smtClean="0">
                  <a:solidFill>
                    <a:srgbClr val="FFFF99"/>
                  </a:solidFill>
                </a:rPr>
                <a:t>4</a:t>
              </a:r>
              <a:endParaRPr lang="ko-KR" altLang="en-US" sz="7200" dirty="0">
                <a:solidFill>
                  <a:srgbClr val="FFFF99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86314" y="4500570"/>
              <a:ext cx="16430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latin typeface="서울한강체 EB" pitchFamily="18" charset="-127"/>
                  <a:ea typeface="서울한강체 EB" pitchFamily="18" charset="-127"/>
                </a:rPr>
                <a:t>사람들의</a:t>
              </a:r>
              <a:endParaRPr lang="en-US" altLang="ko-KR" sz="2400" dirty="0" smtClean="0">
                <a:latin typeface="서울한강체 EB" pitchFamily="18" charset="-127"/>
                <a:ea typeface="서울한강체 EB" pitchFamily="18" charset="-127"/>
              </a:endParaRPr>
            </a:p>
            <a:p>
              <a:r>
                <a:rPr lang="ko-KR" altLang="en-US" sz="2400" dirty="0" smtClean="0">
                  <a:latin typeface="서울한강체 EB" pitchFamily="18" charset="-127"/>
                  <a:ea typeface="서울한강체 EB" pitchFamily="18" charset="-127"/>
                </a:rPr>
                <a:t>생활습관</a:t>
              </a:r>
              <a:endParaRPr lang="en-US" altLang="ko-KR" sz="2400" dirty="0" smtClean="0">
                <a:latin typeface="서울한강체 EB" pitchFamily="18" charset="-127"/>
                <a:ea typeface="서울한강체 EB" pitchFamily="18" charset="-127"/>
              </a:endParaRPr>
            </a:p>
            <a:p>
              <a:r>
                <a:rPr lang="ko-KR" altLang="en-US" sz="2400" dirty="0" smtClean="0">
                  <a:latin typeface="서울한강체 EB" pitchFamily="18" charset="-127"/>
                  <a:ea typeface="서울한강체 EB" pitchFamily="18" charset="-127"/>
                </a:rPr>
                <a:t>개선</a:t>
              </a:r>
              <a:endParaRPr lang="ko-KR" altLang="en-US" sz="2400" dirty="0">
                <a:latin typeface="서울한강체 EB" pitchFamily="18" charset="-127"/>
                <a:ea typeface="서울한강체 EB" pitchFamily="18" charset="-127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6643702" y="3286124"/>
            <a:ext cx="2000264" cy="2714644"/>
            <a:chOff x="6643702" y="3286124"/>
            <a:chExt cx="2000264" cy="2714644"/>
          </a:xfrm>
        </p:grpSpPr>
        <p:sp>
          <p:nvSpPr>
            <p:cNvPr id="13" name="직사각형 12"/>
            <p:cNvSpPr/>
            <p:nvPr/>
          </p:nvSpPr>
          <p:spPr>
            <a:xfrm>
              <a:off x="6643702" y="3286124"/>
              <a:ext cx="2000264" cy="2714644"/>
            </a:xfrm>
            <a:prstGeom prst="rect">
              <a:avLst/>
            </a:prstGeom>
            <a:solidFill>
              <a:srgbClr val="95EF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929454" y="3429000"/>
              <a:ext cx="7858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200" dirty="0" smtClean="0">
                  <a:solidFill>
                    <a:srgbClr val="FFFF99"/>
                  </a:solidFill>
                </a:rPr>
                <a:t>5</a:t>
              </a:r>
              <a:endParaRPr lang="ko-KR" altLang="en-US" sz="7200" dirty="0">
                <a:solidFill>
                  <a:srgbClr val="FFFF99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86578" y="4572008"/>
              <a:ext cx="16430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latin typeface="서울한강체 EB" pitchFamily="18" charset="-127"/>
                  <a:ea typeface="서울한강체 EB" pitchFamily="18" charset="-127"/>
                </a:rPr>
                <a:t>경제적 이익</a:t>
              </a:r>
              <a:endParaRPr lang="ko-KR" altLang="en-US" sz="2400" dirty="0">
                <a:latin typeface="서울한강체 EB" pitchFamily="18" charset="-127"/>
                <a:ea typeface="서울한강체 EB" pitchFamily="18" charset="-127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142908" y="0"/>
            <a:ext cx="9429816" cy="1357298"/>
          </a:xfrm>
          <a:prstGeom prst="rect">
            <a:avLst/>
          </a:prstGeom>
          <a:solidFill>
            <a:srgbClr val="95EF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571472" y="500042"/>
            <a:ext cx="2714644" cy="11430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285852" y="642918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dirty="0" smtClean="0">
                <a:latin typeface="서울남산체 B" pitchFamily="18" charset="-127"/>
                <a:ea typeface="서울남산체 B" pitchFamily="18" charset="-127"/>
              </a:rPr>
              <a:t>출처</a:t>
            </a:r>
            <a:endParaRPr lang="ko-KR" altLang="en-US" sz="4800" dirty="0">
              <a:latin typeface="서울남산체 B" pitchFamily="18" charset="-127"/>
              <a:ea typeface="서울남산체 B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-428660" y="6643710"/>
            <a:ext cx="10144196" cy="1588"/>
          </a:xfrm>
          <a:prstGeom prst="line">
            <a:avLst/>
          </a:prstGeom>
          <a:ln w="101600">
            <a:solidFill>
              <a:srgbClr val="95EF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142844" y="1428736"/>
            <a:ext cx="90011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서울한강체 B" pitchFamily="18" charset="-127"/>
                <a:ea typeface="서울한강체 B" pitchFamily="18" charset="-127"/>
              </a:rPr>
              <a:t>doopedia.co.kr</a:t>
            </a:r>
          </a:p>
          <a:p>
            <a:endParaRPr lang="ko-KR" altLang="en-US" dirty="0" smtClean="0">
              <a:latin typeface="서울한강체 B" pitchFamily="18" charset="-127"/>
              <a:ea typeface="서울한강체 B" pitchFamily="18" charset="-127"/>
            </a:endParaRPr>
          </a:p>
          <a:p>
            <a:r>
              <a:rPr lang="en-US" altLang="ko-KR" dirty="0" smtClean="0">
                <a:latin typeface="서울한강체 B" pitchFamily="18" charset="-127"/>
                <a:ea typeface="서울한강체 B" pitchFamily="18" charset="-127"/>
              </a:rPr>
              <a:t>en.wikipedia.org</a:t>
            </a:r>
          </a:p>
          <a:p>
            <a:endParaRPr lang="en-US" altLang="ko-KR" dirty="0" smtClean="0">
              <a:latin typeface="서울한강체 B" pitchFamily="18" charset="-127"/>
              <a:ea typeface="서울한강체 B" pitchFamily="18" charset="-127"/>
            </a:endParaRPr>
          </a:p>
          <a:p>
            <a:r>
              <a:rPr lang="en-US" altLang="ko-KR" dirty="0" smtClean="0">
                <a:latin typeface="서울한강체 B" pitchFamily="18" charset="-127"/>
                <a:ea typeface="서울한강체 B" pitchFamily="18" charset="-127"/>
              </a:rPr>
              <a:t>:http://blog.naver.com/weeng01?Redirect=Log&amp;logNo=140121631234</a:t>
            </a:r>
          </a:p>
          <a:p>
            <a:endParaRPr lang="en-US" altLang="ko-KR" dirty="0" smtClean="0">
              <a:latin typeface="서울한강체 B" pitchFamily="18" charset="-127"/>
              <a:ea typeface="서울한강체 B" pitchFamily="18" charset="-127"/>
            </a:endParaRPr>
          </a:p>
          <a:p>
            <a:r>
              <a:rPr lang="en-US" altLang="ko-KR" dirty="0" smtClean="0">
                <a:latin typeface="서울한강체 B" pitchFamily="18" charset="-127"/>
                <a:ea typeface="서울한강체 B" pitchFamily="18" charset="-127"/>
              </a:rPr>
              <a:t>reveriedesignstudio.blogspot.com</a:t>
            </a:r>
          </a:p>
          <a:p>
            <a:endParaRPr lang="en-US" altLang="ko-KR" dirty="0" smtClean="0">
              <a:latin typeface="서울한강체 B" pitchFamily="18" charset="-127"/>
              <a:ea typeface="서울한강체 B" pitchFamily="18" charset="-127"/>
            </a:endParaRPr>
          </a:p>
          <a:p>
            <a:r>
              <a:rPr lang="en-US" altLang="ko-KR" dirty="0" smtClean="0">
                <a:latin typeface="서울한강체 B" pitchFamily="18" charset="-127"/>
                <a:ea typeface="서울한강체 B" pitchFamily="18" charset="-127"/>
              </a:rPr>
              <a:t>home-design-information.com </a:t>
            </a:r>
          </a:p>
          <a:p>
            <a:endParaRPr lang="en-US" altLang="ko-KR" dirty="0" smtClean="0">
              <a:latin typeface="서울한강체 B" pitchFamily="18" charset="-127"/>
              <a:ea typeface="서울한강체 B" pitchFamily="18" charset="-127"/>
            </a:endParaRPr>
          </a:p>
          <a:p>
            <a:r>
              <a:rPr lang="en-US" altLang="ko-KR" dirty="0" smtClean="0">
                <a:latin typeface="서울한강체 B" pitchFamily="18" charset="-127"/>
                <a:ea typeface="서울한강체 B" pitchFamily="18" charset="-127"/>
              </a:rPr>
              <a:t>http://cafe.naver.com/weareprologue/2200</a:t>
            </a:r>
          </a:p>
          <a:p>
            <a:endParaRPr lang="en-US" altLang="ko-KR" dirty="0" smtClean="0">
              <a:latin typeface="서울한강체 B" pitchFamily="18" charset="-127"/>
              <a:ea typeface="서울한강체 B" pitchFamily="18" charset="-127"/>
            </a:endParaRPr>
          </a:p>
          <a:p>
            <a:r>
              <a:rPr lang="en-US" altLang="ko-KR" dirty="0" smtClean="0">
                <a:latin typeface="서울한강체 B" pitchFamily="18" charset="-127"/>
                <a:ea typeface="서울한강체 B" pitchFamily="18" charset="-127"/>
              </a:rPr>
              <a:t>http://news.naver.com/main/read.nhn?mode=LSD&amp;mid=sec&amp;sid1=102&amp;oid=032&amp;aid=0002372798</a:t>
            </a:r>
          </a:p>
          <a:p>
            <a:endParaRPr lang="en-US" altLang="ko-KR" dirty="0" smtClean="0">
              <a:latin typeface="서울한강체 B" pitchFamily="18" charset="-127"/>
              <a:ea typeface="서울한강체 B" pitchFamily="18" charset="-127"/>
            </a:endParaRPr>
          </a:p>
          <a:p>
            <a:r>
              <a:rPr lang="en-US" altLang="ko-KR" dirty="0" smtClean="0">
                <a:latin typeface="서울한강체 B" pitchFamily="18" charset="-127"/>
                <a:ea typeface="서울한강체 B" pitchFamily="18" charset="-127"/>
                <a:hlinkClick r:id="rId2"/>
              </a:rPr>
              <a:t>www.tiles-styles.com</a:t>
            </a:r>
            <a:endParaRPr lang="en-US" altLang="ko-KR" dirty="0" smtClean="0">
              <a:latin typeface="서울한강체 B" pitchFamily="18" charset="-127"/>
              <a:ea typeface="서울한강체 B" pitchFamily="18" charset="-127"/>
            </a:endParaRPr>
          </a:p>
          <a:p>
            <a:endParaRPr lang="en-US" altLang="ko-KR" dirty="0" smtClean="0">
              <a:latin typeface="서울한강체 B" pitchFamily="18" charset="-127"/>
              <a:ea typeface="서울한강체 B" pitchFamily="18" charset="-127"/>
            </a:endParaRPr>
          </a:p>
          <a:p>
            <a:r>
              <a:rPr lang="en-US" altLang="ko-KR" dirty="0" smtClean="0">
                <a:latin typeface="서울한강체 B" pitchFamily="18" charset="-127"/>
                <a:ea typeface="서울한강체 B" pitchFamily="18" charset="-127"/>
              </a:rPr>
              <a:t>gulfcoastsynod.org</a:t>
            </a:r>
          </a:p>
          <a:p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ohyun\AppData\Local\Microsoft\Windows\Temporary Internet Files\Content.IE5\S4RQ0ZOD\MP90042776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714356"/>
            <a:ext cx="50006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600" dirty="0" smtClean="0">
                <a:latin typeface="Hanoded Hand" pitchFamily="2" charset="0"/>
                <a:ea typeface="Hanoded Hand" pitchFamily="2" charset="0"/>
              </a:rPr>
              <a:t>Thank</a:t>
            </a:r>
          </a:p>
          <a:p>
            <a:r>
              <a:rPr lang="en-US" altLang="ko-KR" sz="9600" dirty="0" smtClean="0">
                <a:latin typeface="Hanoded Hand" pitchFamily="2" charset="0"/>
                <a:ea typeface="Hanoded Hand" pitchFamily="2" charset="0"/>
              </a:rPr>
              <a:t>    you</a:t>
            </a:r>
            <a:endParaRPr lang="ko-KR" altLang="en-US" sz="9600" dirty="0">
              <a:latin typeface="Hanoded Hand" pitchFamily="2" charset="0"/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EF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3357554" y="214290"/>
            <a:ext cx="2428892" cy="1015663"/>
            <a:chOff x="3357554" y="1500174"/>
            <a:chExt cx="2428892" cy="1015663"/>
          </a:xfrm>
        </p:grpSpPr>
        <p:sp>
          <p:nvSpPr>
            <p:cNvPr id="2" name="TextBox 1"/>
            <p:cNvSpPr txBox="1"/>
            <p:nvPr/>
          </p:nvSpPr>
          <p:spPr>
            <a:xfrm>
              <a:off x="3357554" y="1500174"/>
              <a:ext cx="24288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0" dirty="0" smtClean="0">
                  <a:solidFill>
                    <a:schemeClr val="bg1"/>
                  </a:solidFill>
                  <a:latin typeface="서울남산체 B" pitchFamily="18" charset="-127"/>
                  <a:ea typeface="서울남산체 B" pitchFamily="18" charset="-127"/>
                </a:rPr>
                <a:t>01</a:t>
              </a:r>
              <a:endParaRPr lang="ko-KR" altLang="en-US" sz="6000" dirty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cxnSp>
          <p:nvCxnSpPr>
            <p:cNvPr id="4" name="직선 연결선 3"/>
            <p:cNvCxnSpPr/>
            <p:nvPr/>
          </p:nvCxnSpPr>
          <p:spPr>
            <a:xfrm>
              <a:off x="4143372" y="2500306"/>
              <a:ext cx="785818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321439" y="1359726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dirty="0" smtClean="0">
                <a:solidFill>
                  <a:srgbClr val="FFFF99"/>
                </a:solidFill>
                <a:latin typeface="서울남산체 B" pitchFamily="18" charset="-127"/>
                <a:ea typeface="서울남산체 B" pitchFamily="18" charset="-127"/>
              </a:rPr>
              <a:t>학교의 풍경</a:t>
            </a:r>
            <a:endParaRPr lang="ko-KR" altLang="en-US" sz="4800" dirty="0">
              <a:solidFill>
                <a:srgbClr val="FFFF99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357554" y="2320496"/>
            <a:ext cx="2428892" cy="1015663"/>
            <a:chOff x="3357554" y="1500174"/>
            <a:chExt cx="2428892" cy="1015663"/>
          </a:xfrm>
        </p:grpSpPr>
        <p:sp>
          <p:nvSpPr>
            <p:cNvPr id="10" name="TextBox 9"/>
            <p:cNvSpPr txBox="1"/>
            <p:nvPr/>
          </p:nvSpPr>
          <p:spPr>
            <a:xfrm>
              <a:off x="3357554" y="1500174"/>
              <a:ext cx="24288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0" dirty="0" smtClean="0">
                  <a:solidFill>
                    <a:schemeClr val="bg1"/>
                  </a:solidFill>
                  <a:latin typeface="서울남산체 B" pitchFamily="18" charset="-127"/>
                  <a:ea typeface="서울남산체 B" pitchFamily="18" charset="-127"/>
                </a:rPr>
                <a:t>02</a:t>
              </a:r>
              <a:endParaRPr lang="ko-KR" altLang="en-US" sz="6000" dirty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4143372" y="2500306"/>
              <a:ext cx="785818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714612" y="3465932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dirty="0" smtClean="0">
                <a:solidFill>
                  <a:srgbClr val="FFFF99"/>
                </a:solidFill>
                <a:latin typeface="서울남산체 B" pitchFamily="18" charset="-127"/>
                <a:ea typeface="서울남산체 B" pitchFamily="18" charset="-127"/>
              </a:rPr>
              <a:t>이상적인 학교</a:t>
            </a:r>
            <a:endParaRPr lang="ko-KR" altLang="en-US" sz="4800" dirty="0">
              <a:solidFill>
                <a:srgbClr val="FFFF99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3357554" y="4426702"/>
            <a:ext cx="2428892" cy="1015663"/>
            <a:chOff x="3214678" y="1500174"/>
            <a:chExt cx="2428892" cy="1015663"/>
          </a:xfrm>
        </p:grpSpPr>
        <p:sp>
          <p:nvSpPr>
            <p:cNvPr id="14" name="TextBox 13"/>
            <p:cNvSpPr txBox="1"/>
            <p:nvPr/>
          </p:nvSpPr>
          <p:spPr>
            <a:xfrm>
              <a:off x="3214678" y="1500174"/>
              <a:ext cx="24288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0" dirty="0" smtClean="0">
                  <a:solidFill>
                    <a:schemeClr val="bg1"/>
                  </a:solidFill>
                  <a:latin typeface="서울남산체 B" pitchFamily="18" charset="-127"/>
                  <a:ea typeface="서울남산체 B" pitchFamily="18" charset="-127"/>
                </a:rPr>
                <a:t>03</a:t>
              </a:r>
              <a:endParaRPr lang="ko-KR" altLang="en-US" sz="6000" dirty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cxnSp>
          <p:nvCxnSpPr>
            <p:cNvPr id="15" name="직선 연결선 14"/>
            <p:cNvCxnSpPr/>
            <p:nvPr/>
          </p:nvCxnSpPr>
          <p:spPr>
            <a:xfrm>
              <a:off x="4000496" y="2500306"/>
              <a:ext cx="857256" cy="158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785918" y="5572140"/>
            <a:ext cx="557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dirty="0" smtClean="0">
                <a:solidFill>
                  <a:srgbClr val="FFFF99"/>
                </a:solidFill>
                <a:latin typeface="서울남산체 B" pitchFamily="18" charset="-127"/>
                <a:ea typeface="서울남산체 B" pitchFamily="18" charset="-127"/>
              </a:rPr>
              <a:t>친환경 학교의 효과</a:t>
            </a:r>
            <a:endParaRPr lang="ko-KR" altLang="en-US" sz="4800" dirty="0">
              <a:solidFill>
                <a:srgbClr val="FFFF99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EF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1928794" y="785794"/>
            <a:ext cx="5286412" cy="52864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2285984" y="1142984"/>
            <a:ext cx="4572032" cy="4572032"/>
          </a:xfrm>
          <a:prstGeom prst="ellipse">
            <a:avLst/>
          </a:prstGeom>
          <a:solidFill>
            <a:srgbClr val="65E2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214546" y="2500306"/>
            <a:ext cx="4714908" cy="1643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3643306" y="1142984"/>
            <a:ext cx="1928826" cy="1500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5286380" y="1214422"/>
            <a:ext cx="714380" cy="1357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000760" y="2000240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643570" y="1571612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214678" y="1214422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857488" y="1571612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286116" y="1857364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786050" y="1928802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2357422" y="2214554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571736" y="1857364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714612" y="2000240"/>
            <a:ext cx="3643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0" dirty="0" smtClean="0">
                <a:latin typeface="서울남산체 B" pitchFamily="18" charset="-127"/>
                <a:ea typeface="서울남산체 B" pitchFamily="18" charset="-127"/>
              </a:rPr>
              <a:t>학교의</a:t>
            </a:r>
            <a:endParaRPr lang="en-US" altLang="ko-KR" sz="6000" dirty="0" smtClean="0"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ko-KR" altLang="en-US" sz="6000" dirty="0" smtClean="0">
                <a:latin typeface="서울남산체 B" pitchFamily="18" charset="-127"/>
                <a:ea typeface="서울남산체 B" pitchFamily="18" charset="-127"/>
              </a:rPr>
              <a:t>풍경</a:t>
            </a:r>
            <a:endParaRPr lang="en-US" altLang="ko-KR" sz="60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035135.jpg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6446" y="5857892"/>
            <a:ext cx="3714776" cy="646331"/>
          </a:xfrm>
          <a:prstGeom prst="rect">
            <a:avLst/>
          </a:prstGeom>
          <a:solidFill>
            <a:srgbClr val="65E210"/>
          </a:solidFill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서울한강체 B" pitchFamily="18" charset="-127"/>
                <a:ea typeface="서울한강체 B" pitchFamily="18" charset="-127"/>
              </a:rPr>
              <a:t>학교의 풍경</a:t>
            </a:r>
            <a:endParaRPr lang="ko-KR" altLang="en-US" sz="3600" dirty="0">
              <a:solidFill>
                <a:schemeClr val="bg1"/>
              </a:solidFill>
              <a:latin typeface="서울한강체 B" pitchFamily="18" charset="-127"/>
              <a:ea typeface="서울한강체 B" pitchFamily="18" charset="-127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4357686" y="714356"/>
            <a:ext cx="3500462" cy="1390359"/>
            <a:chOff x="4357686" y="714356"/>
            <a:chExt cx="3500462" cy="1390359"/>
          </a:xfrm>
        </p:grpSpPr>
        <p:grpSp>
          <p:nvGrpSpPr>
            <p:cNvPr id="8" name="그룹 7"/>
            <p:cNvGrpSpPr/>
            <p:nvPr/>
          </p:nvGrpSpPr>
          <p:grpSpPr>
            <a:xfrm>
              <a:off x="4357686" y="714356"/>
              <a:ext cx="214314" cy="214314"/>
              <a:chOff x="4286248" y="3143248"/>
              <a:chExt cx="571504" cy="571504"/>
            </a:xfrm>
          </p:grpSpPr>
          <p:sp>
            <p:nvSpPr>
              <p:cNvPr id="9" name="도넛 8"/>
              <p:cNvSpPr/>
              <p:nvPr/>
            </p:nvSpPr>
            <p:spPr>
              <a:xfrm>
                <a:off x="4286248" y="3143248"/>
                <a:ext cx="571504" cy="571504"/>
              </a:xfrm>
              <a:prstGeom prst="donut">
                <a:avLst>
                  <a:gd name="adj" fmla="val 10470"/>
                </a:avLst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타원 9"/>
              <p:cNvSpPr/>
              <p:nvPr/>
            </p:nvSpPr>
            <p:spPr>
              <a:xfrm>
                <a:off x="4429124" y="3286124"/>
                <a:ext cx="285752" cy="285752"/>
              </a:xfrm>
              <a:prstGeom prst="ellipse">
                <a:avLst/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44" name="직선 연결선 43"/>
            <p:cNvCxnSpPr>
              <a:stCxn id="9" idx="4"/>
            </p:cNvCxnSpPr>
            <p:nvPr/>
          </p:nvCxnSpPr>
          <p:spPr>
            <a:xfrm rot="16200000" flipH="1">
              <a:off x="4125511" y="1268001"/>
              <a:ext cx="714382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연결선 51"/>
            <p:cNvCxnSpPr/>
            <p:nvPr/>
          </p:nvCxnSpPr>
          <p:spPr>
            <a:xfrm rot="10800000" flipV="1">
              <a:off x="4500564" y="1643049"/>
              <a:ext cx="1785949" cy="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5429256" y="1285860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solidFill>
                    <a:srgbClr val="00B050"/>
                  </a:solidFill>
                  <a:latin typeface="나눔명조 ExtraBold" pitchFamily="18" charset="-127"/>
                  <a:ea typeface="나눔명조 ExtraBold" pitchFamily="18" charset="-127"/>
                </a:rPr>
                <a:t>에</a:t>
              </a:r>
              <a:r>
                <a:rPr lang="ko-KR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어컨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14942" y="1643050"/>
              <a:ext cx="26432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온도를 너무</a:t>
              </a:r>
              <a:r>
                <a:rPr lang="ko-KR" altLang="en-US" sz="2400" dirty="0" smtClean="0">
                  <a:solidFill>
                    <a:schemeClr val="accent1">
                      <a:lumMod val="7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 </a:t>
              </a:r>
              <a:r>
                <a:rPr lang="ko-KR" altLang="en-US" sz="24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낮게</a:t>
              </a:r>
              <a:r>
                <a:rPr lang="ko-KR" altLang="en-US" sz="2400" dirty="0" smtClean="0">
                  <a:solidFill>
                    <a:schemeClr val="accent1">
                      <a:lumMod val="7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 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튼다</a:t>
              </a:r>
              <a:r>
                <a:rPr lang="en-US" altLang="ko-KR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.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928662" y="1357298"/>
            <a:ext cx="2786082" cy="1318921"/>
            <a:chOff x="928662" y="1357298"/>
            <a:chExt cx="2786082" cy="1318921"/>
          </a:xfrm>
        </p:grpSpPr>
        <p:grpSp>
          <p:nvGrpSpPr>
            <p:cNvPr id="43" name="그룹 42"/>
            <p:cNvGrpSpPr/>
            <p:nvPr/>
          </p:nvGrpSpPr>
          <p:grpSpPr>
            <a:xfrm>
              <a:off x="928662" y="1357298"/>
              <a:ext cx="2428892" cy="869398"/>
              <a:chOff x="928662" y="1357298"/>
              <a:chExt cx="2428892" cy="869398"/>
            </a:xfrm>
          </p:grpSpPr>
          <p:grpSp>
            <p:nvGrpSpPr>
              <p:cNvPr id="17" name="그룹 16"/>
              <p:cNvGrpSpPr/>
              <p:nvPr/>
            </p:nvGrpSpPr>
            <p:grpSpPr>
              <a:xfrm>
                <a:off x="3143240" y="1357298"/>
                <a:ext cx="214314" cy="214314"/>
                <a:chOff x="4286248" y="3143248"/>
                <a:chExt cx="571504" cy="571504"/>
              </a:xfrm>
            </p:grpSpPr>
            <p:sp>
              <p:nvSpPr>
                <p:cNvPr id="18" name="도넛 17"/>
                <p:cNvSpPr/>
                <p:nvPr/>
              </p:nvSpPr>
              <p:spPr>
                <a:xfrm>
                  <a:off x="4286248" y="3143248"/>
                  <a:ext cx="571504" cy="571504"/>
                </a:xfrm>
                <a:prstGeom prst="donut">
                  <a:avLst>
                    <a:gd name="adj" fmla="val 10470"/>
                  </a:avLst>
                </a:prstGeom>
                <a:solidFill>
                  <a:srgbClr val="65E21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타원 18"/>
                <p:cNvSpPr/>
                <p:nvPr/>
              </p:nvSpPr>
              <p:spPr>
                <a:xfrm>
                  <a:off x="4429124" y="3286124"/>
                  <a:ext cx="285752" cy="285752"/>
                </a:xfrm>
                <a:prstGeom prst="ellipse">
                  <a:avLst/>
                </a:prstGeom>
                <a:solidFill>
                  <a:srgbClr val="65E21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21" name="직선 연결선 20"/>
              <p:cNvCxnSpPr>
                <a:stCxn id="18" idx="4"/>
              </p:cNvCxnSpPr>
              <p:nvPr/>
            </p:nvCxnSpPr>
            <p:spPr>
              <a:xfrm rot="5400000">
                <a:off x="2911066" y="1875225"/>
                <a:ext cx="642944" cy="3571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직선 연결선 24"/>
              <p:cNvCxnSpPr/>
              <p:nvPr/>
            </p:nvCxnSpPr>
            <p:spPr>
              <a:xfrm rot="10800000">
                <a:off x="928662" y="2214554"/>
                <a:ext cx="2286016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928662" y="1857364"/>
                <a:ext cx="1143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dirty="0" smtClean="0">
                    <a:solidFill>
                      <a:srgbClr val="9CF200"/>
                    </a:solidFill>
                    <a:latin typeface="나눔명조 ExtraBold" pitchFamily="18" charset="-127"/>
                    <a:ea typeface="나눔명조 ExtraBold" pitchFamily="18" charset="-127"/>
                  </a:rPr>
                  <a:t>선</a:t>
                </a:r>
                <a:r>
                  <a:rPr lang="ko-KR" altLang="en-US" dirty="0" smtClean="0">
                    <a:solidFill>
                      <a:schemeClr val="bg1">
                        <a:lumMod val="75000"/>
                      </a:schemeClr>
                    </a:solidFill>
                    <a:latin typeface="나눔명조 ExtraBold" pitchFamily="18" charset="-127"/>
                    <a:ea typeface="나눔명조 ExtraBold" pitchFamily="18" charset="-127"/>
                  </a:rPr>
                  <a:t>풍기</a:t>
                </a:r>
                <a:endParaRPr lang="ko-KR" altLang="en-US" dirty="0">
                  <a:solidFill>
                    <a:schemeClr val="bg1">
                      <a:lumMod val="7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1285852" y="2214554"/>
              <a:ext cx="2428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빈</a:t>
              </a:r>
              <a:r>
                <a:rPr lang="ko-KR" altLang="en-US" dirty="0" smtClean="0">
                  <a:solidFill>
                    <a:schemeClr val="bg1">
                      <a:lumMod val="8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 교실에 </a:t>
              </a:r>
              <a:r>
                <a:rPr lang="ko-KR" altLang="en-US" sz="2400" dirty="0" smtClean="0">
                  <a:solidFill>
                    <a:schemeClr val="accent2"/>
                  </a:solidFill>
                  <a:latin typeface="나눔명조 ExtraBold" pitchFamily="18" charset="-127"/>
                  <a:ea typeface="나눔명조 ExtraBold" pitchFamily="18" charset="-127"/>
                </a:rPr>
                <a:t>계속</a:t>
              </a:r>
              <a:r>
                <a:rPr lang="ko-KR" altLang="en-US" dirty="0" smtClean="0">
                  <a:solidFill>
                    <a:schemeClr val="bg1">
                      <a:lumMod val="8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 튼다</a:t>
              </a:r>
              <a:r>
                <a:rPr lang="en-US" altLang="ko-KR" dirty="0" smtClean="0">
                  <a:solidFill>
                    <a:schemeClr val="bg1">
                      <a:lumMod val="8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.</a:t>
              </a:r>
              <a:endParaRPr lang="ko-KR" altLang="en-US" dirty="0">
                <a:solidFill>
                  <a:schemeClr val="bg1">
                    <a:lumMod val="85000"/>
                  </a:schemeClr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5357818" y="214290"/>
            <a:ext cx="3357586" cy="3033433"/>
            <a:chOff x="5357818" y="214290"/>
            <a:chExt cx="3357586" cy="3033433"/>
          </a:xfrm>
        </p:grpSpPr>
        <p:grpSp>
          <p:nvGrpSpPr>
            <p:cNvPr id="32" name="그룹 31"/>
            <p:cNvGrpSpPr/>
            <p:nvPr/>
          </p:nvGrpSpPr>
          <p:grpSpPr>
            <a:xfrm>
              <a:off x="8501090" y="214290"/>
              <a:ext cx="214314" cy="214314"/>
              <a:chOff x="4286248" y="3143248"/>
              <a:chExt cx="571504" cy="571504"/>
            </a:xfrm>
          </p:grpSpPr>
          <p:sp>
            <p:nvSpPr>
              <p:cNvPr id="33" name="도넛 32"/>
              <p:cNvSpPr/>
              <p:nvPr/>
            </p:nvSpPr>
            <p:spPr>
              <a:xfrm>
                <a:off x="4286248" y="3143248"/>
                <a:ext cx="571504" cy="571504"/>
              </a:xfrm>
              <a:prstGeom prst="donut">
                <a:avLst>
                  <a:gd name="adj" fmla="val 10470"/>
                </a:avLst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타원 33"/>
              <p:cNvSpPr/>
              <p:nvPr/>
            </p:nvSpPr>
            <p:spPr>
              <a:xfrm>
                <a:off x="4429124" y="3286124"/>
                <a:ext cx="285752" cy="285752"/>
              </a:xfrm>
              <a:prstGeom prst="ellipse">
                <a:avLst/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36" name="직선 연결선 35"/>
            <p:cNvCxnSpPr>
              <a:stCxn id="33" idx="4"/>
            </p:cNvCxnSpPr>
            <p:nvPr/>
          </p:nvCxnSpPr>
          <p:spPr>
            <a:xfrm rot="5400000">
              <a:off x="7411661" y="1589472"/>
              <a:ext cx="2357454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/>
            <p:nvPr/>
          </p:nvCxnSpPr>
          <p:spPr>
            <a:xfrm rot="10800000">
              <a:off x="6786578" y="2786058"/>
              <a:ext cx="178595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786578" y="2428868"/>
              <a:ext cx="1285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accent3"/>
                  </a:solidFill>
                  <a:latin typeface="나눔명조 ExtraBold" pitchFamily="18" charset="-127"/>
                  <a:ea typeface="나눔명조 ExtraBold" pitchFamily="18" charset="-127"/>
                </a:rPr>
                <a:t>전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등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357818" y="2786058"/>
              <a:ext cx="32861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빈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 교실에 </a:t>
              </a:r>
              <a:r>
                <a:rPr lang="ko-KR" altLang="en-US" sz="2400" dirty="0" smtClean="0">
                  <a:solidFill>
                    <a:srgbClr val="FFFF00"/>
                  </a:solidFill>
                  <a:latin typeface="나눔명조 ExtraBold" pitchFamily="18" charset="-127"/>
                  <a:ea typeface="나눔명조 ExtraBold" pitchFamily="18" charset="-127"/>
                </a:rPr>
                <a:t>계속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 켜져 있다</a:t>
              </a:r>
              <a:r>
                <a:rPr lang="en-US" altLang="ko-KR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itchFamily="18" charset="-127"/>
                  <a:ea typeface="나눔명조 ExtraBold" pitchFamily="18" charset="-127"/>
                </a:rPr>
                <a:t>.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374493.jpg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86446" y="5857892"/>
            <a:ext cx="3714776" cy="646331"/>
          </a:xfrm>
          <a:prstGeom prst="rect">
            <a:avLst/>
          </a:prstGeom>
          <a:solidFill>
            <a:srgbClr val="65E210"/>
          </a:solidFill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서울한강체 B" pitchFamily="18" charset="-127"/>
                <a:ea typeface="서울한강체 B" pitchFamily="18" charset="-127"/>
              </a:rPr>
              <a:t>학교의 풍경</a:t>
            </a:r>
            <a:endParaRPr lang="ko-KR" altLang="en-US" sz="3600" dirty="0">
              <a:solidFill>
                <a:schemeClr val="bg1"/>
              </a:solidFill>
              <a:latin typeface="서울한강체 B" pitchFamily="18" charset="-127"/>
              <a:ea typeface="서울한강체 B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4214810" y="3000372"/>
            <a:ext cx="214314" cy="214314"/>
            <a:chOff x="4286248" y="3143248"/>
            <a:chExt cx="571504" cy="571504"/>
          </a:xfrm>
        </p:grpSpPr>
        <p:sp>
          <p:nvSpPr>
            <p:cNvPr id="5" name="도넛 4"/>
            <p:cNvSpPr/>
            <p:nvPr/>
          </p:nvSpPr>
          <p:spPr>
            <a:xfrm>
              <a:off x="4286248" y="3143248"/>
              <a:ext cx="571504" cy="571504"/>
            </a:xfrm>
            <a:prstGeom prst="donut">
              <a:avLst>
                <a:gd name="adj" fmla="val 10470"/>
              </a:avLst>
            </a:prstGeom>
            <a:solidFill>
              <a:srgbClr val="65E2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타원 5"/>
            <p:cNvSpPr/>
            <p:nvPr/>
          </p:nvSpPr>
          <p:spPr>
            <a:xfrm>
              <a:off x="4429124" y="3286124"/>
              <a:ext cx="285752" cy="285752"/>
            </a:xfrm>
            <a:prstGeom prst="ellipse">
              <a:avLst/>
            </a:prstGeom>
            <a:solidFill>
              <a:srgbClr val="65E2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8" name="직선 연결선 7"/>
          <p:cNvCxnSpPr>
            <a:stCxn id="5" idx="0"/>
          </p:cNvCxnSpPr>
          <p:nvPr/>
        </p:nvCxnSpPr>
        <p:spPr>
          <a:xfrm rot="5400000" flipH="1" flipV="1">
            <a:off x="3804042" y="2446727"/>
            <a:ext cx="1071570" cy="357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357686" y="1928802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57884" y="157161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>
                <a:solidFill>
                  <a:schemeClr val="bg2">
                    <a:lumMod val="50000"/>
                  </a:schemeClr>
                </a:solidFill>
                <a:latin typeface="나눔명조 ExtraBold" pitchFamily="18" charset="-127"/>
                <a:ea typeface="나눔명조 ExtraBold" pitchFamily="18" charset="-127"/>
              </a:rPr>
              <a:t>잔</a:t>
            </a:r>
            <a:r>
              <a:rPr lang="ko-KR" alt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명조 ExtraBold" pitchFamily="18" charset="-127"/>
                <a:ea typeface="나눔명조 ExtraBold" pitchFamily="18" charset="-127"/>
              </a:rPr>
              <a:t>반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나눔명조 ExtraBold" pitchFamily="18" charset="-127"/>
              <a:ea typeface="나눔명조 ExtraBold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3504" y="1928802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chemeClr val="accent3">
                    <a:lumMod val="75000"/>
                  </a:schemeClr>
                </a:solidFill>
                <a:latin typeface="나눔명조 ExtraBold" pitchFamily="18" charset="-127"/>
                <a:ea typeface="나눔명조 ExtraBold" pitchFamily="18" charset="-127"/>
              </a:rPr>
              <a:t>음식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명조 ExtraBold" pitchFamily="18" charset="-127"/>
                <a:ea typeface="나눔명조 ExtraBold" pitchFamily="18" charset="-127"/>
              </a:rPr>
              <a:t>을 너무 많이 </a:t>
            </a:r>
            <a:r>
              <a:rPr lang="ko-KR" altLang="en-US" sz="2400" dirty="0" smtClean="0">
                <a:solidFill>
                  <a:schemeClr val="accent2"/>
                </a:solidFill>
                <a:latin typeface="나눔명조 ExtraBold" pitchFamily="18" charset="-127"/>
                <a:ea typeface="나눔명조 ExtraBold" pitchFamily="18" charset="-127"/>
              </a:rPr>
              <a:t>남긴다</a:t>
            </a:r>
            <a:r>
              <a:rPr lang="en-US" altLang="ko-KR" sz="2400" dirty="0" smtClean="0">
                <a:solidFill>
                  <a:schemeClr val="accent2"/>
                </a:solidFill>
                <a:latin typeface="나눔명조 ExtraBold" pitchFamily="18" charset="-127"/>
                <a:ea typeface="나눔명조 ExtraBold" pitchFamily="18" charset="-127"/>
              </a:rPr>
              <a:t>.</a:t>
            </a:r>
            <a:endParaRPr lang="ko-KR" altLang="en-US" sz="2400" dirty="0">
              <a:solidFill>
                <a:schemeClr val="accent2"/>
              </a:solidFill>
              <a:latin typeface="나눔명조 ExtraBold" pitchFamily="18" charset="-127"/>
              <a:ea typeface="나눔명조 ExtraBold" pitchFamily="18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642910" y="357166"/>
            <a:ext cx="2952747" cy="6186513"/>
            <a:chOff x="642910" y="357166"/>
            <a:chExt cx="2952747" cy="6186513"/>
          </a:xfrm>
        </p:grpSpPr>
        <p:pic>
          <p:nvPicPr>
            <p:cNvPr id="18" name="그림 17" descr="dsfdfsf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2910" y="357166"/>
              <a:ext cx="2952747" cy="2214560"/>
            </a:xfrm>
            <a:prstGeom prst="rect">
              <a:avLst/>
            </a:prstGeom>
            <a:ln w="38100" cap="sq">
              <a:solidFill>
                <a:schemeClr val="tx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9" name="그림 18" descr="sfsfwefw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4348" y="2928934"/>
              <a:ext cx="2714443" cy="3614745"/>
            </a:xfrm>
            <a:prstGeom prst="rect">
              <a:avLst/>
            </a:prstGeom>
            <a:ln w="38100" cap="sq">
              <a:solidFill>
                <a:schemeClr val="tx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EF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1928794" y="785794"/>
            <a:ext cx="5286412" cy="52864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2285984" y="1142984"/>
            <a:ext cx="4572032" cy="4572032"/>
          </a:xfrm>
          <a:prstGeom prst="ellipse">
            <a:avLst/>
          </a:prstGeom>
          <a:solidFill>
            <a:srgbClr val="65E2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214546" y="2500306"/>
            <a:ext cx="4714908" cy="1643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3643306" y="1142984"/>
            <a:ext cx="1928826" cy="1500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5286380" y="1214422"/>
            <a:ext cx="714380" cy="1357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000760" y="2000240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643570" y="1571612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214678" y="1214422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857488" y="1571612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286116" y="1857364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786050" y="1928802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2357422" y="2214554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571736" y="1857364"/>
            <a:ext cx="71438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714612" y="2000240"/>
            <a:ext cx="3643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0" dirty="0" smtClean="0">
                <a:latin typeface="서울남산체 B" pitchFamily="18" charset="-127"/>
                <a:ea typeface="서울남산체 B" pitchFamily="18" charset="-127"/>
              </a:rPr>
              <a:t>이상적인</a:t>
            </a:r>
            <a:endParaRPr lang="en-US" altLang="ko-KR" sz="6000" dirty="0" smtClean="0"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ko-KR" altLang="en-US" sz="6000" dirty="0" smtClean="0">
                <a:latin typeface="서울남산체 B" pitchFamily="18" charset="-127"/>
                <a:ea typeface="서울남산체 B" pitchFamily="18" charset="-127"/>
              </a:rPr>
              <a:t>학교</a:t>
            </a:r>
            <a:endParaRPr lang="ko-KR" altLang="en-US" sz="6000" dirty="0"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Andrew_Classroom_De_La_Salle_Universi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43776"/>
          </a:xfrm>
          <a:prstGeom prst="rect">
            <a:avLst/>
          </a:prstGeom>
        </p:spPr>
      </p:pic>
      <p:grpSp>
        <p:nvGrpSpPr>
          <p:cNvPr id="41" name="그룹 40"/>
          <p:cNvGrpSpPr/>
          <p:nvPr/>
        </p:nvGrpSpPr>
        <p:grpSpPr>
          <a:xfrm>
            <a:off x="5429256" y="1214422"/>
            <a:ext cx="2857488" cy="1512340"/>
            <a:chOff x="5429256" y="1214422"/>
            <a:chExt cx="2857488" cy="1512340"/>
          </a:xfrm>
        </p:grpSpPr>
        <p:grpSp>
          <p:nvGrpSpPr>
            <p:cNvPr id="8" name="그룹 7"/>
            <p:cNvGrpSpPr/>
            <p:nvPr/>
          </p:nvGrpSpPr>
          <p:grpSpPr>
            <a:xfrm>
              <a:off x="5429256" y="1214422"/>
              <a:ext cx="214314" cy="214314"/>
              <a:chOff x="4464843" y="3321843"/>
              <a:chExt cx="214314" cy="214314"/>
            </a:xfrm>
          </p:grpSpPr>
          <p:sp>
            <p:nvSpPr>
              <p:cNvPr id="6" name="도넛 5"/>
              <p:cNvSpPr/>
              <p:nvPr/>
            </p:nvSpPr>
            <p:spPr>
              <a:xfrm>
                <a:off x="4464843" y="3321843"/>
                <a:ext cx="214314" cy="214314"/>
              </a:xfrm>
              <a:prstGeom prst="donut">
                <a:avLst>
                  <a:gd name="adj" fmla="val 10470"/>
                </a:avLst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타원 6"/>
              <p:cNvSpPr/>
              <p:nvPr/>
            </p:nvSpPr>
            <p:spPr>
              <a:xfrm>
                <a:off x="4518421" y="3375422"/>
                <a:ext cx="107157" cy="107157"/>
              </a:xfrm>
              <a:prstGeom prst="ellipse">
                <a:avLst/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10" name="직선 연결선 9"/>
            <p:cNvCxnSpPr>
              <a:stCxn id="6" idx="4"/>
            </p:cNvCxnSpPr>
            <p:nvPr/>
          </p:nvCxnSpPr>
          <p:spPr>
            <a:xfrm rot="16200000" flipH="1">
              <a:off x="4911329" y="2053819"/>
              <a:ext cx="1285886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5572132" y="2714620"/>
              <a:ext cx="242889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572264" y="2357430"/>
              <a:ext cx="1714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rgbClr val="C00000"/>
                  </a:solidFill>
                  <a:latin typeface="나눔명조 ExtraBold" pitchFamily="18" charset="-127"/>
                  <a:ea typeface="나눔명조 ExtraBold" pitchFamily="18" charset="-127"/>
                </a:rPr>
                <a:t>태</a:t>
              </a:r>
              <a:r>
                <a:rPr lang="ko-KR" altLang="en-US" dirty="0" smtClean="0">
                  <a:solidFill>
                    <a:schemeClr val="bg1"/>
                  </a:solidFill>
                  <a:latin typeface="나눔명조 ExtraBold" pitchFamily="18" charset="-127"/>
                  <a:ea typeface="나눔명조 ExtraBold" pitchFamily="18" charset="-127"/>
                </a:rPr>
                <a:t>양열 에너지</a:t>
              </a:r>
              <a:endParaRPr lang="ko-KR" altLang="en-US" dirty="0">
                <a:solidFill>
                  <a:schemeClr val="bg1"/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</p:grpSp>
      <p:grpSp>
        <p:nvGrpSpPr>
          <p:cNvPr id="40" name="그룹 39"/>
          <p:cNvGrpSpPr/>
          <p:nvPr/>
        </p:nvGrpSpPr>
        <p:grpSpPr>
          <a:xfrm>
            <a:off x="2357422" y="642918"/>
            <a:ext cx="2786082" cy="1512340"/>
            <a:chOff x="2357422" y="285728"/>
            <a:chExt cx="2786082" cy="1512340"/>
          </a:xfrm>
        </p:grpSpPr>
        <p:grpSp>
          <p:nvGrpSpPr>
            <p:cNvPr id="18" name="그룹 17"/>
            <p:cNvGrpSpPr/>
            <p:nvPr/>
          </p:nvGrpSpPr>
          <p:grpSpPr>
            <a:xfrm>
              <a:off x="4929190" y="285728"/>
              <a:ext cx="214314" cy="214314"/>
              <a:chOff x="4464843" y="3321843"/>
              <a:chExt cx="214314" cy="214314"/>
            </a:xfrm>
          </p:grpSpPr>
          <p:sp>
            <p:nvSpPr>
              <p:cNvPr id="19" name="도넛 18"/>
              <p:cNvSpPr/>
              <p:nvPr/>
            </p:nvSpPr>
            <p:spPr>
              <a:xfrm>
                <a:off x="4464843" y="3321843"/>
                <a:ext cx="214314" cy="214314"/>
              </a:xfrm>
              <a:prstGeom prst="donut">
                <a:avLst>
                  <a:gd name="adj" fmla="val 10470"/>
                </a:avLst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4518421" y="3375422"/>
                <a:ext cx="107157" cy="107157"/>
              </a:xfrm>
              <a:prstGeom prst="ellipse">
                <a:avLst/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22" name="직선 연결선 21"/>
            <p:cNvCxnSpPr>
              <a:stCxn id="19" idx="4"/>
            </p:cNvCxnSpPr>
            <p:nvPr/>
          </p:nvCxnSpPr>
          <p:spPr>
            <a:xfrm rot="5400000">
              <a:off x="4375546" y="1125125"/>
              <a:ext cx="1285884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 rot="10800000">
              <a:off x="2357422" y="1785926"/>
              <a:ext cx="264320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357422" y="1428736"/>
              <a:ext cx="1643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srgbClr val="FFFF00"/>
                  </a:solidFill>
                  <a:latin typeface="나눔명조 ExtraBold" pitchFamily="18" charset="-127"/>
                  <a:ea typeface="나눔명조 ExtraBold" pitchFamily="18" charset="-127"/>
                </a:rPr>
                <a:t>L</a:t>
              </a:r>
              <a:r>
                <a:rPr lang="en-US" altLang="ko-KR" dirty="0" smtClean="0">
                  <a:solidFill>
                    <a:schemeClr val="bg1"/>
                  </a:solidFill>
                  <a:latin typeface="나눔명조 ExtraBold" pitchFamily="18" charset="-127"/>
                  <a:ea typeface="나눔명조 ExtraBold" pitchFamily="18" charset="-127"/>
                </a:rPr>
                <a:t>ED </a:t>
              </a:r>
              <a:r>
                <a:rPr lang="ko-KR" altLang="en-US" dirty="0" smtClean="0">
                  <a:solidFill>
                    <a:schemeClr val="bg1"/>
                  </a:solidFill>
                  <a:latin typeface="나눔명조 ExtraBold" pitchFamily="18" charset="-127"/>
                  <a:ea typeface="나눔명조 ExtraBold" pitchFamily="18" charset="-127"/>
                </a:rPr>
                <a:t>전구</a:t>
              </a:r>
              <a:endParaRPr lang="ko-KR" altLang="en-US" dirty="0">
                <a:solidFill>
                  <a:schemeClr val="bg1"/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</p:grpSp>
      <p:pic>
        <p:nvPicPr>
          <p:cNvPr id="27" name="그림 26" descr="527613_20140205135734_756_0001_59_201402051736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285992"/>
            <a:ext cx="4286280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" name="그림 43" descr="S430005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3071810"/>
            <a:ext cx="3643339" cy="27860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High School 21st Century Classroom 2a.jpg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9" name="그룹 18"/>
          <p:cNvGrpSpPr/>
          <p:nvPr/>
        </p:nvGrpSpPr>
        <p:grpSpPr>
          <a:xfrm>
            <a:off x="2857488" y="642918"/>
            <a:ext cx="3286148" cy="1369464"/>
            <a:chOff x="2857488" y="642918"/>
            <a:chExt cx="3286148" cy="1369464"/>
          </a:xfrm>
        </p:grpSpPr>
        <p:grpSp>
          <p:nvGrpSpPr>
            <p:cNvPr id="5" name="그룹 4"/>
            <p:cNvGrpSpPr/>
            <p:nvPr/>
          </p:nvGrpSpPr>
          <p:grpSpPr>
            <a:xfrm>
              <a:off x="2857488" y="642918"/>
              <a:ext cx="214314" cy="214314"/>
              <a:chOff x="4464843" y="3321843"/>
              <a:chExt cx="214314" cy="214314"/>
            </a:xfrm>
          </p:grpSpPr>
          <p:sp>
            <p:nvSpPr>
              <p:cNvPr id="3" name="도넛 2"/>
              <p:cNvSpPr/>
              <p:nvPr/>
            </p:nvSpPr>
            <p:spPr>
              <a:xfrm>
                <a:off x="4464843" y="3321843"/>
                <a:ext cx="214314" cy="214314"/>
              </a:xfrm>
              <a:prstGeom prst="donut">
                <a:avLst>
                  <a:gd name="adj" fmla="val 10470"/>
                </a:avLst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타원 3"/>
              <p:cNvSpPr/>
              <p:nvPr/>
            </p:nvSpPr>
            <p:spPr>
              <a:xfrm>
                <a:off x="4518421" y="3375422"/>
                <a:ext cx="107157" cy="107157"/>
              </a:xfrm>
              <a:prstGeom prst="ellipse">
                <a:avLst/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7" name="직선 연결선 6"/>
            <p:cNvCxnSpPr>
              <a:stCxn id="3" idx="4"/>
            </p:cNvCxnSpPr>
            <p:nvPr/>
          </p:nvCxnSpPr>
          <p:spPr>
            <a:xfrm rot="16200000" flipH="1">
              <a:off x="2411000" y="1410876"/>
              <a:ext cx="1143008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3000364" y="2000240"/>
              <a:ext cx="292895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000496" y="1643050"/>
              <a:ext cx="21431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  <a:latin typeface="나눔명조 ExtraBold" pitchFamily="18" charset="-127"/>
                  <a:ea typeface="나눔명조 ExtraBold" pitchFamily="18" charset="-127"/>
                </a:rPr>
                <a:t>실내 </a:t>
              </a:r>
              <a:r>
                <a:rPr lang="ko-KR" altLang="en-US" dirty="0" smtClean="0">
                  <a:solidFill>
                    <a:srgbClr val="0070C0"/>
                  </a:solidFill>
                  <a:latin typeface="나눔명조 ExtraBold" pitchFamily="18" charset="-127"/>
                  <a:ea typeface="나눔명조 ExtraBold" pitchFamily="18" charset="-127"/>
                </a:rPr>
                <a:t>적정</a:t>
              </a:r>
              <a:r>
                <a:rPr lang="ko-KR" altLang="en-US" dirty="0" smtClean="0">
                  <a:solidFill>
                    <a:schemeClr val="bg1"/>
                  </a:solidFill>
                  <a:latin typeface="나눔명조 ExtraBold" pitchFamily="18" charset="-127"/>
                  <a:ea typeface="나눔명조 ExtraBold" pitchFamily="18" charset="-127"/>
                </a:rPr>
                <a:t>온도 유지</a:t>
              </a:r>
              <a:endParaRPr lang="ko-KR" altLang="en-US" dirty="0">
                <a:solidFill>
                  <a:schemeClr val="bg1"/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642910" y="2214554"/>
            <a:ext cx="6643734" cy="1815882"/>
            <a:chOff x="642910" y="2214554"/>
            <a:chExt cx="6643734" cy="1815882"/>
          </a:xfrm>
        </p:grpSpPr>
        <p:sp>
          <p:nvSpPr>
            <p:cNvPr id="13" name="TextBox 12"/>
            <p:cNvSpPr txBox="1"/>
            <p:nvPr/>
          </p:nvSpPr>
          <p:spPr>
            <a:xfrm>
              <a:off x="642910" y="2214554"/>
              <a:ext cx="6643734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0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서울한강체 B" pitchFamily="18" charset="-127"/>
                  <a:ea typeface="서울한강체 B" pitchFamily="18" charset="-127"/>
                </a:rPr>
                <a:t>여</a:t>
              </a:r>
              <a:r>
                <a:rPr lang="ko-KR" altLang="en-US" sz="4000" dirty="0" smtClean="0">
                  <a:solidFill>
                    <a:srgbClr val="FFFF99"/>
                  </a:solidFill>
                  <a:latin typeface="서울한강체 B" pitchFamily="18" charset="-127"/>
                  <a:ea typeface="서울한강체 B" pitchFamily="18" charset="-127"/>
                </a:rPr>
                <a:t>름</a:t>
              </a:r>
              <a:r>
                <a:rPr lang="ko-KR" altLang="en-US" sz="4000" dirty="0" smtClean="0">
                  <a:solidFill>
                    <a:schemeClr val="bg1"/>
                  </a:solidFill>
                  <a:latin typeface="서울한강체 B" pitchFamily="18" charset="-127"/>
                  <a:ea typeface="서울한강체 B" pitchFamily="18" charset="-127"/>
                </a:rPr>
                <a:t>철 실내 </a:t>
              </a:r>
              <a:r>
                <a:rPr lang="ko-KR" altLang="en-US" sz="4000" dirty="0" smtClean="0">
                  <a:solidFill>
                    <a:srgbClr val="92D050"/>
                  </a:solidFill>
                  <a:latin typeface="서울한강체 B" pitchFamily="18" charset="-127"/>
                  <a:ea typeface="서울한강체 B" pitchFamily="18" charset="-127"/>
                </a:rPr>
                <a:t>적정</a:t>
              </a:r>
              <a:r>
                <a:rPr lang="ko-KR" altLang="en-US" sz="4000" dirty="0" smtClean="0">
                  <a:solidFill>
                    <a:schemeClr val="bg1"/>
                  </a:solidFill>
                  <a:latin typeface="서울한강체 B" pitchFamily="18" charset="-127"/>
                  <a:ea typeface="서울한강체 B" pitchFamily="18" charset="-127"/>
                </a:rPr>
                <a:t>온도</a:t>
              </a:r>
              <a:endParaRPr lang="en-US" altLang="ko-KR" sz="4000" dirty="0" smtClean="0">
                <a:solidFill>
                  <a:schemeClr val="bg1"/>
                </a:solidFill>
                <a:latin typeface="서울한강체 B" pitchFamily="18" charset="-127"/>
                <a:ea typeface="서울한강체 B" pitchFamily="18" charset="-127"/>
              </a:endParaRPr>
            </a:p>
            <a:p>
              <a:r>
                <a:rPr lang="en-US" altLang="ko-KR" sz="4000" dirty="0" smtClean="0">
                  <a:solidFill>
                    <a:schemeClr val="bg1"/>
                  </a:solidFill>
                  <a:latin typeface="서울한강체 B" pitchFamily="18" charset="-127"/>
                  <a:ea typeface="서울한강체 B" pitchFamily="18" charset="-127"/>
                </a:rPr>
                <a:t>                     </a:t>
              </a:r>
              <a:r>
                <a:rPr lang="en-US" altLang="ko-KR" sz="7200" dirty="0" smtClean="0">
                  <a:solidFill>
                    <a:srgbClr val="00B0F0"/>
                  </a:solidFill>
                  <a:latin typeface="서울한강체 B" pitchFamily="18" charset="-127"/>
                  <a:ea typeface="서울한강체 B" pitchFamily="18" charset="-127"/>
                </a:rPr>
                <a:t>24</a:t>
              </a:r>
              <a:r>
                <a:rPr lang="ko-KR" altLang="en-US" sz="60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서울한강체 B" pitchFamily="18" charset="-127"/>
                  <a:ea typeface="서울한강체 B" pitchFamily="18" charset="-127"/>
                </a:rPr>
                <a:t>도</a:t>
              </a:r>
              <a:endParaRPr lang="ko-KR" altLang="en-US" sz="6000" dirty="0">
                <a:solidFill>
                  <a:schemeClr val="accent5">
                    <a:lumMod val="20000"/>
                    <a:lumOff val="80000"/>
                  </a:schemeClr>
                </a:solidFill>
                <a:latin typeface="서울한강체 B" pitchFamily="18" charset="-127"/>
                <a:ea typeface="서울한강체 B" pitchFamily="18" charset="-127"/>
              </a:endParaRPr>
            </a:p>
          </p:txBody>
        </p:sp>
        <p:cxnSp>
          <p:nvCxnSpPr>
            <p:cNvPr id="15" name="직선 연결선 14"/>
            <p:cNvCxnSpPr/>
            <p:nvPr/>
          </p:nvCxnSpPr>
          <p:spPr>
            <a:xfrm>
              <a:off x="4214810" y="3929066"/>
              <a:ext cx="1643074" cy="1588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1" name="그룹 20"/>
          <p:cNvGrpSpPr/>
          <p:nvPr/>
        </p:nvGrpSpPr>
        <p:grpSpPr>
          <a:xfrm>
            <a:off x="1000100" y="4572008"/>
            <a:ext cx="7715304" cy="1815882"/>
            <a:chOff x="1000100" y="4572008"/>
            <a:chExt cx="7715304" cy="1815882"/>
          </a:xfrm>
        </p:grpSpPr>
        <p:sp>
          <p:nvSpPr>
            <p:cNvPr id="17" name="TextBox 16"/>
            <p:cNvSpPr txBox="1"/>
            <p:nvPr/>
          </p:nvSpPr>
          <p:spPr>
            <a:xfrm>
              <a:off x="1000100" y="4572008"/>
              <a:ext cx="7715304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000" dirty="0" smtClean="0">
                  <a:solidFill>
                    <a:schemeClr val="bg1">
                      <a:lumMod val="85000"/>
                    </a:schemeClr>
                  </a:solidFill>
                  <a:latin typeface="서울한강체 B" pitchFamily="18" charset="-127"/>
                  <a:ea typeface="서울한강체 B" pitchFamily="18" charset="-127"/>
                </a:rPr>
                <a:t>겨</a:t>
              </a:r>
              <a:r>
                <a:rPr lang="ko-KR" altLang="en-US" sz="4000" dirty="0" smtClean="0">
                  <a:solidFill>
                    <a:schemeClr val="bg2">
                      <a:lumMod val="75000"/>
                    </a:schemeClr>
                  </a:solidFill>
                  <a:latin typeface="서울한강체 B" pitchFamily="18" charset="-127"/>
                  <a:ea typeface="서울한강체 B" pitchFamily="18" charset="-127"/>
                </a:rPr>
                <a:t>울</a:t>
              </a:r>
              <a:r>
                <a:rPr lang="ko-KR" altLang="en-US" sz="4000" dirty="0" smtClean="0">
                  <a:solidFill>
                    <a:schemeClr val="bg1"/>
                  </a:solidFill>
                  <a:latin typeface="서울한강체 B" pitchFamily="18" charset="-127"/>
                  <a:ea typeface="서울한강체 B" pitchFamily="18" charset="-127"/>
                </a:rPr>
                <a:t>철 실내 </a:t>
              </a:r>
              <a:r>
                <a:rPr lang="ko-KR" altLang="en-US" sz="4000" dirty="0" smtClean="0">
                  <a:solidFill>
                    <a:srgbClr val="00B050"/>
                  </a:solidFill>
                  <a:latin typeface="서울한강체 B" pitchFamily="18" charset="-127"/>
                  <a:ea typeface="서울한강체 B" pitchFamily="18" charset="-127"/>
                </a:rPr>
                <a:t>적정</a:t>
              </a:r>
              <a:r>
                <a:rPr lang="ko-KR" altLang="en-US" sz="4000" dirty="0" smtClean="0">
                  <a:solidFill>
                    <a:schemeClr val="bg1"/>
                  </a:solidFill>
                  <a:latin typeface="서울한강체 B" pitchFamily="18" charset="-127"/>
                  <a:ea typeface="서울한강체 B" pitchFamily="18" charset="-127"/>
                </a:rPr>
                <a:t>온도</a:t>
              </a:r>
              <a:endParaRPr lang="en-US" altLang="ko-KR" sz="4000" dirty="0" smtClean="0">
                <a:solidFill>
                  <a:schemeClr val="bg1"/>
                </a:solidFill>
                <a:latin typeface="서울한강체 B" pitchFamily="18" charset="-127"/>
                <a:ea typeface="서울한강체 B" pitchFamily="18" charset="-127"/>
              </a:endParaRPr>
            </a:p>
            <a:p>
              <a:r>
                <a:rPr lang="en-US" altLang="ko-KR" sz="4000" dirty="0" smtClean="0">
                  <a:solidFill>
                    <a:schemeClr val="bg1"/>
                  </a:solidFill>
                  <a:latin typeface="서울한강체 B" pitchFamily="18" charset="-127"/>
                  <a:ea typeface="서울한강체 B" pitchFamily="18" charset="-127"/>
                </a:rPr>
                <a:t>                     </a:t>
              </a:r>
              <a:r>
                <a:rPr lang="en-US" altLang="ko-KR" sz="7200" dirty="0" smtClean="0">
                  <a:solidFill>
                    <a:srgbClr val="FF0000"/>
                  </a:solidFill>
                  <a:latin typeface="서울한강체 B" pitchFamily="18" charset="-127"/>
                  <a:ea typeface="서울한강체 B" pitchFamily="18" charset="-127"/>
                </a:rPr>
                <a:t>20</a:t>
              </a:r>
              <a:r>
                <a:rPr lang="ko-KR" altLang="en-US" sz="600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서울한강체 B" pitchFamily="18" charset="-127"/>
                  <a:ea typeface="서울한강체 B" pitchFamily="18" charset="-127"/>
                </a:rPr>
                <a:t>도</a:t>
              </a:r>
              <a:endParaRPr lang="ko-KR" altLang="en-US" sz="6000" dirty="0">
                <a:solidFill>
                  <a:schemeClr val="accent2">
                    <a:lumMod val="20000"/>
                    <a:lumOff val="80000"/>
                  </a:schemeClr>
                </a:solidFill>
                <a:latin typeface="서울한강체 B" pitchFamily="18" charset="-127"/>
                <a:ea typeface="서울한강체 B" pitchFamily="18" charset="-127"/>
              </a:endParaRPr>
            </a:p>
          </p:txBody>
        </p:sp>
        <p:cxnSp>
          <p:nvCxnSpPr>
            <p:cNvPr id="18" name="직선 연결선 17"/>
            <p:cNvCxnSpPr/>
            <p:nvPr/>
          </p:nvCxnSpPr>
          <p:spPr>
            <a:xfrm>
              <a:off x="4572000" y="6286520"/>
              <a:ext cx="1643074" cy="1588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elementary-school-cafeteria2010-september---bullitt-county-public-schools-n8qrovv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857224" y="3214686"/>
            <a:ext cx="3429024" cy="2143140"/>
            <a:chOff x="857224" y="3214686"/>
            <a:chExt cx="3429024" cy="2143140"/>
          </a:xfrm>
        </p:grpSpPr>
        <p:grpSp>
          <p:nvGrpSpPr>
            <p:cNvPr id="5" name="그룹 4"/>
            <p:cNvGrpSpPr/>
            <p:nvPr/>
          </p:nvGrpSpPr>
          <p:grpSpPr>
            <a:xfrm>
              <a:off x="4071934" y="5143512"/>
              <a:ext cx="214314" cy="214314"/>
              <a:chOff x="4464843" y="3321843"/>
              <a:chExt cx="214314" cy="214314"/>
            </a:xfrm>
          </p:grpSpPr>
          <p:sp>
            <p:nvSpPr>
              <p:cNvPr id="3" name="타원 2"/>
              <p:cNvSpPr/>
              <p:nvPr/>
            </p:nvSpPr>
            <p:spPr>
              <a:xfrm>
                <a:off x="4518422" y="3375422"/>
                <a:ext cx="107157" cy="107157"/>
              </a:xfrm>
              <a:prstGeom prst="ellipse">
                <a:avLst/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" name="도넛 3"/>
              <p:cNvSpPr/>
              <p:nvPr/>
            </p:nvSpPr>
            <p:spPr>
              <a:xfrm>
                <a:off x="4464843" y="3321843"/>
                <a:ext cx="214314" cy="214314"/>
              </a:xfrm>
              <a:prstGeom prst="donut">
                <a:avLst>
                  <a:gd name="adj" fmla="val 10470"/>
                </a:avLst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7" name="직선 연결선 6"/>
            <p:cNvCxnSpPr>
              <a:stCxn id="4" idx="0"/>
            </p:cNvCxnSpPr>
            <p:nvPr/>
          </p:nvCxnSpPr>
          <p:spPr>
            <a:xfrm rot="16200000" flipV="1">
              <a:off x="3375414" y="4339834"/>
              <a:ext cx="1571636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857224" y="3571876"/>
              <a:ext cx="328614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857224" y="3214686"/>
              <a:ext cx="21431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  <a:latin typeface="나눔명조 ExtraBold" pitchFamily="18" charset="-127"/>
                  <a:ea typeface="나눔명조 ExtraBold" pitchFamily="18" charset="-127"/>
                </a:rPr>
                <a:t>도시</a:t>
              </a:r>
              <a:r>
                <a:rPr lang="ko-KR" altLang="en-US" dirty="0" smtClean="0">
                  <a:solidFill>
                    <a:srgbClr val="66FF33"/>
                  </a:solidFill>
                  <a:latin typeface="나눔명조 ExtraBold" pitchFamily="18" charset="-127"/>
                  <a:ea typeface="나눔명조 ExtraBold" pitchFamily="18" charset="-127"/>
                </a:rPr>
                <a:t>농</a:t>
              </a:r>
              <a:r>
                <a:rPr lang="ko-KR" altLang="en-US" dirty="0" smtClean="0">
                  <a:solidFill>
                    <a:schemeClr val="bg1"/>
                  </a:solidFill>
                  <a:latin typeface="나눔명조 ExtraBold" pitchFamily="18" charset="-127"/>
                  <a:ea typeface="나눔명조 ExtraBold" pitchFamily="18" charset="-127"/>
                </a:rPr>
                <a:t>업</a:t>
              </a:r>
              <a:endParaRPr lang="ko-KR" altLang="en-US" dirty="0">
                <a:solidFill>
                  <a:schemeClr val="bg1"/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</p:grpSp>
      <p:pic>
        <p:nvPicPr>
          <p:cNvPr id="11" name="그림 10" descr="sdfsdfsdfs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714356"/>
            <a:ext cx="3799977" cy="21193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2" name="그룹 21"/>
          <p:cNvGrpSpPr/>
          <p:nvPr/>
        </p:nvGrpSpPr>
        <p:grpSpPr>
          <a:xfrm>
            <a:off x="4286248" y="5143512"/>
            <a:ext cx="4143404" cy="1143008"/>
            <a:chOff x="4286248" y="5143512"/>
            <a:chExt cx="4143404" cy="1143008"/>
          </a:xfrm>
        </p:grpSpPr>
        <p:grpSp>
          <p:nvGrpSpPr>
            <p:cNvPr id="12" name="그룹 11"/>
            <p:cNvGrpSpPr/>
            <p:nvPr/>
          </p:nvGrpSpPr>
          <p:grpSpPr>
            <a:xfrm>
              <a:off x="4286248" y="6072206"/>
              <a:ext cx="214314" cy="214314"/>
              <a:chOff x="4464843" y="3321843"/>
              <a:chExt cx="214314" cy="214314"/>
            </a:xfrm>
          </p:grpSpPr>
          <p:sp>
            <p:nvSpPr>
              <p:cNvPr id="13" name="타원 12"/>
              <p:cNvSpPr/>
              <p:nvPr/>
            </p:nvSpPr>
            <p:spPr>
              <a:xfrm>
                <a:off x="4518422" y="3375422"/>
                <a:ext cx="107157" cy="107157"/>
              </a:xfrm>
              <a:prstGeom prst="ellipse">
                <a:avLst/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도넛 13"/>
              <p:cNvSpPr/>
              <p:nvPr/>
            </p:nvSpPr>
            <p:spPr>
              <a:xfrm>
                <a:off x="4464843" y="3321843"/>
                <a:ext cx="214314" cy="214314"/>
              </a:xfrm>
              <a:prstGeom prst="donut">
                <a:avLst>
                  <a:gd name="adj" fmla="val 10470"/>
                </a:avLst>
              </a:prstGeom>
              <a:solidFill>
                <a:srgbClr val="65E2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" name="직선 연결선 15"/>
            <p:cNvCxnSpPr>
              <a:stCxn id="14" idx="6"/>
            </p:cNvCxnSpPr>
            <p:nvPr/>
          </p:nvCxnSpPr>
          <p:spPr>
            <a:xfrm flipV="1">
              <a:off x="4500562" y="6143644"/>
              <a:ext cx="3000396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rot="5400000" flipH="1" flipV="1">
              <a:off x="7001686" y="5642784"/>
              <a:ext cx="100013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357950" y="5786454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rgbClr val="FFFF99"/>
                  </a:solidFill>
                  <a:latin typeface="나눔명조 ExtraBold" pitchFamily="18" charset="-127"/>
                  <a:ea typeface="나눔명조 ExtraBold" pitchFamily="18" charset="-127"/>
                </a:rPr>
                <a:t>로컬</a:t>
              </a:r>
              <a:r>
                <a:rPr lang="ko-KR" altLang="en-US" dirty="0" smtClean="0">
                  <a:solidFill>
                    <a:schemeClr val="bg1"/>
                  </a:solidFill>
                  <a:latin typeface="나눔명조 ExtraBold" pitchFamily="18" charset="-127"/>
                  <a:ea typeface="나눔명조 ExtraBold" pitchFamily="18" charset="-127"/>
                </a:rPr>
                <a:t> </a:t>
              </a:r>
              <a:r>
                <a:rPr lang="ko-KR" altLang="en-US" dirty="0" err="1" smtClean="0">
                  <a:solidFill>
                    <a:schemeClr val="bg1"/>
                  </a:solidFill>
                  <a:latin typeface="나눔명조 ExtraBold" pitchFamily="18" charset="-127"/>
                  <a:ea typeface="나눔명조 ExtraBold" pitchFamily="18" charset="-127"/>
                </a:rPr>
                <a:t>푸드</a:t>
              </a:r>
              <a:endParaRPr lang="ko-KR" altLang="en-US" dirty="0">
                <a:solidFill>
                  <a:schemeClr val="bg1"/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</p:grpSp>
      <p:pic>
        <p:nvPicPr>
          <p:cNvPr id="20" name="그림 19" descr="l_2013082101002787000219281_59_201308202303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357430"/>
            <a:ext cx="4071966" cy="27071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119</Words>
  <Application>Microsoft Office PowerPoint</Application>
  <PresentationFormat>화면 슬라이드 쇼(4:3)</PresentationFormat>
  <Paragraphs>70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22" baseType="lpstr">
      <vt:lpstr>굴림</vt:lpstr>
      <vt:lpstr>Arial</vt:lpstr>
      <vt:lpstr>맑은 고딕</vt:lpstr>
      <vt:lpstr>서울남산체 B</vt:lpstr>
      <vt:lpstr>서울한강체 B</vt:lpstr>
      <vt:lpstr>나눔명조 ExtraBold</vt:lpstr>
      <vt:lpstr>서울한강체 EB</vt:lpstr>
      <vt:lpstr>Hanoded Hand</vt:lpstr>
      <vt:lpstr>HY견고딕</vt:lpstr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vohyun</dc:creator>
  <cp:lastModifiedBy>vohyun</cp:lastModifiedBy>
  <cp:revision>51</cp:revision>
  <dcterms:created xsi:type="dcterms:W3CDTF">2014-08-13T05:57:42Z</dcterms:created>
  <dcterms:modified xsi:type="dcterms:W3CDTF">2014-09-15T12:50:00Z</dcterms:modified>
</cp:coreProperties>
</file>