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BF22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380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15538-EA78-4DA9-87A7-063C8CB504C8}" type="datetimeFigureOut">
              <a:rPr lang="ko-KR" altLang="en-US" smtClean="0"/>
              <a:pPr/>
              <a:t>2014-09-09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2DD53-CE7C-4338-87EF-DBAF62F0E54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81100" y="3857628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C13E-7FDF-47A3-B719-8F877BC4A21F}" type="datetime1">
              <a:rPr lang="ko-KR" altLang="en-US" smtClean="0"/>
              <a:pPr/>
              <a:t>2014-09-09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6C64-B8F7-4C15-B4D9-2AE07D74F13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F3E90-5005-49E5-AB00-B5A44FCF9B50}" type="datetime1">
              <a:rPr lang="ko-KR" altLang="en-US" smtClean="0"/>
              <a:pPr/>
              <a:t>2014-09-09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6C64-B8F7-4C15-B4D9-2AE07D74F1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6503-CBF7-47AD-9F7C-8916A07477FF}" type="datetime1">
              <a:rPr lang="ko-KR" altLang="en-US" smtClean="0"/>
              <a:pPr/>
              <a:t>2014-09-09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6C64-B8F7-4C15-B4D9-2AE07D74F1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8DE7C-693E-4038-969A-1CED447A39E4}" type="datetime1">
              <a:rPr lang="ko-KR" altLang="en-US" smtClean="0"/>
              <a:pPr/>
              <a:t>2014-09-09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6C64-B8F7-4C15-B4D9-2AE07D74F1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9CBD8-36E2-4500-880F-D0206EA224C8}" type="datetime1">
              <a:rPr lang="ko-KR" altLang="en-US" smtClean="0"/>
              <a:pPr/>
              <a:t>2014-09-09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6C64-B8F7-4C15-B4D9-2AE07D74F1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6FAC5-C759-4CCB-991F-DA4D80FFDDF0}" type="datetime1">
              <a:rPr lang="ko-KR" altLang="en-US" smtClean="0"/>
              <a:pPr/>
              <a:t>2014-09-09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6C64-B8F7-4C15-B4D9-2AE07D74F1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F5E05-343E-4DE9-9177-C72A83EEC774}" type="datetime1">
              <a:rPr lang="ko-KR" altLang="en-US" smtClean="0"/>
              <a:pPr/>
              <a:t>2014-09-09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6C64-B8F7-4C15-B4D9-2AE07D74F1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DBE4E-F9F2-4F5C-B0C8-FA764FDAFEAB}" type="datetime1">
              <a:rPr lang="ko-KR" altLang="en-US" smtClean="0"/>
              <a:pPr/>
              <a:t>2014-09-09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6C64-B8F7-4C15-B4D9-2AE07D74F1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AC78-B86F-420E-BF14-A5BE44A43836}" type="datetime1">
              <a:rPr lang="ko-KR" altLang="en-US" smtClean="0"/>
              <a:pPr/>
              <a:t>2014-09-09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6C64-B8F7-4C15-B4D9-2AE07D74F1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3D8A-E5B2-4588-92EE-9B50679D2546}" type="datetime1">
              <a:rPr lang="ko-KR" altLang="en-US" smtClean="0"/>
              <a:pPr/>
              <a:t>2014-09-09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6C64-B8F7-4C15-B4D9-2AE07D74F1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02CE1-A6FD-4A02-803A-7EF38F5C2E2C}" type="datetime1">
              <a:rPr lang="ko-KR" altLang="en-US" smtClean="0"/>
              <a:pPr/>
              <a:t>2014-09-09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6C64-B8F7-4C15-B4D9-2AE07D74F1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DD86F-9252-4FAC-8C89-12B95F920599}" type="datetime1">
              <a:rPr lang="ko-KR" altLang="en-US" smtClean="0"/>
              <a:pPr/>
              <a:t>2014-09-09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8256C64-B8F7-4C15-B4D9-2AE07D74F13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14290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grpSp>
        <p:nvGrpSpPr>
          <p:cNvPr id="21" name="그룹 20"/>
          <p:cNvGrpSpPr/>
          <p:nvPr userDrawn="1"/>
        </p:nvGrpSpPr>
        <p:grpSpPr>
          <a:xfrm>
            <a:off x="6167446" y="2786058"/>
            <a:ext cx="3214710" cy="3357586"/>
            <a:chOff x="6167446" y="2786058"/>
            <a:chExt cx="3214710" cy="3357586"/>
          </a:xfrm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</p:grpSpPr>
        <p:sp>
          <p:nvSpPr>
            <p:cNvPr id="20" name="직사각형 19"/>
            <p:cNvSpPr/>
            <p:nvPr userDrawn="1"/>
          </p:nvSpPr>
          <p:spPr>
            <a:xfrm>
              <a:off x="8524900" y="3071810"/>
              <a:ext cx="571504" cy="10001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오각형 10"/>
            <p:cNvSpPr/>
            <p:nvPr userDrawn="1"/>
          </p:nvSpPr>
          <p:spPr>
            <a:xfrm rot="16200000">
              <a:off x="6131727" y="2893215"/>
              <a:ext cx="3357586" cy="3143272"/>
            </a:xfrm>
            <a:prstGeom prst="homePlate">
              <a:avLst/>
            </a:prstGeom>
            <a:solidFill>
              <a:schemeClr val="accent2"/>
            </a:solidFill>
            <a:ln w="12700"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 userDrawn="1"/>
          </p:nvSpPr>
          <p:spPr>
            <a:xfrm>
              <a:off x="8096272" y="4929198"/>
              <a:ext cx="785818" cy="121444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8167710" y="5500702"/>
              <a:ext cx="142876" cy="142876"/>
            </a:xfrm>
            <a:prstGeom prst="ellipse">
              <a:avLst/>
            </a:prstGeom>
            <a:solidFill>
              <a:schemeClr val="accent5"/>
            </a:solidFill>
            <a:ln w="9525"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 userDrawn="1"/>
          </p:nvSpPr>
          <p:spPr>
            <a:xfrm>
              <a:off x="6453198" y="4643446"/>
              <a:ext cx="1500198" cy="785818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덧셈 기호 16"/>
            <p:cNvSpPr/>
            <p:nvPr userDrawn="1"/>
          </p:nvSpPr>
          <p:spPr>
            <a:xfrm>
              <a:off x="6167446" y="4514864"/>
              <a:ext cx="2071702" cy="1057276"/>
            </a:xfrm>
            <a:prstGeom prst="mathPlus">
              <a:avLst>
                <a:gd name="adj1" fmla="val 9234"/>
              </a:avLst>
            </a:prstGeom>
            <a:solidFill>
              <a:schemeClr val="tx1"/>
            </a:solidFill>
            <a:ln w="3175"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9" name="해 18"/>
          <p:cNvSpPr/>
          <p:nvPr userDrawn="1"/>
        </p:nvSpPr>
        <p:spPr>
          <a:xfrm>
            <a:off x="0" y="571480"/>
            <a:ext cx="1452538" cy="1285884"/>
          </a:xfrm>
          <a:prstGeom prst="sun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구름 14"/>
          <p:cNvSpPr/>
          <p:nvPr userDrawn="1"/>
        </p:nvSpPr>
        <p:spPr>
          <a:xfrm>
            <a:off x="309530" y="1214422"/>
            <a:ext cx="1714512" cy="928694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b="1" kern="1200">
          <a:solidFill>
            <a:schemeClr val="tx1"/>
          </a:solidFill>
          <a:latin typeface="HY강B" pitchFamily="18" charset="-127"/>
          <a:ea typeface="HY강B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HY강B" pitchFamily="18" charset="-127"/>
          <a:ea typeface="HY강B" pitchFamily="18" charset="-127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HY강B" pitchFamily="18" charset="-127"/>
          <a:ea typeface="HY강B" pitchFamily="18" charset="-127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HY강B" pitchFamily="18" charset="-127"/>
          <a:ea typeface="HY강B" pitchFamily="18" charset="-127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HY강B" pitchFamily="18" charset="-127"/>
          <a:ea typeface="HY강B" pitchFamily="18" charset="-127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HY강B" pitchFamily="18" charset="-127"/>
          <a:ea typeface="HY강B" pitchFamily="18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그림4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 l="54098" t="36716" r="4819" b="42378"/>
          <a:stretch>
            <a:fillRect/>
          </a:stretch>
        </p:blipFill>
        <p:spPr>
          <a:xfrm>
            <a:off x="0" y="0"/>
            <a:ext cx="9906000" cy="6858024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>
                <a:latin typeface="HY나무B" pitchFamily="18" charset="-127"/>
                <a:ea typeface="HY나무B" pitchFamily="18" charset="-127"/>
              </a:rPr>
              <a:t>친환경 학교생활</a:t>
            </a:r>
            <a:endParaRPr lang="ko-KR" altLang="en-US" dirty="0"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733576" y="3857628"/>
            <a:ext cx="6934200" cy="1752600"/>
          </a:xfrm>
        </p:spPr>
        <p:txBody>
          <a:bodyPr>
            <a:normAutofit/>
          </a:bodyPr>
          <a:lstStyle/>
          <a:p>
            <a:pPr algn="r"/>
            <a:r>
              <a:rPr lang="ko-KR" altLang="en-US" sz="2000" dirty="0" smtClean="0">
                <a:latin typeface="HY나무B" pitchFamily="18" charset="-127"/>
                <a:ea typeface="HY나무B" pitchFamily="18" charset="-127"/>
              </a:rPr>
              <a:t>분당경영고등학교</a:t>
            </a:r>
            <a:endParaRPr lang="en-US" altLang="ko-KR" sz="2000" dirty="0" smtClean="0">
              <a:latin typeface="HY나무B" pitchFamily="18" charset="-127"/>
              <a:ea typeface="HY나무B" pitchFamily="18" charset="-127"/>
            </a:endParaRPr>
          </a:p>
          <a:p>
            <a:pPr algn="r"/>
            <a:r>
              <a:rPr lang="ko-KR" altLang="en-US" sz="2000" dirty="0" smtClean="0">
                <a:latin typeface="HY나무B" pitchFamily="18" charset="-127"/>
                <a:ea typeface="HY나무B" pitchFamily="18" charset="-127"/>
              </a:rPr>
              <a:t>김재호 조윤지 천주희</a:t>
            </a:r>
            <a:endParaRPr lang="ko-KR" altLang="en-US" sz="2000" dirty="0">
              <a:latin typeface="HY나무B" pitchFamily="18" charset="-127"/>
              <a:ea typeface="HY나무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HY나무B" pitchFamily="18" charset="-127"/>
                <a:ea typeface="HY나무B" pitchFamily="18" charset="-127"/>
              </a:rPr>
              <a:t>목차</a:t>
            </a:r>
            <a:endParaRPr lang="ko-KR" altLang="en-US" dirty="0"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5" name="가로로 말린 두루마리 모양 4"/>
          <p:cNvSpPr/>
          <p:nvPr/>
        </p:nvSpPr>
        <p:spPr>
          <a:xfrm>
            <a:off x="2238356" y="1571612"/>
            <a:ext cx="5072098" cy="857256"/>
          </a:xfrm>
          <a:prstGeom prst="horizontalScroll">
            <a:avLst/>
          </a:prstGeom>
          <a:solidFill>
            <a:srgbClr val="EABF2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친환경 제품사용</a:t>
            </a:r>
            <a:endParaRPr lang="ko-KR" altLang="en-US" sz="2400" dirty="0"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6" name="가로로 말린 두루마리 모양 5"/>
          <p:cNvSpPr/>
          <p:nvPr/>
        </p:nvSpPr>
        <p:spPr>
          <a:xfrm>
            <a:off x="2238356" y="2714620"/>
            <a:ext cx="5072098" cy="857256"/>
          </a:xfrm>
          <a:prstGeom prst="horizontalScroll">
            <a:avLst/>
          </a:prstGeom>
          <a:solidFill>
            <a:srgbClr val="EABF2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음식물  쓰레기를 비료로 사용</a:t>
            </a:r>
            <a:endParaRPr lang="ko-KR" altLang="en-US" sz="2400" dirty="0"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7" name="가로로 말린 두루마리 모양 6"/>
          <p:cNvSpPr/>
          <p:nvPr/>
        </p:nvSpPr>
        <p:spPr>
          <a:xfrm>
            <a:off x="2238356" y="3714752"/>
            <a:ext cx="5072098" cy="857256"/>
          </a:xfrm>
          <a:prstGeom prst="horizontalScroll">
            <a:avLst/>
          </a:prstGeom>
          <a:solidFill>
            <a:srgbClr val="EABF2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재활용</a:t>
            </a:r>
            <a:endParaRPr lang="ko-KR" altLang="en-US" sz="2400" dirty="0"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8" name="가로로 말린 두루마리 모양 7"/>
          <p:cNvSpPr/>
          <p:nvPr/>
        </p:nvSpPr>
        <p:spPr>
          <a:xfrm>
            <a:off x="2238356" y="4714884"/>
            <a:ext cx="5072098" cy="857256"/>
          </a:xfrm>
          <a:prstGeom prst="horizontalScroll">
            <a:avLst/>
          </a:prstGeom>
          <a:solidFill>
            <a:srgbClr val="EABF2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대체에너지 사용</a:t>
            </a:r>
            <a:endParaRPr lang="ko-KR" altLang="en-US" sz="2400" dirty="0"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6C64-B8F7-4C15-B4D9-2AE07D74F130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HY나무B" pitchFamily="18" charset="-127"/>
                <a:ea typeface="HY나무B" pitchFamily="18" charset="-127"/>
              </a:rPr>
              <a:t>친환경  제품사용</a:t>
            </a:r>
            <a:endParaRPr lang="ko-KR" altLang="en-US" dirty="0"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일상 생활에서 흔히 사용하는 샴푸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비누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세제 등의 제품을 이용함으로써 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수질오염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대기오염 등 많은 환경 오염이 발생한다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.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이러한 문제들을 </a:t>
            </a:r>
            <a:r>
              <a:rPr lang="ko-KR" altLang="en-US" sz="2400" dirty="0" err="1" smtClean="0">
                <a:latin typeface="HY나무B" pitchFamily="18" charset="-127"/>
                <a:ea typeface="HY나무B" pitchFamily="18" charset="-127"/>
              </a:rPr>
              <a:t>해결하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기 위해서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친환경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제품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녹색제품 등 환경 오염을 줄이기 위해 만들어진 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제품을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사용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하거나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식초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2400" dirty="0" err="1" smtClean="0">
                <a:latin typeface="HY나무B" pitchFamily="18" charset="-127"/>
                <a:ea typeface="HY나무B" pitchFamily="18" charset="-127"/>
              </a:rPr>
              <a:t>베이킹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 소다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천연 빨래비누 등 을 이용하여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사용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하는 방법들이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많이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알려져 있고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화장품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샴푸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살충제 등의 제품들은 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천연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재료를 이용해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환경오염도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막고 인체에도 안전한 제품들을 사용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해서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환경오염도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막고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건강도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지킨다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.</a:t>
            </a:r>
          </a:p>
          <a:p>
            <a:pPr>
              <a:buNone/>
            </a:pP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                                   </a:t>
            </a:r>
          </a:p>
          <a:p>
            <a:pPr>
              <a:buNone/>
            </a:pP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                                 </a:t>
            </a:r>
          </a:p>
          <a:p>
            <a:pPr>
              <a:buNone/>
            </a:pP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  </a:t>
            </a:r>
          </a:p>
          <a:p>
            <a:pPr>
              <a:buNone/>
            </a:pP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                                (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사진 출처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: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녹색제품정보 시스템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)                   </a:t>
            </a:r>
          </a:p>
        </p:txBody>
      </p:sp>
      <p:pic>
        <p:nvPicPr>
          <p:cNvPr id="4" name="그림 3" descr="tbl_td0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488" y="4143380"/>
            <a:ext cx="1285884" cy="1575661"/>
          </a:xfrm>
          <a:prstGeom prst="rect">
            <a:avLst/>
          </a:prstGeom>
        </p:spPr>
      </p:pic>
      <p:pic>
        <p:nvPicPr>
          <p:cNvPr id="5" name="그림 4" descr="tbl_td1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1628" y="4500570"/>
            <a:ext cx="1285884" cy="1285884"/>
          </a:xfrm>
          <a:prstGeom prst="rect">
            <a:avLst/>
          </a:prstGeom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6C64-B8F7-4C15-B4D9-2AE07D74F130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HY나무B" pitchFamily="18" charset="-127"/>
                <a:ea typeface="HY나무B" pitchFamily="18" charset="-127"/>
              </a:rPr>
              <a:t>음식물 쓰레기를 비료로 사용</a:t>
            </a:r>
            <a:endParaRPr lang="ko-KR" altLang="en-US" dirty="0"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가정에서 음식물쓰레기가 나오지 않게 음식을 먹을 만큼만 만들지만 그럼에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도 불구하고 음식물쓰레기는 나온다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.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음식물쓰레기는 수질오염이 되고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처리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비용이 연간 약 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8,000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억 원이 든다고 한다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.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이러한 음식물 쓰레기를 처리하면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서도 식물을 키워 공기가 맑아지는 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1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석 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2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조의 방법이 있다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.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바로 음식물 </a:t>
            </a:r>
            <a:r>
              <a:rPr lang="ko-KR" altLang="en-US" sz="2400" dirty="0" err="1" smtClean="0">
                <a:latin typeface="HY나무B" pitchFamily="18" charset="-127"/>
                <a:ea typeface="HY나무B" pitchFamily="18" charset="-127"/>
              </a:rPr>
              <a:t>쓰레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기를 비료로 만들어 식물들에게 주는 것이다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.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음식물쓰레기를 말려서 발효유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을 넣어 발효를 시킨 후 다시 말려서 갈아주면 비료가 된다고 한다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.</a:t>
            </a:r>
          </a:p>
          <a:p>
            <a:pPr>
              <a:buNone/>
            </a:pP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                                 </a:t>
            </a:r>
          </a:p>
          <a:p>
            <a:pPr>
              <a:buNone/>
            </a:pP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                        </a:t>
            </a:r>
          </a:p>
          <a:p>
            <a:pPr>
              <a:buNone/>
            </a:pP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                             </a:t>
            </a:r>
          </a:p>
          <a:p>
            <a:pPr>
              <a:buNone/>
            </a:pP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                    </a:t>
            </a:r>
          </a:p>
          <a:p>
            <a:pPr>
              <a:buNone/>
            </a:pP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                               (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사진 출처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: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공감언론 </a:t>
            </a:r>
            <a:r>
              <a:rPr lang="ko-KR" altLang="en-US" sz="2400" dirty="0" err="1" smtClean="0">
                <a:latin typeface="HY나무B" pitchFamily="18" charset="-127"/>
                <a:ea typeface="HY나무B" pitchFamily="18" charset="-127"/>
              </a:rPr>
              <a:t>뉴시스통신사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)</a:t>
            </a:r>
          </a:p>
          <a:p>
            <a:pPr>
              <a:buNone/>
            </a:pP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</p:txBody>
      </p:sp>
      <p:pic>
        <p:nvPicPr>
          <p:cNvPr id="4" name="그림 3" descr="NISI20130118_0007596727_web_59_20140121111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 flipV="1">
            <a:off x="1166786" y="3857628"/>
            <a:ext cx="1928826" cy="2186494"/>
          </a:xfrm>
          <a:prstGeom prst="rect">
            <a:avLst/>
          </a:prstGeom>
        </p:spPr>
      </p:pic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6C64-B8F7-4C15-B4D9-2AE07D74F130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HY나무B" pitchFamily="18" charset="-127"/>
                <a:ea typeface="HY나무B" pitchFamily="18" charset="-127"/>
              </a:rPr>
              <a:t>재활용</a:t>
            </a:r>
            <a:endParaRPr lang="ko-KR" altLang="en-US" dirty="0"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빈 병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우유 곽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상자 등 쓸모 없고 버려질  물건들을 이용하여 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수납함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 꽃병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화분 등을 만들어 재활용을 한다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.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이러한 방법을 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통해 굳이 새 물건을 사지 않고 옷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가구 등을 </a:t>
            </a:r>
            <a:r>
              <a:rPr lang="ko-KR" altLang="en-US" sz="2400" dirty="0" err="1" smtClean="0">
                <a:latin typeface="HY나무B" pitchFamily="18" charset="-127"/>
                <a:ea typeface="HY나무B" pitchFamily="18" charset="-127"/>
              </a:rPr>
              <a:t>리폼을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 해서 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쓰레기를 줄일 수도 있고 경제적 부담을 덜어낼 수 있다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.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만드는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 방법은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방송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인터넷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책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등 다양한 곳에서 쉽고 간단하게 만들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수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있는 방법들이 많이 나와있다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. </a:t>
            </a:r>
          </a:p>
          <a:p>
            <a:pPr>
              <a:buNone/>
            </a:pPr>
            <a:endParaRPr lang="ko-KR" altLang="en-US" sz="2400" dirty="0">
              <a:latin typeface="HY나무B" pitchFamily="18" charset="-127"/>
              <a:ea typeface="HY나무B" pitchFamily="18" charset="-127"/>
            </a:endParaRPr>
          </a:p>
        </p:txBody>
      </p:sp>
      <p:pic>
        <p:nvPicPr>
          <p:cNvPr id="4" name="그림 3" descr="140984249979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926" y="4286256"/>
            <a:ext cx="1283508" cy="1692580"/>
          </a:xfrm>
          <a:prstGeom prst="rect">
            <a:avLst/>
          </a:prstGeom>
          <a:ln>
            <a:noFill/>
          </a:ln>
        </p:spPr>
      </p:pic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6C64-B8F7-4C15-B4D9-2AE07D74F130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HY나무B" pitchFamily="18" charset="-127"/>
                <a:ea typeface="HY나무B" pitchFamily="18" charset="-127"/>
              </a:rPr>
              <a:t>대체에너지 사용</a:t>
            </a:r>
            <a:endParaRPr lang="ko-KR" altLang="en-US" dirty="0"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독일  </a:t>
            </a:r>
            <a:r>
              <a:rPr lang="ko-KR" altLang="en-US" sz="2400" dirty="0" err="1" smtClean="0">
                <a:latin typeface="HY나무B" pitchFamily="18" charset="-127"/>
                <a:ea typeface="HY나무B" pitchFamily="18" charset="-127"/>
              </a:rPr>
              <a:t>프라이부르크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 </a:t>
            </a:r>
            <a:r>
              <a:rPr lang="ko-KR" altLang="en-US" sz="2400" dirty="0" err="1" smtClean="0">
                <a:latin typeface="HY나무B" pitchFamily="18" charset="-127"/>
                <a:ea typeface="HY나무B" pitchFamily="18" charset="-127"/>
              </a:rPr>
              <a:t>보봉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 마을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2400" dirty="0" err="1" smtClean="0">
                <a:latin typeface="HY나무B" pitchFamily="18" charset="-127"/>
                <a:ea typeface="HY나무B" pitchFamily="18" charset="-127"/>
              </a:rPr>
              <a:t>선애빌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 마을은 친환경 마을이다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. </a:t>
            </a: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에너지를 만들어 사용하거나 자연을 이용해 살아간다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.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이러한 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마을처럼 태양열에너지를 설치를 해서 에너지를 만들거나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아파트에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헬스장을 만들어 저 사진처럼 자가발전 자전거를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설치해 에너지를 </a:t>
            </a: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직접 만들어 사용하면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에너지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절약도 되고 전기세도 줄어들 것이다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.</a:t>
            </a:r>
          </a:p>
          <a:p>
            <a:pPr>
              <a:buNone/>
            </a:pP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endParaRPr lang="en-US" altLang="ko-KR" sz="2400" dirty="0" smtClean="0">
              <a:latin typeface="HY나무B" pitchFamily="18" charset="-127"/>
              <a:ea typeface="HY나무B" pitchFamily="18" charset="-127"/>
            </a:endParaRPr>
          </a:p>
          <a:p>
            <a:pPr>
              <a:buNone/>
            </a:pP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                                      (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사진 출처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: KBS2-</a:t>
            </a:r>
            <a:r>
              <a:rPr lang="ko-KR" altLang="en-US" sz="2400" dirty="0" smtClean="0">
                <a:latin typeface="HY나무B" pitchFamily="18" charset="-127"/>
                <a:ea typeface="HY나무B" pitchFamily="18" charset="-127"/>
              </a:rPr>
              <a:t>인간의 조건</a:t>
            </a:r>
            <a:r>
              <a:rPr lang="en-US" altLang="ko-KR" sz="2400" dirty="0" smtClean="0">
                <a:latin typeface="HY나무B" pitchFamily="18" charset="-127"/>
                <a:ea typeface="HY나무B" pitchFamily="18" charset="-127"/>
              </a:rPr>
              <a:t>)</a:t>
            </a:r>
            <a:endParaRPr lang="ko-KR" altLang="en-US" sz="2400" dirty="0">
              <a:latin typeface="HY나무B" pitchFamily="18" charset="-127"/>
              <a:ea typeface="HY나무B" pitchFamily="18" charset="-127"/>
            </a:endParaRPr>
          </a:p>
        </p:txBody>
      </p:sp>
      <p:pic>
        <p:nvPicPr>
          <p:cNvPr id="7" name="그림 6" descr="fg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58" y="3857628"/>
            <a:ext cx="2977238" cy="1931067"/>
          </a:xfrm>
          <a:prstGeom prst="rect">
            <a:avLst/>
          </a:prstGeom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56C64-B8F7-4C15-B4D9-2AE07D74F130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319</Words>
  <Application>Microsoft Office PowerPoint</Application>
  <PresentationFormat>A4 용지(210x297mm)</PresentationFormat>
  <Paragraphs>60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친환경 학교생활</vt:lpstr>
      <vt:lpstr>목차</vt:lpstr>
      <vt:lpstr>친환경  제품사용</vt:lpstr>
      <vt:lpstr>음식물 쓰레기를 비료로 사용</vt:lpstr>
      <vt:lpstr>재활용</vt:lpstr>
      <vt:lpstr>대체에너지 사용</vt:lpstr>
    </vt:vector>
  </TitlesOfParts>
  <Company>WORKGROUP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</dc:creator>
  <cp:lastModifiedBy>Home</cp:lastModifiedBy>
  <cp:revision>37</cp:revision>
  <dcterms:created xsi:type="dcterms:W3CDTF">2014-09-02T02:13:31Z</dcterms:created>
  <dcterms:modified xsi:type="dcterms:W3CDTF">2014-09-09T08:54:00Z</dcterms:modified>
</cp:coreProperties>
</file>