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87" r:id="rId4"/>
    <p:sldId id="259" r:id="rId5"/>
    <p:sldId id="281" r:id="rId6"/>
    <p:sldId id="268" r:id="rId7"/>
    <p:sldId id="286" r:id="rId8"/>
    <p:sldId id="284" r:id="rId9"/>
    <p:sldId id="285" r:id="rId10"/>
    <p:sldId id="282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B3BF35"/>
    <a:srgbClr val="834E8B"/>
    <a:srgbClr val="4F7D92"/>
    <a:srgbClr val="EF4056"/>
    <a:srgbClr val="808285"/>
    <a:srgbClr val="FF0000"/>
    <a:srgbClr val="58595B"/>
    <a:srgbClr val="E8E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700" autoAdjust="0"/>
  </p:normalViewPr>
  <p:slideViewPr>
    <p:cSldViewPr>
      <p:cViewPr varScale="1">
        <p:scale>
          <a:sx n="101" d="100"/>
          <a:sy n="101" d="100"/>
        </p:scale>
        <p:origin x="126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/>
          <p:cNvGrpSpPr/>
          <p:nvPr userDrawn="1"/>
        </p:nvGrpSpPr>
        <p:grpSpPr>
          <a:xfrm>
            <a:off x="965200" y="285751"/>
            <a:ext cx="7270750" cy="3438525"/>
            <a:chOff x="965200" y="285751"/>
            <a:chExt cx="7270750" cy="3438525"/>
          </a:xfrm>
        </p:grpSpPr>
        <p:grpSp>
          <p:nvGrpSpPr>
            <p:cNvPr id="41" name="그룹 40"/>
            <p:cNvGrpSpPr/>
            <p:nvPr userDrawn="1"/>
          </p:nvGrpSpPr>
          <p:grpSpPr>
            <a:xfrm>
              <a:off x="965200" y="1450976"/>
              <a:ext cx="2363788" cy="2185987"/>
              <a:chOff x="965200" y="1450976"/>
              <a:chExt cx="2363788" cy="2185987"/>
            </a:xfrm>
          </p:grpSpPr>
          <p:sp>
            <p:nvSpPr>
              <p:cNvPr id="60" name="Freeform 6"/>
              <p:cNvSpPr>
                <a:spLocks/>
              </p:cNvSpPr>
              <p:nvPr userDrawn="1"/>
            </p:nvSpPr>
            <p:spPr bwMode="auto">
              <a:xfrm>
                <a:off x="1236663" y="2620963"/>
                <a:ext cx="452437" cy="71438"/>
              </a:xfrm>
              <a:custGeom>
                <a:avLst/>
                <a:gdLst>
                  <a:gd name="T0" fmla="*/ 571 w 571"/>
                  <a:gd name="T1" fmla="*/ 57 h 91"/>
                  <a:gd name="T2" fmla="*/ 571 w 571"/>
                  <a:gd name="T3" fmla="*/ 57 h 91"/>
                  <a:gd name="T4" fmla="*/ 569 w 571"/>
                  <a:gd name="T5" fmla="*/ 63 h 91"/>
                  <a:gd name="T6" fmla="*/ 564 w 571"/>
                  <a:gd name="T7" fmla="*/ 69 h 91"/>
                  <a:gd name="T8" fmla="*/ 558 w 571"/>
                  <a:gd name="T9" fmla="*/ 75 h 91"/>
                  <a:gd name="T10" fmla="*/ 549 w 571"/>
                  <a:gd name="T11" fmla="*/ 81 h 91"/>
                  <a:gd name="T12" fmla="*/ 538 w 571"/>
                  <a:gd name="T13" fmla="*/ 84 h 91"/>
                  <a:gd name="T14" fmla="*/ 526 w 571"/>
                  <a:gd name="T15" fmla="*/ 87 h 91"/>
                  <a:gd name="T16" fmla="*/ 513 w 571"/>
                  <a:gd name="T17" fmla="*/ 91 h 91"/>
                  <a:gd name="T18" fmla="*/ 497 w 571"/>
                  <a:gd name="T19" fmla="*/ 91 h 91"/>
                  <a:gd name="T20" fmla="*/ 74 w 571"/>
                  <a:gd name="T21" fmla="*/ 91 h 91"/>
                  <a:gd name="T22" fmla="*/ 74 w 571"/>
                  <a:gd name="T23" fmla="*/ 91 h 91"/>
                  <a:gd name="T24" fmla="*/ 58 w 571"/>
                  <a:gd name="T25" fmla="*/ 91 h 91"/>
                  <a:gd name="T26" fmla="*/ 45 w 571"/>
                  <a:gd name="T27" fmla="*/ 87 h 91"/>
                  <a:gd name="T28" fmla="*/ 32 w 571"/>
                  <a:gd name="T29" fmla="*/ 84 h 91"/>
                  <a:gd name="T30" fmla="*/ 22 w 571"/>
                  <a:gd name="T31" fmla="*/ 81 h 91"/>
                  <a:gd name="T32" fmla="*/ 13 w 571"/>
                  <a:gd name="T33" fmla="*/ 75 h 91"/>
                  <a:gd name="T34" fmla="*/ 5 w 571"/>
                  <a:gd name="T35" fmla="*/ 69 h 91"/>
                  <a:gd name="T36" fmla="*/ 2 w 571"/>
                  <a:gd name="T37" fmla="*/ 63 h 91"/>
                  <a:gd name="T38" fmla="*/ 0 w 571"/>
                  <a:gd name="T39" fmla="*/ 57 h 91"/>
                  <a:gd name="T40" fmla="*/ 0 w 571"/>
                  <a:gd name="T41" fmla="*/ 34 h 91"/>
                  <a:gd name="T42" fmla="*/ 0 w 571"/>
                  <a:gd name="T43" fmla="*/ 34 h 91"/>
                  <a:gd name="T44" fmla="*/ 2 w 571"/>
                  <a:gd name="T45" fmla="*/ 26 h 91"/>
                  <a:gd name="T46" fmla="*/ 5 w 571"/>
                  <a:gd name="T47" fmla="*/ 20 h 91"/>
                  <a:gd name="T48" fmla="*/ 13 w 571"/>
                  <a:gd name="T49" fmla="*/ 14 h 91"/>
                  <a:gd name="T50" fmla="*/ 22 w 571"/>
                  <a:gd name="T51" fmla="*/ 10 h 91"/>
                  <a:gd name="T52" fmla="*/ 32 w 571"/>
                  <a:gd name="T53" fmla="*/ 5 h 91"/>
                  <a:gd name="T54" fmla="*/ 45 w 571"/>
                  <a:gd name="T55" fmla="*/ 2 h 91"/>
                  <a:gd name="T56" fmla="*/ 58 w 571"/>
                  <a:gd name="T57" fmla="*/ 0 h 91"/>
                  <a:gd name="T58" fmla="*/ 74 w 571"/>
                  <a:gd name="T59" fmla="*/ 0 h 91"/>
                  <a:gd name="T60" fmla="*/ 497 w 571"/>
                  <a:gd name="T61" fmla="*/ 0 h 91"/>
                  <a:gd name="T62" fmla="*/ 497 w 571"/>
                  <a:gd name="T63" fmla="*/ 0 h 91"/>
                  <a:gd name="T64" fmla="*/ 513 w 571"/>
                  <a:gd name="T65" fmla="*/ 0 h 91"/>
                  <a:gd name="T66" fmla="*/ 526 w 571"/>
                  <a:gd name="T67" fmla="*/ 2 h 91"/>
                  <a:gd name="T68" fmla="*/ 538 w 571"/>
                  <a:gd name="T69" fmla="*/ 5 h 91"/>
                  <a:gd name="T70" fmla="*/ 549 w 571"/>
                  <a:gd name="T71" fmla="*/ 10 h 91"/>
                  <a:gd name="T72" fmla="*/ 558 w 571"/>
                  <a:gd name="T73" fmla="*/ 14 h 91"/>
                  <a:gd name="T74" fmla="*/ 564 w 571"/>
                  <a:gd name="T75" fmla="*/ 20 h 91"/>
                  <a:gd name="T76" fmla="*/ 569 w 571"/>
                  <a:gd name="T77" fmla="*/ 26 h 91"/>
                  <a:gd name="T78" fmla="*/ 571 w 571"/>
                  <a:gd name="T79" fmla="*/ 34 h 91"/>
                  <a:gd name="T80" fmla="*/ 571 w 571"/>
                  <a:gd name="T81" fmla="*/ 57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71" h="91">
                    <a:moveTo>
                      <a:pt x="571" y="57"/>
                    </a:moveTo>
                    <a:lnTo>
                      <a:pt x="571" y="57"/>
                    </a:lnTo>
                    <a:lnTo>
                      <a:pt x="569" y="63"/>
                    </a:lnTo>
                    <a:lnTo>
                      <a:pt x="564" y="69"/>
                    </a:lnTo>
                    <a:lnTo>
                      <a:pt x="558" y="75"/>
                    </a:lnTo>
                    <a:lnTo>
                      <a:pt x="549" y="81"/>
                    </a:lnTo>
                    <a:lnTo>
                      <a:pt x="538" y="84"/>
                    </a:lnTo>
                    <a:lnTo>
                      <a:pt x="526" y="87"/>
                    </a:lnTo>
                    <a:lnTo>
                      <a:pt x="513" y="91"/>
                    </a:lnTo>
                    <a:lnTo>
                      <a:pt x="497" y="91"/>
                    </a:lnTo>
                    <a:lnTo>
                      <a:pt x="74" y="91"/>
                    </a:lnTo>
                    <a:lnTo>
                      <a:pt x="74" y="91"/>
                    </a:lnTo>
                    <a:lnTo>
                      <a:pt x="58" y="91"/>
                    </a:lnTo>
                    <a:lnTo>
                      <a:pt x="45" y="87"/>
                    </a:lnTo>
                    <a:lnTo>
                      <a:pt x="32" y="84"/>
                    </a:lnTo>
                    <a:lnTo>
                      <a:pt x="22" y="81"/>
                    </a:lnTo>
                    <a:lnTo>
                      <a:pt x="13" y="75"/>
                    </a:lnTo>
                    <a:lnTo>
                      <a:pt x="5" y="69"/>
                    </a:lnTo>
                    <a:lnTo>
                      <a:pt x="2" y="63"/>
                    </a:lnTo>
                    <a:lnTo>
                      <a:pt x="0" y="57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5" y="20"/>
                    </a:lnTo>
                    <a:lnTo>
                      <a:pt x="13" y="14"/>
                    </a:lnTo>
                    <a:lnTo>
                      <a:pt x="22" y="10"/>
                    </a:lnTo>
                    <a:lnTo>
                      <a:pt x="32" y="5"/>
                    </a:lnTo>
                    <a:lnTo>
                      <a:pt x="45" y="2"/>
                    </a:lnTo>
                    <a:lnTo>
                      <a:pt x="58" y="0"/>
                    </a:lnTo>
                    <a:lnTo>
                      <a:pt x="74" y="0"/>
                    </a:lnTo>
                    <a:lnTo>
                      <a:pt x="497" y="0"/>
                    </a:lnTo>
                    <a:lnTo>
                      <a:pt x="497" y="0"/>
                    </a:lnTo>
                    <a:lnTo>
                      <a:pt x="513" y="0"/>
                    </a:lnTo>
                    <a:lnTo>
                      <a:pt x="526" y="2"/>
                    </a:lnTo>
                    <a:lnTo>
                      <a:pt x="538" y="5"/>
                    </a:lnTo>
                    <a:lnTo>
                      <a:pt x="549" y="10"/>
                    </a:lnTo>
                    <a:lnTo>
                      <a:pt x="558" y="14"/>
                    </a:lnTo>
                    <a:lnTo>
                      <a:pt x="564" y="20"/>
                    </a:lnTo>
                    <a:lnTo>
                      <a:pt x="569" y="26"/>
                    </a:lnTo>
                    <a:lnTo>
                      <a:pt x="571" y="34"/>
                    </a:lnTo>
                    <a:lnTo>
                      <a:pt x="571" y="57"/>
                    </a:lnTo>
                    <a:close/>
                  </a:path>
                </a:pathLst>
              </a:custGeom>
              <a:solidFill>
                <a:srgbClr val="B3B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" name="Freeform 7"/>
              <p:cNvSpPr>
                <a:spLocks/>
              </p:cNvSpPr>
              <p:nvPr userDrawn="1"/>
            </p:nvSpPr>
            <p:spPr bwMode="auto">
              <a:xfrm>
                <a:off x="1236663" y="2716213"/>
                <a:ext cx="452437" cy="73025"/>
              </a:xfrm>
              <a:custGeom>
                <a:avLst/>
                <a:gdLst>
                  <a:gd name="T0" fmla="*/ 571 w 571"/>
                  <a:gd name="T1" fmla="*/ 57 h 92"/>
                  <a:gd name="T2" fmla="*/ 571 w 571"/>
                  <a:gd name="T3" fmla="*/ 57 h 92"/>
                  <a:gd name="T4" fmla="*/ 569 w 571"/>
                  <a:gd name="T5" fmla="*/ 64 h 92"/>
                  <a:gd name="T6" fmla="*/ 564 w 571"/>
                  <a:gd name="T7" fmla="*/ 70 h 92"/>
                  <a:gd name="T8" fmla="*/ 558 w 571"/>
                  <a:gd name="T9" fmla="*/ 77 h 92"/>
                  <a:gd name="T10" fmla="*/ 549 w 571"/>
                  <a:gd name="T11" fmla="*/ 81 h 92"/>
                  <a:gd name="T12" fmla="*/ 538 w 571"/>
                  <a:gd name="T13" fmla="*/ 86 h 92"/>
                  <a:gd name="T14" fmla="*/ 526 w 571"/>
                  <a:gd name="T15" fmla="*/ 89 h 92"/>
                  <a:gd name="T16" fmla="*/ 513 w 571"/>
                  <a:gd name="T17" fmla="*/ 90 h 92"/>
                  <a:gd name="T18" fmla="*/ 497 w 571"/>
                  <a:gd name="T19" fmla="*/ 92 h 92"/>
                  <a:gd name="T20" fmla="*/ 74 w 571"/>
                  <a:gd name="T21" fmla="*/ 92 h 92"/>
                  <a:gd name="T22" fmla="*/ 74 w 571"/>
                  <a:gd name="T23" fmla="*/ 92 h 92"/>
                  <a:gd name="T24" fmla="*/ 58 w 571"/>
                  <a:gd name="T25" fmla="*/ 90 h 92"/>
                  <a:gd name="T26" fmla="*/ 45 w 571"/>
                  <a:gd name="T27" fmla="*/ 89 h 92"/>
                  <a:gd name="T28" fmla="*/ 32 w 571"/>
                  <a:gd name="T29" fmla="*/ 86 h 92"/>
                  <a:gd name="T30" fmla="*/ 22 w 571"/>
                  <a:gd name="T31" fmla="*/ 81 h 92"/>
                  <a:gd name="T32" fmla="*/ 13 w 571"/>
                  <a:gd name="T33" fmla="*/ 77 h 92"/>
                  <a:gd name="T34" fmla="*/ 5 w 571"/>
                  <a:gd name="T35" fmla="*/ 70 h 92"/>
                  <a:gd name="T36" fmla="*/ 2 w 571"/>
                  <a:gd name="T37" fmla="*/ 64 h 92"/>
                  <a:gd name="T38" fmla="*/ 0 w 571"/>
                  <a:gd name="T39" fmla="*/ 57 h 92"/>
                  <a:gd name="T40" fmla="*/ 0 w 571"/>
                  <a:gd name="T41" fmla="*/ 34 h 92"/>
                  <a:gd name="T42" fmla="*/ 0 w 571"/>
                  <a:gd name="T43" fmla="*/ 34 h 92"/>
                  <a:gd name="T44" fmla="*/ 2 w 571"/>
                  <a:gd name="T45" fmla="*/ 28 h 92"/>
                  <a:gd name="T46" fmla="*/ 5 w 571"/>
                  <a:gd name="T47" fmla="*/ 22 h 92"/>
                  <a:gd name="T48" fmla="*/ 13 w 571"/>
                  <a:gd name="T49" fmla="*/ 15 h 92"/>
                  <a:gd name="T50" fmla="*/ 22 w 571"/>
                  <a:gd name="T51" fmla="*/ 11 h 92"/>
                  <a:gd name="T52" fmla="*/ 32 w 571"/>
                  <a:gd name="T53" fmla="*/ 6 h 92"/>
                  <a:gd name="T54" fmla="*/ 45 w 571"/>
                  <a:gd name="T55" fmla="*/ 3 h 92"/>
                  <a:gd name="T56" fmla="*/ 58 w 571"/>
                  <a:gd name="T57" fmla="*/ 0 h 92"/>
                  <a:gd name="T58" fmla="*/ 74 w 571"/>
                  <a:gd name="T59" fmla="*/ 0 h 92"/>
                  <a:gd name="T60" fmla="*/ 497 w 571"/>
                  <a:gd name="T61" fmla="*/ 0 h 92"/>
                  <a:gd name="T62" fmla="*/ 497 w 571"/>
                  <a:gd name="T63" fmla="*/ 0 h 92"/>
                  <a:gd name="T64" fmla="*/ 513 w 571"/>
                  <a:gd name="T65" fmla="*/ 0 h 92"/>
                  <a:gd name="T66" fmla="*/ 526 w 571"/>
                  <a:gd name="T67" fmla="*/ 3 h 92"/>
                  <a:gd name="T68" fmla="*/ 538 w 571"/>
                  <a:gd name="T69" fmla="*/ 6 h 92"/>
                  <a:gd name="T70" fmla="*/ 549 w 571"/>
                  <a:gd name="T71" fmla="*/ 11 h 92"/>
                  <a:gd name="T72" fmla="*/ 558 w 571"/>
                  <a:gd name="T73" fmla="*/ 15 h 92"/>
                  <a:gd name="T74" fmla="*/ 564 w 571"/>
                  <a:gd name="T75" fmla="*/ 22 h 92"/>
                  <a:gd name="T76" fmla="*/ 569 w 571"/>
                  <a:gd name="T77" fmla="*/ 28 h 92"/>
                  <a:gd name="T78" fmla="*/ 571 w 571"/>
                  <a:gd name="T79" fmla="*/ 34 h 92"/>
                  <a:gd name="T80" fmla="*/ 571 w 571"/>
                  <a:gd name="T81" fmla="*/ 5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71" h="92">
                    <a:moveTo>
                      <a:pt x="571" y="57"/>
                    </a:moveTo>
                    <a:lnTo>
                      <a:pt x="571" y="57"/>
                    </a:lnTo>
                    <a:lnTo>
                      <a:pt x="569" y="64"/>
                    </a:lnTo>
                    <a:lnTo>
                      <a:pt x="564" y="70"/>
                    </a:lnTo>
                    <a:lnTo>
                      <a:pt x="558" y="77"/>
                    </a:lnTo>
                    <a:lnTo>
                      <a:pt x="549" y="81"/>
                    </a:lnTo>
                    <a:lnTo>
                      <a:pt x="538" y="86"/>
                    </a:lnTo>
                    <a:lnTo>
                      <a:pt x="526" y="89"/>
                    </a:lnTo>
                    <a:lnTo>
                      <a:pt x="513" y="90"/>
                    </a:lnTo>
                    <a:lnTo>
                      <a:pt x="497" y="92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58" y="90"/>
                    </a:lnTo>
                    <a:lnTo>
                      <a:pt x="45" y="89"/>
                    </a:lnTo>
                    <a:lnTo>
                      <a:pt x="32" y="86"/>
                    </a:lnTo>
                    <a:lnTo>
                      <a:pt x="22" y="81"/>
                    </a:lnTo>
                    <a:lnTo>
                      <a:pt x="13" y="77"/>
                    </a:lnTo>
                    <a:lnTo>
                      <a:pt x="5" y="70"/>
                    </a:lnTo>
                    <a:lnTo>
                      <a:pt x="2" y="64"/>
                    </a:lnTo>
                    <a:lnTo>
                      <a:pt x="0" y="57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5" y="22"/>
                    </a:lnTo>
                    <a:lnTo>
                      <a:pt x="13" y="15"/>
                    </a:lnTo>
                    <a:lnTo>
                      <a:pt x="22" y="11"/>
                    </a:lnTo>
                    <a:lnTo>
                      <a:pt x="32" y="6"/>
                    </a:lnTo>
                    <a:lnTo>
                      <a:pt x="45" y="3"/>
                    </a:lnTo>
                    <a:lnTo>
                      <a:pt x="58" y="0"/>
                    </a:lnTo>
                    <a:lnTo>
                      <a:pt x="74" y="0"/>
                    </a:lnTo>
                    <a:lnTo>
                      <a:pt x="497" y="0"/>
                    </a:lnTo>
                    <a:lnTo>
                      <a:pt x="497" y="0"/>
                    </a:lnTo>
                    <a:lnTo>
                      <a:pt x="513" y="0"/>
                    </a:lnTo>
                    <a:lnTo>
                      <a:pt x="526" y="3"/>
                    </a:lnTo>
                    <a:lnTo>
                      <a:pt x="538" y="6"/>
                    </a:lnTo>
                    <a:lnTo>
                      <a:pt x="549" y="11"/>
                    </a:lnTo>
                    <a:lnTo>
                      <a:pt x="558" y="15"/>
                    </a:lnTo>
                    <a:lnTo>
                      <a:pt x="564" y="22"/>
                    </a:lnTo>
                    <a:lnTo>
                      <a:pt x="569" y="28"/>
                    </a:lnTo>
                    <a:lnTo>
                      <a:pt x="571" y="34"/>
                    </a:lnTo>
                    <a:lnTo>
                      <a:pt x="571" y="57"/>
                    </a:lnTo>
                    <a:close/>
                  </a:path>
                </a:pathLst>
              </a:custGeom>
              <a:solidFill>
                <a:srgbClr val="B3B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Freeform 8"/>
              <p:cNvSpPr>
                <a:spLocks/>
              </p:cNvSpPr>
              <p:nvPr userDrawn="1"/>
            </p:nvSpPr>
            <p:spPr bwMode="auto">
              <a:xfrm>
                <a:off x="1312863" y="2811463"/>
                <a:ext cx="300037" cy="96838"/>
              </a:xfrm>
              <a:custGeom>
                <a:avLst/>
                <a:gdLst>
                  <a:gd name="T0" fmla="*/ 377 w 377"/>
                  <a:gd name="T1" fmla="*/ 78 h 123"/>
                  <a:gd name="T2" fmla="*/ 377 w 377"/>
                  <a:gd name="T3" fmla="*/ 78 h 123"/>
                  <a:gd name="T4" fmla="*/ 376 w 377"/>
                  <a:gd name="T5" fmla="*/ 88 h 123"/>
                  <a:gd name="T6" fmla="*/ 373 w 377"/>
                  <a:gd name="T7" fmla="*/ 95 h 123"/>
                  <a:gd name="T8" fmla="*/ 368 w 377"/>
                  <a:gd name="T9" fmla="*/ 103 h 123"/>
                  <a:gd name="T10" fmla="*/ 362 w 377"/>
                  <a:gd name="T11" fmla="*/ 109 h 123"/>
                  <a:gd name="T12" fmla="*/ 354 w 377"/>
                  <a:gd name="T13" fmla="*/ 115 h 123"/>
                  <a:gd name="T14" fmla="*/ 345 w 377"/>
                  <a:gd name="T15" fmla="*/ 120 h 123"/>
                  <a:gd name="T16" fmla="*/ 336 w 377"/>
                  <a:gd name="T17" fmla="*/ 121 h 123"/>
                  <a:gd name="T18" fmla="*/ 325 w 377"/>
                  <a:gd name="T19" fmla="*/ 123 h 123"/>
                  <a:gd name="T20" fmla="*/ 52 w 377"/>
                  <a:gd name="T21" fmla="*/ 123 h 123"/>
                  <a:gd name="T22" fmla="*/ 52 w 377"/>
                  <a:gd name="T23" fmla="*/ 123 h 123"/>
                  <a:gd name="T24" fmla="*/ 41 w 377"/>
                  <a:gd name="T25" fmla="*/ 121 h 123"/>
                  <a:gd name="T26" fmla="*/ 30 w 377"/>
                  <a:gd name="T27" fmla="*/ 120 h 123"/>
                  <a:gd name="T28" fmla="*/ 23 w 377"/>
                  <a:gd name="T29" fmla="*/ 115 h 123"/>
                  <a:gd name="T30" fmla="*/ 15 w 377"/>
                  <a:gd name="T31" fmla="*/ 109 h 123"/>
                  <a:gd name="T32" fmla="*/ 9 w 377"/>
                  <a:gd name="T33" fmla="*/ 103 h 123"/>
                  <a:gd name="T34" fmla="*/ 4 w 377"/>
                  <a:gd name="T35" fmla="*/ 95 h 123"/>
                  <a:gd name="T36" fmla="*/ 1 w 377"/>
                  <a:gd name="T37" fmla="*/ 88 h 123"/>
                  <a:gd name="T38" fmla="*/ 0 w 377"/>
                  <a:gd name="T39" fmla="*/ 78 h 123"/>
                  <a:gd name="T40" fmla="*/ 0 w 377"/>
                  <a:gd name="T41" fmla="*/ 43 h 123"/>
                  <a:gd name="T42" fmla="*/ 0 w 377"/>
                  <a:gd name="T43" fmla="*/ 43 h 123"/>
                  <a:gd name="T44" fmla="*/ 1 w 377"/>
                  <a:gd name="T45" fmla="*/ 36 h 123"/>
                  <a:gd name="T46" fmla="*/ 4 w 377"/>
                  <a:gd name="T47" fmla="*/ 26 h 123"/>
                  <a:gd name="T48" fmla="*/ 9 w 377"/>
                  <a:gd name="T49" fmla="*/ 19 h 123"/>
                  <a:gd name="T50" fmla="*/ 15 w 377"/>
                  <a:gd name="T51" fmla="*/ 13 h 123"/>
                  <a:gd name="T52" fmla="*/ 23 w 377"/>
                  <a:gd name="T53" fmla="*/ 8 h 123"/>
                  <a:gd name="T54" fmla="*/ 30 w 377"/>
                  <a:gd name="T55" fmla="*/ 3 h 123"/>
                  <a:gd name="T56" fmla="*/ 41 w 377"/>
                  <a:gd name="T57" fmla="*/ 0 h 123"/>
                  <a:gd name="T58" fmla="*/ 52 w 377"/>
                  <a:gd name="T59" fmla="*/ 0 h 123"/>
                  <a:gd name="T60" fmla="*/ 325 w 377"/>
                  <a:gd name="T61" fmla="*/ 0 h 123"/>
                  <a:gd name="T62" fmla="*/ 325 w 377"/>
                  <a:gd name="T63" fmla="*/ 0 h 123"/>
                  <a:gd name="T64" fmla="*/ 336 w 377"/>
                  <a:gd name="T65" fmla="*/ 0 h 123"/>
                  <a:gd name="T66" fmla="*/ 345 w 377"/>
                  <a:gd name="T67" fmla="*/ 3 h 123"/>
                  <a:gd name="T68" fmla="*/ 354 w 377"/>
                  <a:gd name="T69" fmla="*/ 8 h 123"/>
                  <a:gd name="T70" fmla="*/ 362 w 377"/>
                  <a:gd name="T71" fmla="*/ 13 h 123"/>
                  <a:gd name="T72" fmla="*/ 368 w 377"/>
                  <a:gd name="T73" fmla="*/ 19 h 123"/>
                  <a:gd name="T74" fmla="*/ 373 w 377"/>
                  <a:gd name="T75" fmla="*/ 26 h 123"/>
                  <a:gd name="T76" fmla="*/ 376 w 377"/>
                  <a:gd name="T77" fmla="*/ 36 h 123"/>
                  <a:gd name="T78" fmla="*/ 377 w 377"/>
                  <a:gd name="T79" fmla="*/ 43 h 123"/>
                  <a:gd name="T80" fmla="*/ 377 w 377"/>
                  <a:gd name="T81" fmla="*/ 7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7" h="123">
                    <a:moveTo>
                      <a:pt x="377" y="78"/>
                    </a:moveTo>
                    <a:lnTo>
                      <a:pt x="377" y="78"/>
                    </a:lnTo>
                    <a:lnTo>
                      <a:pt x="376" y="88"/>
                    </a:lnTo>
                    <a:lnTo>
                      <a:pt x="373" y="95"/>
                    </a:lnTo>
                    <a:lnTo>
                      <a:pt x="368" y="103"/>
                    </a:lnTo>
                    <a:lnTo>
                      <a:pt x="362" y="109"/>
                    </a:lnTo>
                    <a:lnTo>
                      <a:pt x="354" y="115"/>
                    </a:lnTo>
                    <a:lnTo>
                      <a:pt x="345" y="120"/>
                    </a:lnTo>
                    <a:lnTo>
                      <a:pt x="336" y="121"/>
                    </a:lnTo>
                    <a:lnTo>
                      <a:pt x="325" y="123"/>
                    </a:lnTo>
                    <a:lnTo>
                      <a:pt x="52" y="123"/>
                    </a:lnTo>
                    <a:lnTo>
                      <a:pt x="52" y="123"/>
                    </a:lnTo>
                    <a:lnTo>
                      <a:pt x="41" y="121"/>
                    </a:lnTo>
                    <a:lnTo>
                      <a:pt x="30" y="120"/>
                    </a:lnTo>
                    <a:lnTo>
                      <a:pt x="23" y="115"/>
                    </a:lnTo>
                    <a:lnTo>
                      <a:pt x="15" y="109"/>
                    </a:lnTo>
                    <a:lnTo>
                      <a:pt x="9" y="103"/>
                    </a:lnTo>
                    <a:lnTo>
                      <a:pt x="4" y="95"/>
                    </a:lnTo>
                    <a:lnTo>
                      <a:pt x="1" y="88"/>
                    </a:lnTo>
                    <a:lnTo>
                      <a:pt x="0" y="78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1" y="36"/>
                    </a:lnTo>
                    <a:lnTo>
                      <a:pt x="4" y="26"/>
                    </a:lnTo>
                    <a:lnTo>
                      <a:pt x="9" y="19"/>
                    </a:lnTo>
                    <a:lnTo>
                      <a:pt x="15" y="13"/>
                    </a:lnTo>
                    <a:lnTo>
                      <a:pt x="23" y="8"/>
                    </a:lnTo>
                    <a:lnTo>
                      <a:pt x="30" y="3"/>
                    </a:lnTo>
                    <a:lnTo>
                      <a:pt x="41" y="0"/>
                    </a:lnTo>
                    <a:lnTo>
                      <a:pt x="52" y="0"/>
                    </a:lnTo>
                    <a:lnTo>
                      <a:pt x="325" y="0"/>
                    </a:lnTo>
                    <a:lnTo>
                      <a:pt x="325" y="0"/>
                    </a:lnTo>
                    <a:lnTo>
                      <a:pt x="336" y="0"/>
                    </a:lnTo>
                    <a:lnTo>
                      <a:pt x="345" y="3"/>
                    </a:lnTo>
                    <a:lnTo>
                      <a:pt x="354" y="8"/>
                    </a:lnTo>
                    <a:lnTo>
                      <a:pt x="362" y="13"/>
                    </a:lnTo>
                    <a:lnTo>
                      <a:pt x="368" y="19"/>
                    </a:lnTo>
                    <a:lnTo>
                      <a:pt x="373" y="26"/>
                    </a:lnTo>
                    <a:lnTo>
                      <a:pt x="376" y="36"/>
                    </a:lnTo>
                    <a:lnTo>
                      <a:pt x="377" y="43"/>
                    </a:lnTo>
                    <a:lnTo>
                      <a:pt x="377" y="78"/>
                    </a:lnTo>
                    <a:close/>
                  </a:path>
                </a:pathLst>
              </a:custGeom>
              <a:solidFill>
                <a:srgbClr val="B3B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Freeform 9"/>
              <p:cNvSpPr>
                <a:spLocks/>
              </p:cNvSpPr>
              <p:nvPr userDrawn="1"/>
            </p:nvSpPr>
            <p:spPr bwMode="auto">
              <a:xfrm>
                <a:off x="965200" y="1450976"/>
                <a:ext cx="1000125" cy="1143000"/>
              </a:xfrm>
              <a:custGeom>
                <a:avLst/>
                <a:gdLst>
                  <a:gd name="T0" fmla="*/ 1054 w 1260"/>
                  <a:gd name="T1" fmla="*/ 164 h 1439"/>
                  <a:gd name="T2" fmla="*/ 982 w 1260"/>
                  <a:gd name="T3" fmla="*/ 107 h 1439"/>
                  <a:gd name="T4" fmla="*/ 902 w 1260"/>
                  <a:gd name="T5" fmla="*/ 61 h 1439"/>
                  <a:gd name="T6" fmla="*/ 817 w 1260"/>
                  <a:gd name="T7" fmla="*/ 27 h 1439"/>
                  <a:gd name="T8" fmla="*/ 727 w 1260"/>
                  <a:gd name="T9" fmla="*/ 8 h 1439"/>
                  <a:gd name="T10" fmla="*/ 630 w 1260"/>
                  <a:gd name="T11" fmla="*/ 0 h 1439"/>
                  <a:gd name="T12" fmla="*/ 566 w 1260"/>
                  <a:gd name="T13" fmla="*/ 3 h 1439"/>
                  <a:gd name="T14" fmla="*/ 473 w 1260"/>
                  <a:gd name="T15" fmla="*/ 20 h 1439"/>
                  <a:gd name="T16" fmla="*/ 386 w 1260"/>
                  <a:gd name="T17" fmla="*/ 49 h 1439"/>
                  <a:gd name="T18" fmla="*/ 305 w 1260"/>
                  <a:gd name="T19" fmla="*/ 92 h 1439"/>
                  <a:gd name="T20" fmla="*/ 230 w 1260"/>
                  <a:gd name="T21" fmla="*/ 144 h 1439"/>
                  <a:gd name="T22" fmla="*/ 185 w 1260"/>
                  <a:gd name="T23" fmla="*/ 185 h 1439"/>
                  <a:gd name="T24" fmla="*/ 126 w 1260"/>
                  <a:gd name="T25" fmla="*/ 252 h 1439"/>
                  <a:gd name="T26" fmla="*/ 77 w 1260"/>
                  <a:gd name="T27" fmla="*/ 329 h 1439"/>
                  <a:gd name="T28" fmla="*/ 39 w 1260"/>
                  <a:gd name="T29" fmla="*/ 413 h 1439"/>
                  <a:gd name="T30" fmla="*/ 14 w 1260"/>
                  <a:gd name="T31" fmla="*/ 503 h 1439"/>
                  <a:gd name="T32" fmla="*/ 2 w 1260"/>
                  <a:gd name="T33" fmla="*/ 596 h 1439"/>
                  <a:gd name="T34" fmla="*/ 2 w 1260"/>
                  <a:gd name="T35" fmla="*/ 679 h 1439"/>
                  <a:gd name="T36" fmla="*/ 23 w 1260"/>
                  <a:gd name="T37" fmla="*/ 818 h 1439"/>
                  <a:gd name="T38" fmla="*/ 68 w 1260"/>
                  <a:gd name="T39" fmla="*/ 937 h 1439"/>
                  <a:gd name="T40" fmla="*/ 106 w 1260"/>
                  <a:gd name="T41" fmla="*/ 1008 h 1439"/>
                  <a:gd name="T42" fmla="*/ 173 w 1260"/>
                  <a:gd name="T43" fmla="*/ 1099 h 1439"/>
                  <a:gd name="T44" fmla="*/ 248 w 1260"/>
                  <a:gd name="T45" fmla="*/ 1177 h 1439"/>
                  <a:gd name="T46" fmla="*/ 282 w 1260"/>
                  <a:gd name="T47" fmla="*/ 1208 h 1439"/>
                  <a:gd name="T48" fmla="*/ 305 w 1260"/>
                  <a:gd name="T49" fmla="*/ 1248 h 1439"/>
                  <a:gd name="T50" fmla="*/ 332 w 1260"/>
                  <a:gd name="T51" fmla="*/ 1304 h 1439"/>
                  <a:gd name="T52" fmla="*/ 340 w 1260"/>
                  <a:gd name="T53" fmla="*/ 1390 h 1439"/>
                  <a:gd name="T54" fmla="*/ 354 w 1260"/>
                  <a:gd name="T55" fmla="*/ 1417 h 1439"/>
                  <a:gd name="T56" fmla="*/ 386 w 1260"/>
                  <a:gd name="T57" fmla="*/ 1436 h 1439"/>
                  <a:gd name="T58" fmla="*/ 840 w 1260"/>
                  <a:gd name="T59" fmla="*/ 1439 h 1439"/>
                  <a:gd name="T60" fmla="*/ 867 w 1260"/>
                  <a:gd name="T61" fmla="*/ 1436 h 1439"/>
                  <a:gd name="T62" fmla="*/ 901 w 1260"/>
                  <a:gd name="T63" fmla="*/ 1417 h 1439"/>
                  <a:gd name="T64" fmla="*/ 913 w 1260"/>
                  <a:gd name="T65" fmla="*/ 1390 h 1439"/>
                  <a:gd name="T66" fmla="*/ 913 w 1260"/>
                  <a:gd name="T67" fmla="*/ 1326 h 1439"/>
                  <a:gd name="T68" fmla="*/ 935 w 1260"/>
                  <a:gd name="T69" fmla="*/ 1266 h 1439"/>
                  <a:gd name="T70" fmla="*/ 971 w 1260"/>
                  <a:gd name="T71" fmla="*/ 1200 h 1439"/>
                  <a:gd name="T72" fmla="*/ 1046 w 1260"/>
                  <a:gd name="T73" fmla="*/ 1128 h 1439"/>
                  <a:gd name="T74" fmla="*/ 1120 w 1260"/>
                  <a:gd name="T75" fmla="*/ 1046 h 1439"/>
                  <a:gd name="T76" fmla="*/ 1164 w 1260"/>
                  <a:gd name="T77" fmla="*/ 982 h 1439"/>
                  <a:gd name="T78" fmla="*/ 1219 w 1260"/>
                  <a:gd name="T79" fmla="*/ 867 h 1439"/>
                  <a:gd name="T80" fmla="*/ 1245 w 1260"/>
                  <a:gd name="T81" fmla="*/ 780 h 1439"/>
                  <a:gd name="T82" fmla="*/ 1260 w 1260"/>
                  <a:gd name="T83" fmla="*/ 630 h 1439"/>
                  <a:gd name="T84" fmla="*/ 1259 w 1260"/>
                  <a:gd name="T85" fmla="*/ 596 h 1439"/>
                  <a:gd name="T86" fmla="*/ 1246 w 1260"/>
                  <a:gd name="T87" fmla="*/ 501 h 1439"/>
                  <a:gd name="T88" fmla="*/ 1222 w 1260"/>
                  <a:gd name="T89" fmla="*/ 411 h 1439"/>
                  <a:gd name="T90" fmla="*/ 1184 w 1260"/>
                  <a:gd name="T91" fmla="*/ 329 h 1439"/>
                  <a:gd name="T92" fmla="*/ 1135 w 1260"/>
                  <a:gd name="T93" fmla="*/ 252 h 1439"/>
                  <a:gd name="T94" fmla="*/ 1075 w 1260"/>
                  <a:gd name="T95" fmla="*/ 183 h 1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60" h="1439">
                    <a:moveTo>
                      <a:pt x="1075" y="183"/>
                    </a:moveTo>
                    <a:lnTo>
                      <a:pt x="1075" y="183"/>
                    </a:lnTo>
                    <a:lnTo>
                      <a:pt x="1054" y="164"/>
                    </a:lnTo>
                    <a:lnTo>
                      <a:pt x="1031" y="144"/>
                    </a:lnTo>
                    <a:lnTo>
                      <a:pt x="1006" y="125"/>
                    </a:lnTo>
                    <a:lnTo>
                      <a:pt x="982" y="107"/>
                    </a:lnTo>
                    <a:lnTo>
                      <a:pt x="956" y="90"/>
                    </a:lnTo>
                    <a:lnTo>
                      <a:pt x="930" y="76"/>
                    </a:lnTo>
                    <a:lnTo>
                      <a:pt x="902" y="61"/>
                    </a:lnTo>
                    <a:lnTo>
                      <a:pt x="875" y="49"/>
                    </a:lnTo>
                    <a:lnTo>
                      <a:pt x="847" y="38"/>
                    </a:lnTo>
                    <a:lnTo>
                      <a:pt x="817" y="27"/>
                    </a:lnTo>
                    <a:lnTo>
                      <a:pt x="788" y="20"/>
                    </a:lnTo>
                    <a:lnTo>
                      <a:pt x="757" y="12"/>
                    </a:lnTo>
                    <a:lnTo>
                      <a:pt x="727" y="8"/>
                    </a:lnTo>
                    <a:lnTo>
                      <a:pt x="694" y="3"/>
                    </a:lnTo>
                    <a:lnTo>
                      <a:pt x="662" y="0"/>
                    </a:lnTo>
                    <a:lnTo>
                      <a:pt x="630" y="0"/>
                    </a:lnTo>
                    <a:lnTo>
                      <a:pt x="630" y="0"/>
                    </a:lnTo>
                    <a:lnTo>
                      <a:pt x="598" y="0"/>
                    </a:lnTo>
                    <a:lnTo>
                      <a:pt x="566" y="3"/>
                    </a:lnTo>
                    <a:lnTo>
                      <a:pt x="534" y="8"/>
                    </a:lnTo>
                    <a:lnTo>
                      <a:pt x="503" y="12"/>
                    </a:lnTo>
                    <a:lnTo>
                      <a:pt x="473" y="20"/>
                    </a:lnTo>
                    <a:lnTo>
                      <a:pt x="444" y="27"/>
                    </a:lnTo>
                    <a:lnTo>
                      <a:pt x="415" y="38"/>
                    </a:lnTo>
                    <a:lnTo>
                      <a:pt x="386" y="49"/>
                    </a:lnTo>
                    <a:lnTo>
                      <a:pt x="358" y="63"/>
                    </a:lnTo>
                    <a:lnTo>
                      <a:pt x="331" y="76"/>
                    </a:lnTo>
                    <a:lnTo>
                      <a:pt x="305" y="92"/>
                    </a:lnTo>
                    <a:lnTo>
                      <a:pt x="279" y="107"/>
                    </a:lnTo>
                    <a:lnTo>
                      <a:pt x="254" y="125"/>
                    </a:lnTo>
                    <a:lnTo>
                      <a:pt x="230" y="144"/>
                    </a:lnTo>
                    <a:lnTo>
                      <a:pt x="207" y="164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164" y="206"/>
                    </a:lnTo>
                    <a:lnTo>
                      <a:pt x="144" y="229"/>
                    </a:lnTo>
                    <a:lnTo>
                      <a:pt x="126" y="252"/>
                    </a:lnTo>
                    <a:lnTo>
                      <a:pt x="109" y="277"/>
                    </a:lnTo>
                    <a:lnTo>
                      <a:pt x="92" y="303"/>
                    </a:lnTo>
                    <a:lnTo>
                      <a:pt x="77" y="329"/>
                    </a:lnTo>
                    <a:lnTo>
                      <a:pt x="63" y="356"/>
                    </a:lnTo>
                    <a:lnTo>
                      <a:pt x="51" y="384"/>
                    </a:lnTo>
                    <a:lnTo>
                      <a:pt x="39" y="413"/>
                    </a:lnTo>
                    <a:lnTo>
                      <a:pt x="29" y="442"/>
                    </a:lnTo>
                    <a:lnTo>
                      <a:pt x="20" y="472"/>
                    </a:lnTo>
                    <a:lnTo>
                      <a:pt x="14" y="503"/>
                    </a:lnTo>
                    <a:lnTo>
                      <a:pt x="8" y="534"/>
                    </a:lnTo>
                    <a:lnTo>
                      <a:pt x="5" y="566"/>
                    </a:lnTo>
                    <a:lnTo>
                      <a:pt x="2" y="596"/>
                    </a:lnTo>
                    <a:lnTo>
                      <a:pt x="0" y="630"/>
                    </a:lnTo>
                    <a:lnTo>
                      <a:pt x="0" y="630"/>
                    </a:lnTo>
                    <a:lnTo>
                      <a:pt x="2" y="679"/>
                    </a:lnTo>
                    <a:lnTo>
                      <a:pt x="6" y="728"/>
                    </a:lnTo>
                    <a:lnTo>
                      <a:pt x="14" y="774"/>
                    </a:lnTo>
                    <a:lnTo>
                      <a:pt x="23" y="818"/>
                    </a:lnTo>
                    <a:lnTo>
                      <a:pt x="37" y="859"/>
                    </a:lnTo>
                    <a:lnTo>
                      <a:pt x="51" y="899"/>
                    </a:lnTo>
                    <a:lnTo>
                      <a:pt x="68" y="937"/>
                    </a:lnTo>
                    <a:lnTo>
                      <a:pt x="86" y="974"/>
                    </a:lnTo>
                    <a:lnTo>
                      <a:pt x="86" y="974"/>
                    </a:lnTo>
                    <a:lnTo>
                      <a:pt x="106" y="1008"/>
                    </a:lnTo>
                    <a:lnTo>
                      <a:pt x="127" y="1040"/>
                    </a:lnTo>
                    <a:lnTo>
                      <a:pt x="149" y="1070"/>
                    </a:lnTo>
                    <a:lnTo>
                      <a:pt x="173" y="1099"/>
                    </a:lnTo>
                    <a:lnTo>
                      <a:pt x="198" y="1127"/>
                    </a:lnTo>
                    <a:lnTo>
                      <a:pt x="222" y="1153"/>
                    </a:lnTo>
                    <a:lnTo>
                      <a:pt x="248" y="1177"/>
                    </a:lnTo>
                    <a:lnTo>
                      <a:pt x="274" y="1200"/>
                    </a:lnTo>
                    <a:lnTo>
                      <a:pt x="274" y="1200"/>
                    </a:lnTo>
                    <a:lnTo>
                      <a:pt x="282" y="1208"/>
                    </a:lnTo>
                    <a:lnTo>
                      <a:pt x="289" y="1220"/>
                    </a:lnTo>
                    <a:lnTo>
                      <a:pt x="289" y="1220"/>
                    </a:lnTo>
                    <a:lnTo>
                      <a:pt x="305" y="1248"/>
                    </a:lnTo>
                    <a:lnTo>
                      <a:pt x="321" y="1278"/>
                    </a:lnTo>
                    <a:lnTo>
                      <a:pt x="321" y="1278"/>
                    </a:lnTo>
                    <a:lnTo>
                      <a:pt x="332" y="1304"/>
                    </a:lnTo>
                    <a:lnTo>
                      <a:pt x="340" y="1329"/>
                    </a:lnTo>
                    <a:lnTo>
                      <a:pt x="340" y="1390"/>
                    </a:lnTo>
                    <a:lnTo>
                      <a:pt x="340" y="1390"/>
                    </a:lnTo>
                    <a:lnTo>
                      <a:pt x="341" y="1400"/>
                    </a:lnTo>
                    <a:lnTo>
                      <a:pt x="346" y="1410"/>
                    </a:lnTo>
                    <a:lnTo>
                      <a:pt x="354" y="1417"/>
                    </a:lnTo>
                    <a:lnTo>
                      <a:pt x="361" y="1425"/>
                    </a:lnTo>
                    <a:lnTo>
                      <a:pt x="373" y="1431"/>
                    </a:lnTo>
                    <a:lnTo>
                      <a:pt x="386" y="1436"/>
                    </a:lnTo>
                    <a:lnTo>
                      <a:pt x="399" y="1437"/>
                    </a:lnTo>
                    <a:lnTo>
                      <a:pt x="415" y="1439"/>
                    </a:lnTo>
                    <a:lnTo>
                      <a:pt x="840" y="1439"/>
                    </a:lnTo>
                    <a:lnTo>
                      <a:pt x="840" y="1439"/>
                    </a:lnTo>
                    <a:lnTo>
                      <a:pt x="854" y="1437"/>
                    </a:lnTo>
                    <a:lnTo>
                      <a:pt x="867" y="1436"/>
                    </a:lnTo>
                    <a:lnTo>
                      <a:pt x="881" y="1431"/>
                    </a:lnTo>
                    <a:lnTo>
                      <a:pt x="892" y="1425"/>
                    </a:lnTo>
                    <a:lnTo>
                      <a:pt x="901" y="1417"/>
                    </a:lnTo>
                    <a:lnTo>
                      <a:pt x="907" y="1410"/>
                    </a:lnTo>
                    <a:lnTo>
                      <a:pt x="912" y="1400"/>
                    </a:lnTo>
                    <a:lnTo>
                      <a:pt x="913" y="1390"/>
                    </a:lnTo>
                    <a:lnTo>
                      <a:pt x="913" y="1327"/>
                    </a:lnTo>
                    <a:lnTo>
                      <a:pt x="913" y="1327"/>
                    </a:lnTo>
                    <a:lnTo>
                      <a:pt x="913" y="1326"/>
                    </a:lnTo>
                    <a:lnTo>
                      <a:pt x="913" y="1326"/>
                    </a:lnTo>
                    <a:lnTo>
                      <a:pt x="922" y="1297"/>
                    </a:lnTo>
                    <a:lnTo>
                      <a:pt x="935" y="1266"/>
                    </a:lnTo>
                    <a:lnTo>
                      <a:pt x="935" y="1266"/>
                    </a:lnTo>
                    <a:lnTo>
                      <a:pt x="953" y="1231"/>
                    </a:lnTo>
                    <a:lnTo>
                      <a:pt x="971" y="1200"/>
                    </a:lnTo>
                    <a:lnTo>
                      <a:pt x="971" y="1200"/>
                    </a:lnTo>
                    <a:lnTo>
                      <a:pt x="1022" y="1154"/>
                    </a:lnTo>
                    <a:lnTo>
                      <a:pt x="1046" y="1128"/>
                    </a:lnTo>
                    <a:lnTo>
                      <a:pt x="1072" y="1102"/>
                    </a:lnTo>
                    <a:lnTo>
                      <a:pt x="1097" y="1075"/>
                    </a:lnTo>
                    <a:lnTo>
                      <a:pt x="1120" y="1046"/>
                    </a:lnTo>
                    <a:lnTo>
                      <a:pt x="1142" y="1014"/>
                    </a:lnTo>
                    <a:lnTo>
                      <a:pt x="1164" y="982"/>
                    </a:lnTo>
                    <a:lnTo>
                      <a:pt x="1164" y="982"/>
                    </a:lnTo>
                    <a:lnTo>
                      <a:pt x="1184" y="945"/>
                    </a:lnTo>
                    <a:lnTo>
                      <a:pt x="1202" y="907"/>
                    </a:lnTo>
                    <a:lnTo>
                      <a:pt x="1219" y="867"/>
                    </a:lnTo>
                    <a:lnTo>
                      <a:pt x="1233" y="824"/>
                    </a:lnTo>
                    <a:lnTo>
                      <a:pt x="1233" y="824"/>
                    </a:lnTo>
                    <a:lnTo>
                      <a:pt x="1245" y="780"/>
                    </a:lnTo>
                    <a:lnTo>
                      <a:pt x="1253" y="732"/>
                    </a:lnTo>
                    <a:lnTo>
                      <a:pt x="1259" y="682"/>
                    </a:lnTo>
                    <a:lnTo>
                      <a:pt x="1260" y="630"/>
                    </a:lnTo>
                    <a:lnTo>
                      <a:pt x="1260" y="628"/>
                    </a:lnTo>
                    <a:lnTo>
                      <a:pt x="1260" y="628"/>
                    </a:lnTo>
                    <a:lnTo>
                      <a:pt x="1259" y="596"/>
                    </a:lnTo>
                    <a:lnTo>
                      <a:pt x="1257" y="564"/>
                    </a:lnTo>
                    <a:lnTo>
                      <a:pt x="1253" y="532"/>
                    </a:lnTo>
                    <a:lnTo>
                      <a:pt x="1246" y="501"/>
                    </a:lnTo>
                    <a:lnTo>
                      <a:pt x="1240" y="471"/>
                    </a:lnTo>
                    <a:lnTo>
                      <a:pt x="1231" y="442"/>
                    </a:lnTo>
                    <a:lnTo>
                      <a:pt x="1222" y="411"/>
                    </a:lnTo>
                    <a:lnTo>
                      <a:pt x="1210" y="384"/>
                    </a:lnTo>
                    <a:lnTo>
                      <a:pt x="1198" y="356"/>
                    </a:lnTo>
                    <a:lnTo>
                      <a:pt x="1184" y="329"/>
                    </a:lnTo>
                    <a:lnTo>
                      <a:pt x="1168" y="303"/>
                    </a:lnTo>
                    <a:lnTo>
                      <a:pt x="1152" y="277"/>
                    </a:lnTo>
                    <a:lnTo>
                      <a:pt x="1135" y="252"/>
                    </a:lnTo>
                    <a:lnTo>
                      <a:pt x="1116" y="228"/>
                    </a:lnTo>
                    <a:lnTo>
                      <a:pt x="1097" y="205"/>
                    </a:lnTo>
                    <a:lnTo>
                      <a:pt x="1075" y="183"/>
                    </a:lnTo>
                    <a:lnTo>
                      <a:pt x="1075" y="183"/>
                    </a:lnTo>
                    <a:close/>
                  </a:path>
                </a:pathLst>
              </a:custGeom>
              <a:solidFill>
                <a:srgbClr val="B3B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" name="Freeform 10"/>
              <p:cNvSpPr>
                <a:spLocks/>
              </p:cNvSpPr>
              <p:nvPr userDrawn="1"/>
            </p:nvSpPr>
            <p:spPr bwMode="auto">
              <a:xfrm>
                <a:off x="1417638" y="2814638"/>
                <a:ext cx="1911350" cy="822325"/>
              </a:xfrm>
              <a:custGeom>
                <a:avLst/>
                <a:gdLst>
                  <a:gd name="T0" fmla="*/ 2350 w 2406"/>
                  <a:gd name="T1" fmla="*/ 1037 h 1037"/>
                  <a:gd name="T2" fmla="*/ 2328 w 2406"/>
                  <a:gd name="T3" fmla="*/ 1034 h 1037"/>
                  <a:gd name="T4" fmla="*/ 2310 w 2406"/>
                  <a:gd name="T5" fmla="*/ 1021 h 1037"/>
                  <a:gd name="T6" fmla="*/ 2298 w 2406"/>
                  <a:gd name="T7" fmla="*/ 1003 h 1037"/>
                  <a:gd name="T8" fmla="*/ 2293 w 2406"/>
                  <a:gd name="T9" fmla="*/ 982 h 1037"/>
                  <a:gd name="T10" fmla="*/ 1943 w 2406"/>
                  <a:gd name="T11" fmla="*/ 638 h 1037"/>
                  <a:gd name="T12" fmla="*/ 1931 w 2406"/>
                  <a:gd name="T13" fmla="*/ 636 h 1037"/>
                  <a:gd name="T14" fmla="*/ 1911 w 2406"/>
                  <a:gd name="T15" fmla="*/ 628 h 1037"/>
                  <a:gd name="T16" fmla="*/ 1896 w 2406"/>
                  <a:gd name="T17" fmla="*/ 613 h 1037"/>
                  <a:gd name="T18" fmla="*/ 1888 w 2406"/>
                  <a:gd name="T19" fmla="*/ 593 h 1037"/>
                  <a:gd name="T20" fmla="*/ 1886 w 2406"/>
                  <a:gd name="T21" fmla="*/ 430 h 1037"/>
                  <a:gd name="T22" fmla="*/ 55 w 2406"/>
                  <a:gd name="T23" fmla="*/ 430 h 1037"/>
                  <a:gd name="T24" fmla="*/ 33 w 2406"/>
                  <a:gd name="T25" fmla="*/ 425 h 1037"/>
                  <a:gd name="T26" fmla="*/ 15 w 2406"/>
                  <a:gd name="T27" fmla="*/ 413 h 1037"/>
                  <a:gd name="T28" fmla="*/ 4 w 2406"/>
                  <a:gd name="T29" fmla="*/ 394 h 1037"/>
                  <a:gd name="T30" fmla="*/ 0 w 2406"/>
                  <a:gd name="T31" fmla="*/ 373 h 1037"/>
                  <a:gd name="T32" fmla="*/ 0 w 2406"/>
                  <a:gd name="T33" fmla="*/ 57 h 1037"/>
                  <a:gd name="T34" fmla="*/ 4 w 2406"/>
                  <a:gd name="T35" fmla="*/ 35 h 1037"/>
                  <a:gd name="T36" fmla="*/ 15 w 2406"/>
                  <a:gd name="T37" fmla="*/ 17 h 1037"/>
                  <a:gd name="T38" fmla="*/ 33 w 2406"/>
                  <a:gd name="T39" fmla="*/ 5 h 1037"/>
                  <a:gd name="T40" fmla="*/ 55 w 2406"/>
                  <a:gd name="T41" fmla="*/ 0 h 1037"/>
                  <a:gd name="T42" fmla="*/ 67 w 2406"/>
                  <a:gd name="T43" fmla="*/ 2 h 1037"/>
                  <a:gd name="T44" fmla="*/ 87 w 2406"/>
                  <a:gd name="T45" fmla="*/ 11 h 1037"/>
                  <a:gd name="T46" fmla="*/ 102 w 2406"/>
                  <a:gd name="T47" fmla="*/ 24 h 1037"/>
                  <a:gd name="T48" fmla="*/ 110 w 2406"/>
                  <a:gd name="T49" fmla="*/ 44 h 1037"/>
                  <a:gd name="T50" fmla="*/ 111 w 2406"/>
                  <a:gd name="T51" fmla="*/ 316 h 1037"/>
                  <a:gd name="T52" fmla="*/ 1943 w 2406"/>
                  <a:gd name="T53" fmla="*/ 316 h 1037"/>
                  <a:gd name="T54" fmla="*/ 1964 w 2406"/>
                  <a:gd name="T55" fmla="*/ 321 h 1037"/>
                  <a:gd name="T56" fmla="*/ 1983 w 2406"/>
                  <a:gd name="T57" fmla="*/ 333 h 1037"/>
                  <a:gd name="T58" fmla="*/ 1993 w 2406"/>
                  <a:gd name="T59" fmla="*/ 352 h 1037"/>
                  <a:gd name="T60" fmla="*/ 1998 w 2406"/>
                  <a:gd name="T61" fmla="*/ 373 h 1037"/>
                  <a:gd name="T62" fmla="*/ 2350 w 2406"/>
                  <a:gd name="T63" fmla="*/ 526 h 1037"/>
                  <a:gd name="T64" fmla="*/ 2360 w 2406"/>
                  <a:gd name="T65" fmla="*/ 527 h 1037"/>
                  <a:gd name="T66" fmla="*/ 2380 w 2406"/>
                  <a:gd name="T67" fmla="*/ 535 h 1037"/>
                  <a:gd name="T68" fmla="*/ 2396 w 2406"/>
                  <a:gd name="T69" fmla="*/ 550 h 1037"/>
                  <a:gd name="T70" fmla="*/ 2405 w 2406"/>
                  <a:gd name="T71" fmla="*/ 570 h 1037"/>
                  <a:gd name="T72" fmla="*/ 2406 w 2406"/>
                  <a:gd name="T73" fmla="*/ 982 h 1037"/>
                  <a:gd name="T74" fmla="*/ 2405 w 2406"/>
                  <a:gd name="T75" fmla="*/ 992 h 1037"/>
                  <a:gd name="T76" fmla="*/ 2396 w 2406"/>
                  <a:gd name="T77" fmla="*/ 1012 h 1037"/>
                  <a:gd name="T78" fmla="*/ 2380 w 2406"/>
                  <a:gd name="T79" fmla="*/ 1027 h 1037"/>
                  <a:gd name="T80" fmla="*/ 2360 w 2406"/>
                  <a:gd name="T81" fmla="*/ 1037 h 1037"/>
                  <a:gd name="T82" fmla="*/ 2350 w 2406"/>
                  <a:gd name="T83" fmla="*/ 1037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06" h="1037">
                    <a:moveTo>
                      <a:pt x="2350" y="1037"/>
                    </a:moveTo>
                    <a:lnTo>
                      <a:pt x="2350" y="1037"/>
                    </a:lnTo>
                    <a:lnTo>
                      <a:pt x="2339" y="1037"/>
                    </a:lnTo>
                    <a:lnTo>
                      <a:pt x="2328" y="1034"/>
                    </a:lnTo>
                    <a:lnTo>
                      <a:pt x="2318" y="1027"/>
                    </a:lnTo>
                    <a:lnTo>
                      <a:pt x="2310" y="1021"/>
                    </a:lnTo>
                    <a:lnTo>
                      <a:pt x="2304" y="1012"/>
                    </a:lnTo>
                    <a:lnTo>
                      <a:pt x="2298" y="1003"/>
                    </a:lnTo>
                    <a:lnTo>
                      <a:pt x="2295" y="992"/>
                    </a:lnTo>
                    <a:lnTo>
                      <a:pt x="2293" y="982"/>
                    </a:lnTo>
                    <a:lnTo>
                      <a:pt x="2293" y="638"/>
                    </a:lnTo>
                    <a:lnTo>
                      <a:pt x="1943" y="638"/>
                    </a:lnTo>
                    <a:lnTo>
                      <a:pt x="1943" y="638"/>
                    </a:lnTo>
                    <a:lnTo>
                      <a:pt x="1931" y="636"/>
                    </a:lnTo>
                    <a:lnTo>
                      <a:pt x="1920" y="633"/>
                    </a:lnTo>
                    <a:lnTo>
                      <a:pt x="1911" y="628"/>
                    </a:lnTo>
                    <a:lnTo>
                      <a:pt x="1903" y="621"/>
                    </a:lnTo>
                    <a:lnTo>
                      <a:pt x="1896" y="613"/>
                    </a:lnTo>
                    <a:lnTo>
                      <a:pt x="1891" y="604"/>
                    </a:lnTo>
                    <a:lnTo>
                      <a:pt x="1888" y="593"/>
                    </a:lnTo>
                    <a:lnTo>
                      <a:pt x="1886" y="581"/>
                    </a:lnTo>
                    <a:lnTo>
                      <a:pt x="1886" y="430"/>
                    </a:lnTo>
                    <a:lnTo>
                      <a:pt x="55" y="430"/>
                    </a:lnTo>
                    <a:lnTo>
                      <a:pt x="55" y="430"/>
                    </a:lnTo>
                    <a:lnTo>
                      <a:pt x="44" y="428"/>
                    </a:lnTo>
                    <a:lnTo>
                      <a:pt x="33" y="425"/>
                    </a:lnTo>
                    <a:lnTo>
                      <a:pt x="24" y="419"/>
                    </a:lnTo>
                    <a:lnTo>
                      <a:pt x="15" y="413"/>
                    </a:lnTo>
                    <a:lnTo>
                      <a:pt x="9" y="405"/>
                    </a:lnTo>
                    <a:lnTo>
                      <a:pt x="4" y="394"/>
                    </a:lnTo>
                    <a:lnTo>
                      <a:pt x="1" y="384"/>
                    </a:lnTo>
                    <a:lnTo>
                      <a:pt x="0" y="37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44"/>
                    </a:lnTo>
                    <a:lnTo>
                      <a:pt x="4" y="35"/>
                    </a:lnTo>
                    <a:lnTo>
                      <a:pt x="9" y="24"/>
                    </a:lnTo>
                    <a:lnTo>
                      <a:pt x="15" y="17"/>
                    </a:lnTo>
                    <a:lnTo>
                      <a:pt x="24" y="11"/>
                    </a:lnTo>
                    <a:lnTo>
                      <a:pt x="33" y="5"/>
                    </a:lnTo>
                    <a:lnTo>
                      <a:pt x="44" y="2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67" y="2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4" y="17"/>
                    </a:lnTo>
                    <a:lnTo>
                      <a:pt x="102" y="24"/>
                    </a:lnTo>
                    <a:lnTo>
                      <a:pt x="107" y="35"/>
                    </a:lnTo>
                    <a:lnTo>
                      <a:pt x="110" y="44"/>
                    </a:lnTo>
                    <a:lnTo>
                      <a:pt x="111" y="57"/>
                    </a:lnTo>
                    <a:lnTo>
                      <a:pt x="111" y="316"/>
                    </a:lnTo>
                    <a:lnTo>
                      <a:pt x="1943" y="316"/>
                    </a:lnTo>
                    <a:lnTo>
                      <a:pt x="1943" y="316"/>
                    </a:lnTo>
                    <a:lnTo>
                      <a:pt x="1954" y="318"/>
                    </a:lnTo>
                    <a:lnTo>
                      <a:pt x="1964" y="321"/>
                    </a:lnTo>
                    <a:lnTo>
                      <a:pt x="1974" y="327"/>
                    </a:lnTo>
                    <a:lnTo>
                      <a:pt x="1983" y="333"/>
                    </a:lnTo>
                    <a:lnTo>
                      <a:pt x="1989" y="342"/>
                    </a:lnTo>
                    <a:lnTo>
                      <a:pt x="1993" y="352"/>
                    </a:lnTo>
                    <a:lnTo>
                      <a:pt x="1998" y="362"/>
                    </a:lnTo>
                    <a:lnTo>
                      <a:pt x="1998" y="373"/>
                    </a:lnTo>
                    <a:lnTo>
                      <a:pt x="1998" y="526"/>
                    </a:lnTo>
                    <a:lnTo>
                      <a:pt x="2350" y="526"/>
                    </a:lnTo>
                    <a:lnTo>
                      <a:pt x="2350" y="526"/>
                    </a:lnTo>
                    <a:lnTo>
                      <a:pt x="2360" y="527"/>
                    </a:lnTo>
                    <a:lnTo>
                      <a:pt x="2371" y="531"/>
                    </a:lnTo>
                    <a:lnTo>
                      <a:pt x="2380" y="535"/>
                    </a:lnTo>
                    <a:lnTo>
                      <a:pt x="2389" y="543"/>
                    </a:lnTo>
                    <a:lnTo>
                      <a:pt x="2396" y="550"/>
                    </a:lnTo>
                    <a:lnTo>
                      <a:pt x="2402" y="560"/>
                    </a:lnTo>
                    <a:lnTo>
                      <a:pt x="2405" y="570"/>
                    </a:lnTo>
                    <a:lnTo>
                      <a:pt x="2406" y="581"/>
                    </a:lnTo>
                    <a:lnTo>
                      <a:pt x="2406" y="982"/>
                    </a:lnTo>
                    <a:lnTo>
                      <a:pt x="2406" y="982"/>
                    </a:lnTo>
                    <a:lnTo>
                      <a:pt x="2405" y="992"/>
                    </a:lnTo>
                    <a:lnTo>
                      <a:pt x="2402" y="1003"/>
                    </a:lnTo>
                    <a:lnTo>
                      <a:pt x="2396" y="1012"/>
                    </a:lnTo>
                    <a:lnTo>
                      <a:pt x="2389" y="1021"/>
                    </a:lnTo>
                    <a:lnTo>
                      <a:pt x="2380" y="1027"/>
                    </a:lnTo>
                    <a:lnTo>
                      <a:pt x="2371" y="1034"/>
                    </a:lnTo>
                    <a:lnTo>
                      <a:pt x="2360" y="1037"/>
                    </a:lnTo>
                    <a:lnTo>
                      <a:pt x="2350" y="1037"/>
                    </a:lnTo>
                    <a:lnTo>
                      <a:pt x="2350" y="1037"/>
                    </a:lnTo>
                    <a:close/>
                  </a:path>
                </a:pathLst>
              </a:custGeom>
              <a:solidFill>
                <a:srgbClr val="B3B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42" name="그룹 41"/>
            <p:cNvGrpSpPr/>
            <p:nvPr userDrawn="1"/>
          </p:nvGrpSpPr>
          <p:grpSpPr>
            <a:xfrm>
              <a:off x="2767013" y="285751"/>
              <a:ext cx="1387475" cy="3438525"/>
              <a:chOff x="2767013" y="285751"/>
              <a:chExt cx="1387475" cy="3438525"/>
            </a:xfrm>
          </p:grpSpPr>
          <p:sp>
            <p:nvSpPr>
              <p:cNvPr id="55" name="Freeform 11"/>
              <p:cNvSpPr>
                <a:spLocks/>
              </p:cNvSpPr>
              <p:nvPr userDrawn="1"/>
            </p:nvSpPr>
            <p:spPr bwMode="auto">
              <a:xfrm>
                <a:off x="3092450" y="1698626"/>
                <a:ext cx="549275" cy="87313"/>
              </a:xfrm>
              <a:custGeom>
                <a:avLst/>
                <a:gdLst>
                  <a:gd name="T0" fmla="*/ 691 w 691"/>
                  <a:gd name="T1" fmla="*/ 69 h 110"/>
                  <a:gd name="T2" fmla="*/ 691 w 691"/>
                  <a:gd name="T3" fmla="*/ 69 h 110"/>
                  <a:gd name="T4" fmla="*/ 691 w 691"/>
                  <a:gd name="T5" fmla="*/ 74 h 110"/>
                  <a:gd name="T6" fmla="*/ 689 w 691"/>
                  <a:gd name="T7" fmla="*/ 78 h 110"/>
                  <a:gd name="T8" fmla="*/ 683 w 691"/>
                  <a:gd name="T9" fmla="*/ 86 h 110"/>
                  <a:gd name="T10" fmla="*/ 675 w 691"/>
                  <a:gd name="T11" fmla="*/ 92 h 110"/>
                  <a:gd name="T12" fmla="*/ 665 w 691"/>
                  <a:gd name="T13" fmla="*/ 98 h 110"/>
                  <a:gd name="T14" fmla="*/ 651 w 691"/>
                  <a:gd name="T15" fmla="*/ 104 h 110"/>
                  <a:gd name="T16" fmla="*/ 636 w 691"/>
                  <a:gd name="T17" fmla="*/ 107 h 110"/>
                  <a:gd name="T18" fmla="*/ 619 w 691"/>
                  <a:gd name="T19" fmla="*/ 110 h 110"/>
                  <a:gd name="T20" fmla="*/ 602 w 691"/>
                  <a:gd name="T21" fmla="*/ 110 h 110"/>
                  <a:gd name="T22" fmla="*/ 88 w 691"/>
                  <a:gd name="T23" fmla="*/ 110 h 110"/>
                  <a:gd name="T24" fmla="*/ 88 w 691"/>
                  <a:gd name="T25" fmla="*/ 110 h 110"/>
                  <a:gd name="T26" fmla="*/ 70 w 691"/>
                  <a:gd name="T27" fmla="*/ 110 h 110"/>
                  <a:gd name="T28" fmla="*/ 53 w 691"/>
                  <a:gd name="T29" fmla="*/ 107 h 110"/>
                  <a:gd name="T30" fmla="*/ 39 w 691"/>
                  <a:gd name="T31" fmla="*/ 104 h 110"/>
                  <a:gd name="T32" fmla="*/ 26 w 691"/>
                  <a:gd name="T33" fmla="*/ 98 h 110"/>
                  <a:gd name="T34" fmla="*/ 15 w 691"/>
                  <a:gd name="T35" fmla="*/ 92 h 110"/>
                  <a:gd name="T36" fmla="*/ 6 w 691"/>
                  <a:gd name="T37" fmla="*/ 86 h 110"/>
                  <a:gd name="T38" fmla="*/ 1 w 691"/>
                  <a:gd name="T39" fmla="*/ 78 h 110"/>
                  <a:gd name="T40" fmla="*/ 0 w 691"/>
                  <a:gd name="T41" fmla="*/ 69 h 110"/>
                  <a:gd name="T42" fmla="*/ 0 w 691"/>
                  <a:gd name="T43" fmla="*/ 42 h 110"/>
                  <a:gd name="T44" fmla="*/ 0 w 691"/>
                  <a:gd name="T45" fmla="*/ 42 h 110"/>
                  <a:gd name="T46" fmla="*/ 1 w 691"/>
                  <a:gd name="T47" fmla="*/ 34 h 110"/>
                  <a:gd name="T48" fmla="*/ 6 w 691"/>
                  <a:gd name="T49" fmla="*/ 26 h 110"/>
                  <a:gd name="T50" fmla="*/ 15 w 691"/>
                  <a:gd name="T51" fmla="*/ 19 h 110"/>
                  <a:gd name="T52" fmla="*/ 26 w 691"/>
                  <a:gd name="T53" fmla="*/ 13 h 110"/>
                  <a:gd name="T54" fmla="*/ 39 w 691"/>
                  <a:gd name="T55" fmla="*/ 8 h 110"/>
                  <a:gd name="T56" fmla="*/ 53 w 691"/>
                  <a:gd name="T57" fmla="*/ 3 h 110"/>
                  <a:gd name="T58" fmla="*/ 70 w 691"/>
                  <a:gd name="T59" fmla="*/ 2 h 110"/>
                  <a:gd name="T60" fmla="*/ 88 w 691"/>
                  <a:gd name="T61" fmla="*/ 0 h 110"/>
                  <a:gd name="T62" fmla="*/ 602 w 691"/>
                  <a:gd name="T63" fmla="*/ 0 h 110"/>
                  <a:gd name="T64" fmla="*/ 602 w 691"/>
                  <a:gd name="T65" fmla="*/ 0 h 110"/>
                  <a:gd name="T66" fmla="*/ 619 w 691"/>
                  <a:gd name="T67" fmla="*/ 2 h 110"/>
                  <a:gd name="T68" fmla="*/ 636 w 691"/>
                  <a:gd name="T69" fmla="*/ 3 h 110"/>
                  <a:gd name="T70" fmla="*/ 651 w 691"/>
                  <a:gd name="T71" fmla="*/ 8 h 110"/>
                  <a:gd name="T72" fmla="*/ 665 w 691"/>
                  <a:gd name="T73" fmla="*/ 13 h 110"/>
                  <a:gd name="T74" fmla="*/ 675 w 691"/>
                  <a:gd name="T75" fmla="*/ 19 h 110"/>
                  <a:gd name="T76" fmla="*/ 683 w 691"/>
                  <a:gd name="T77" fmla="*/ 26 h 110"/>
                  <a:gd name="T78" fmla="*/ 689 w 691"/>
                  <a:gd name="T79" fmla="*/ 34 h 110"/>
                  <a:gd name="T80" fmla="*/ 691 w 691"/>
                  <a:gd name="T81" fmla="*/ 39 h 110"/>
                  <a:gd name="T82" fmla="*/ 691 w 691"/>
                  <a:gd name="T83" fmla="*/ 42 h 110"/>
                  <a:gd name="T84" fmla="*/ 691 w 691"/>
                  <a:gd name="T85" fmla="*/ 6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91" h="110">
                    <a:moveTo>
                      <a:pt x="691" y="69"/>
                    </a:moveTo>
                    <a:lnTo>
                      <a:pt x="691" y="69"/>
                    </a:lnTo>
                    <a:lnTo>
                      <a:pt x="691" y="74"/>
                    </a:lnTo>
                    <a:lnTo>
                      <a:pt x="689" y="78"/>
                    </a:lnTo>
                    <a:lnTo>
                      <a:pt x="683" y="86"/>
                    </a:lnTo>
                    <a:lnTo>
                      <a:pt x="675" y="92"/>
                    </a:lnTo>
                    <a:lnTo>
                      <a:pt x="665" y="98"/>
                    </a:lnTo>
                    <a:lnTo>
                      <a:pt x="651" y="104"/>
                    </a:lnTo>
                    <a:lnTo>
                      <a:pt x="636" y="107"/>
                    </a:lnTo>
                    <a:lnTo>
                      <a:pt x="619" y="110"/>
                    </a:lnTo>
                    <a:lnTo>
                      <a:pt x="602" y="110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70" y="110"/>
                    </a:lnTo>
                    <a:lnTo>
                      <a:pt x="53" y="107"/>
                    </a:lnTo>
                    <a:lnTo>
                      <a:pt x="39" y="104"/>
                    </a:lnTo>
                    <a:lnTo>
                      <a:pt x="26" y="98"/>
                    </a:lnTo>
                    <a:lnTo>
                      <a:pt x="15" y="92"/>
                    </a:lnTo>
                    <a:lnTo>
                      <a:pt x="6" y="86"/>
                    </a:lnTo>
                    <a:lnTo>
                      <a:pt x="1" y="78"/>
                    </a:lnTo>
                    <a:lnTo>
                      <a:pt x="0" y="69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34"/>
                    </a:lnTo>
                    <a:lnTo>
                      <a:pt x="6" y="26"/>
                    </a:lnTo>
                    <a:lnTo>
                      <a:pt x="15" y="19"/>
                    </a:lnTo>
                    <a:lnTo>
                      <a:pt x="26" y="13"/>
                    </a:lnTo>
                    <a:lnTo>
                      <a:pt x="39" y="8"/>
                    </a:lnTo>
                    <a:lnTo>
                      <a:pt x="53" y="3"/>
                    </a:lnTo>
                    <a:lnTo>
                      <a:pt x="70" y="2"/>
                    </a:lnTo>
                    <a:lnTo>
                      <a:pt x="88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19" y="2"/>
                    </a:lnTo>
                    <a:lnTo>
                      <a:pt x="636" y="3"/>
                    </a:lnTo>
                    <a:lnTo>
                      <a:pt x="651" y="8"/>
                    </a:lnTo>
                    <a:lnTo>
                      <a:pt x="665" y="13"/>
                    </a:lnTo>
                    <a:lnTo>
                      <a:pt x="675" y="19"/>
                    </a:lnTo>
                    <a:lnTo>
                      <a:pt x="683" y="26"/>
                    </a:lnTo>
                    <a:lnTo>
                      <a:pt x="689" y="34"/>
                    </a:lnTo>
                    <a:lnTo>
                      <a:pt x="691" y="39"/>
                    </a:lnTo>
                    <a:lnTo>
                      <a:pt x="691" y="42"/>
                    </a:lnTo>
                    <a:lnTo>
                      <a:pt x="691" y="69"/>
                    </a:lnTo>
                    <a:close/>
                  </a:path>
                </a:pathLst>
              </a:custGeom>
              <a:solidFill>
                <a:srgbClr val="4F7D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6" name="Freeform 12"/>
              <p:cNvSpPr>
                <a:spLocks/>
              </p:cNvSpPr>
              <p:nvPr userDrawn="1"/>
            </p:nvSpPr>
            <p:spPr bwMode="auto">
              <a:xfrm>
                <a:off x="3092450" y="1814513"/>
                <a:ext cx="549275" cy="88900"/>
              </a:xfrm>
              <a:custGeom>
                <a:avLst/>
                <a:gdLst>
                  <a:gd name="T0" fmla="*/ 691 w 691"/>
                  <a:gd name="T1" fmla="*/ 69 h 112"/>
                  <a:gd name="T2" fmla="*/ 691 w 691"/>
                  <a:gd name="T3" fmla="*/ 69 h 112"/>
                  <a:gd name="T4" fmla="*/ 689 w 691"/>
                  <a:gd name="T5" fmla="*/ 78 h 112"/>
                  <a:gd name="T6" fmla="*/ 683 w 691"/>
                  <a:gd name="T7" fmla="*/ 86 h 112"/>
                  <a:gd name="T8" fmla="*/ 675 w 691"/>
                  <a:gd name="T9" fmla="*/ 93 h 112"/>
                  <a:gd name="T10" fmla="*/ 665 w 691"/>
                  <a:gd name="T11" fmla="*/ 99 h 112"/>
                  <a:gd name="T12" fmla="*/ 651 w 691"/>
                  <a:gd name="T13" fmla="*/ 104 h 112"/>
                  <a:gd name="T14" fmla="*/ 636 w 691"/>
                  <a:gd name="T15" fmla="*/ 107 h 112"/>
                  <a:gd name="T16" fmla="*/ 619 w 691"/>
                  <a:gd name="T17" fmla="*/ 110 h 112"/>
                  <a:gd name="T18" fmla="*/ 602 w 691"/>
                  <a:gd name="T19" fmla="*/ 112 h 112"/>
                  <a:gd name="T20" fmla="*/ 88 w 691"/>
                  <a:gd name="T21" fmla="*/ 112 h 112"/>
                  <a:gd name="T22" fmla="*/ 88 w 691"/>
                  <a:gd name="T23" fmla="*/ 112 h 112"/>
                  <a:gd name="T24" fmla="*/ 70 w 691"/>
                  <a:gd name="T25" fmla="*/ 110 h 112"/>
                  <a:gd name="T26" fmla="*/ 53 w 691"/>
                  <a:gd name="T27" fmla="*/ 107 h 112"/>
                  <a:gd name="T28" fmla="*/ 39 w 691"/>
                  <a:gd name="T29" fmla="*/ 104 h 112"/>
                  <a:gd name="T30" fmla="*/ 26 w 691"/>
                  <a:gd name="T31" fmla="*/ 99 h 112"/>
                  <a:gd name="T32" fmla="*/ 15 w 691"/>
                  <a:gd name="T33" fmla="*/ 93 h 112"/>
                  <a:gd name="T34" fmla="*/ 6 w 691"/>
                  <a:gd name="T35" fmla="*/ 86 h 112"/>
                  <a:gd name="T36" fmla="*/ 1 w 691"/>
                  <a:gd name="T37" fmla="*/ 78 h 112"/>
                  <a:gd name="T38" fmla="*/ 0 w 691"/>
                  <a:gd name="T39" fmla="*/ 69 h 112"/>
                  <a:gd name="T40" fmla="*/ 0 w 691"/>
                  <a:gd name="T41" fmla="*/ 41 h 112"/>
                  <a:gd name="T42" fmla="*/ 0 w 691"/>
                  <a:gd name="T43" fmla="*/ 41 h 112"/>
                  <a:gd name="T44" fmla="*/ 1 w 691"/>
                  <a:gd name="T45" fmla="*/ 34 h 112"/>
                  <a:gd name="T46" fmla="*/ 6 w 691"/>
                  <a:gd name="T47" fmla="*/ 26 h 112"/>
                  <a:gd name="T48" fmla="*/ 15 w 691"/>
                  <a:gd name="T49" fmla="*/ 18 h 112"/>
                  <a:gd name="T50" fmla="*/ 26 w 691"/>
                  <a:gd name="T51" fmla="*/ 12 h 112"/>
                  <a:gd name="T52" fmla="*/ 39 w 691"/>
                  <a:gd name="T53" fmla="*/ 8 h 112"/>
                  <a:gd name="T54" fmla="*/ 53 w 691"/>
                  <a:gd name="T55" fmla="*/ 3 h 112"/>
                  <a:gd name="T56" fmla="*/ 70 w 691"/>
                  <a:gd name="T57" fmla="*/ 2 h 112"/>
                  <a:gd name="T58" fmla="*/ 88 w 691"/>
                  <a:gd name="T59" fmla="*/ 0 h 112"/>
                  <a:gd name="T60" fmla="*/ 602 w 691"/>
                  <a:gd name="T61" fmla="*/ 0 h 112"/>
                  <a:gd name="T62" fmla="*/ 602 w 691"/>
                  <a:gd name="T63" fmla="*/ 0 h 112"/>
                  <a:gd name="T64" fmla="*/ 619 w 691"/>
                  <a:gd name="T65" fmla="*/ 2 h 112"/>
                  <a:gd name="T66" fmla="*/ 636 w 691"/>
                  <a:gd name="T67" fmla="*/ 3 h 112"/>
                  <a:gd name="T68" fmla="*/ 651 w 691"/>
                  <a:gd name="T69" fmla="*/ 8 h 112"/>
                  <a:gd name="T70" fmla="*/ 665 w 691"/>
                  <a:gd name="T71" fmla="*/ 12 h 112"/>
                  <a:gd name="T72" fmla="*/ 675 w 691"/>
                  <a:gd name="T73" fmla="*/ 18 h 112"/>
                  <a:gd name="T74" fmla="*/ 683 w 691"/>
                  <a:gd name="T75" fmla="*/ 26 h 112"/>
                  <a:gd name="T76" fmla="*/ 689 w 691"/>
                  <a:gd name="T77" fmla="*/ 34 h 112"/>
                  <a:gd name="T78" fmla="*/ 691 w 691"/>
                  <a:gd name="T79" fmla="*/ 41 h 112"/>
                  <a:gd name="T80" fmla="*/ 691 w 691"/>
                  <a:gd name="T81" fmla="*/ 6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1" h="112">
                    <a:moveTo>
                      <a:pt x="691" y="69"/>
                    </a:moveTo>
                    <a:lnTo>
                      <a:pt x="691" y="69"/>
                    </a:lnTo>
                    <a:lnTo>
                      <a:pt x="689" y="78"/>
                    </a:lnTo>
                    <a:lnTo>
                      <a:pt x="683" y="86"/>
                    </a:lnTo>
                    <a:lnTo>
                      <a:pt x="675" y="93"/>
                    </a:lnTo>
                    <a:lnTo>
                      <a:pt x="665" y="99"/>
                    </a:lnTo>
                    <a:lnTo>
                      <a:pt x="651" y="104"/>
                    </a:lnTo>
                    <a:lnTo>
                      <a:pt x="636" y="107"/>
                    </a:lnTo>
                    <a:lnTo>
                      <a:pt x="619" y="110"/>
                    </a:lnTo>
                    <a:lnTo>
                      <a:pt x="602" y="112"/>
                    </a:lnTo>
                    <a:lnTo>
                      <a:pt x="88" y="112"/>
                    </a:lnTo>
                    <a:lnTo>
                      <a:pt x="88" y="112"/>
                    </a:lnTo>
                    <a:lnTo>
                      <a:pt x="70" y="110"/>
                    </a:lnTo>
                    <a:lnTo>
                      <a:pt x="53" y="107"/>
                    </a:lnTo>
                    <a:lnTo>
                      <a:pt x="39" y="104"/>
                    </a:lnTo>
                    <a:lnTo>
                      <a:pt x="26" y="99"/>
                    </a:lnTo>
                    <a:lnTo>
                      <a:pt x="15" y="93"/>
                    </a:lnTo>
                    <a:lnTo>
                      <a:pt x="6" y="86"/>
                    </a:lnTo>
                    <a:lnTo>
                      <a:pt x="1" y="78"/>
                    </a:lnTo>
                    <a:lnTo>
                      <a:pt x="0" y="6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1" y="34"/>
                    </a:lnTo>
                    <a:lnTo>
                      <a:pt x="6" y="26"/>
                    </a:lnTo>
                    <a:lnTo>
                      <a:pt x="15" y="18"/>
                    </a:lnTo>
                    <a:lnTo>
                      <a:pt x="26" y="12"/>
                    </a:lnTo>
                    <a:lnTo>
                      <a:pt x="39" y="8"/>
                    </a:lnTo>
                    <a:lnTo>
                      <a:pt x="53" y="3"/>
                    </a:lnTo>
                    <a:lnTo>
                      <a:pt x="70" y="2"/>
                    </a:lnTo>
                    <a:lnTo>
                      <a:pt x="88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19" y="2"/>
                    </a:lnTo>
                    <a:lnTo>
                      <a:pt x="636" y="3"/>
                    </a:lnTo>
                    <a:lnTo>
                      <a:pt x="651" y="8"/>
                    </a:lnTo>
                    <a:lnTo>
                      <a:pt x="665" y="12"/>
                    </a:lnTo>
                    <a:lnTo>
                      <a:pt x="675" y="18"/>
                    </a:lnTo>
                    <a:lnTo>
                      <a:pt x="683" y="26"/>
                    </a:lnTo>
                    <a:lnTo>
                      <a:pt x="689" y="34"/>
                    </a:lnTo>
                    <a:lnTo>
                      <a:pt x="691" y="41"/>
                    </a:lnTo>
                    <a:lnTo>
                      <a:pt x="691" y="69"/>
                    </a:lnTo>
                    <a:close/>
                  </a:path>
                </a:pathLst>
              </a:custGeom>
              <a:solidFill>
                <a:srgbClr val="4F7D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7" name="Freeform 13"/>
              <p:cNvSpPr>
                <a:spLocks/>
              </p:cNvSpPr>
              <p:nvPr userDrawn="1"/>
            </p:nvSpPr>
            <p:spPr bwMode="auto">
              <a:xfrm>
                <a:off x="3186113" y="1928813"/>
                <a:ext cx="361950" cy="117475"/>
              </a:xfrm>
              <a:custGeom>
                <a:avLst/>
                <a:gdLst>
                  <a:gd name="T0" fmla="*/ 456 w 456"/>
                  <a:gd name="T1" fmla="*/ 96 h 148"/>
                  <a:gd name="T2" fmla="*/ 456 w 456"/>
                  <a:gd name="T3" fmla="*/ 96 h 148"/>
                  <a:gd name="T4" fmla="*/ 454 w 456"/>
                  <a:gd name="T5" fmla="*/ 107 h 148"/>
                  <a:gd name="T6" fmla="*/ 451 w 456"/>
                  <a:gd name="T7" fmla="*/ 116 h 148"/>
                  <a:gd name="T8" fmla="*/ 445 w 456"/>
                  <a:gd name="T9" fmla="*/ 125 h 148"/>
                  <a:gd name="T10" fmla="*/ 438 w 456"/>
                  <a:gd name="T11" fmla="*/ 133 h 148"/>
                  <a:gd name="T12" fmla="*/ 428 w 456"/>
                  <a:gd name="T13" fmla="*/ 139 h 148"/>
                  <a:gd name="T14" fmla="*/ 419 w 456"/>
                  <a:gd name="T15" fmla="*/ 145 h 148"/>
                  <a:gd name="T16" fmla="*/ 407 w 456"/>
                  <a:gd name="T17" fmla="*/ 148 h 148"/>
                  <a:gd name="T18" fmla="*/ 395 w 456"/>
                  <a:gd name="T19" fmla="*/ 148 h 148"/>
                  <a:gd name="T20" fmla="*/ 62 w 456"/>
                  <a:gd name="T21" fmla="*/ 148 h 148"/>
                  <a:gd name="T22" fmla="*/ 62 w 456"/>
                  <a:gd name="T23" fmla="*/ 148 h 148"/>
                  <a:gd name="T24" fmla="*/ 49 w 456"/>
                  <a:gd name="T25" fmla="*/ 148 h 148"/>
                  <a:gd name="T26" fmla="*/ 37 w 456"/>
                  <a:gd name="T27" fmla="*/ 145 h 148"/>
                  <a:gd name="T28" fmla="*/ 26 w 456"/>
                  <a:gd name="T29" fmla="*/ 139 h 148"/>
                  <a:gd name="T30" fmla="*/ 17 w 456"/>
                  <a:gd name="T31" fmla="*/ 133 h 148"/>
                  <a:gd name="T32" fmla="*/ 10 w 456"/>
                  <a:gd name="T33" fmla="*/ 125 h 148"/>
                  <a:gd name="T34" fmla="*/ 5 w 456"/>
                  <a:gd name="T35" fmla="*/ 116 h 148"/>
                  <a:gd name="T36" fmla="*/ 0 w 456"/>
                  <a:gd name="T37" fmla="*/ 107 h 148"/>
                  <a:gd name="T38" fmla="*/ 0 w 456"/>
                  <a:gd name="T39" fmla="*/ 96 h 148"/>
                  <a:gd name="T40" fmla="*/ 0 w 456"/>
                  <a:gd name="T41" fmla="*/ 53 h 148"/>
                  <a:gd name="T42" fmla="*/ 0 w 456"/>
                  <a:gd name="T43" fmla="*/ 53 h 148"/>
                  <a:gd name="T44" fmla="*/ 0 w 456"/>
                  <a:gd name="T45" fmla="*/ 43 h 148"/>
                  <a:gd name="T46" fmla="*/ 5 w 456"/>
                  <a:gd name="T47" fmla="*/ 32 h 148"/>
                  <a:gd name="T48" fmla="*/ 10 w 456"/>
                  <a:gd name="T49" fmla="*/ 24 h 148"/>
                  <a:gd name="T50" fmla="*/ 17 w 456"/>
                  <a:gd name="T51" fmla="*/ 15 h 148"/>
                  <a:gd name="T52" fmla="*/ 26 w 456"/>
                  <a:gd name="T53" fmla="*/ 9 h 148"/>
                  <a:gd name="T54" fmla="*/ 37 w 456"/>
                  <a:gd name="T55" fmla="*/ 4 h 148"/>
                  <a:gd name="T56" fmla="*/ 49 w 456"/>
                  <a:gd name="T57" fmla="*/ 1 h 148"/>
                  <a:gd name="T58" fmla="*/ 62 w 456"/>
                  <a:gd name="T59" fmla="*/ 0 h 148"/>
                  <a:gd name="T60" fmla="*/ 395 w 456"/>
                  <a:gd name="T61" fmla="*/ 0 h 148"/>
                  <a:gd name="T62" fmla="*/ 395 w 456"/>
                  <a:gd name="T63" fmla="*/ 0 h 148"/>
                  <a:gd name="T64" fmla="*/ 407 w 456"/>
                  <a:gd name="T65" fmla="*/ 1 h 148"/>
                  <a:gd name="T66" fmla="*/ 419 w 456"/>
                  <a:gd name="T67" fmla="*/ 4 h 148"/>
                  <a:gd name="T68" fmla="*/ 428 w 456"/>
                  <a:gd name="T69" fmla="*/ 9 h 148"/>
                  <a:gd name="T70" fmla="*/ 438 w 456"/>
                  <a:gd name="T71" fmla="*/ 15 h 148"/>
                  <a:gd name="T72" fmla="*/ 445 w 456"/>
                  <a:gd name="T73" fmla="*/ 24 h 148"/>
                  <a:gd name="T74" fmla="*/ 451 w 456"/>
                  <a:gd name="T75" fmla="*/ 32 h 148"/>
                  <a:gd name="T76" fmla="*/ 454 w 456"/>
                  <a:gd name="T77" fmla="*/ 43 h 148"/>
                  <a:gd name="T78" fmla="*/ 456 w 456"/>
                  <a:gd name="T79" fmla="*/ 53 h 148"/>
                  <a:gd name="T80" fmla="*/ 456 w 456"/>
                  <a:gd name="T81" fmla="*/ 9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6" h="148">
                    <a:moveTo>
                      <a:pt x="456" y="96"/>
                    </a:moveTo>
                    <a:lnTo>
                      <a:pt x="456" y="96"/>
                    </a:lnTo>
                    <a:lnTo>
                      <a:pt x="454" y="107"/>
                    </a:lnTo>
                    <a:lnTo>
                      <a:pt x="451" y="116"/>
                    </a:lnTo>
                    <a:lnTo>
                      <a:pt x="445" y="125"/>
                    </a:lnTo>
                    <a:lnTo>
                      <a:pt x="438" y="133"/>
                    </a:lnTo>
                    <a:lnTo>
                      <a:pt x="428" y="139"/>
                    </a:lnTo>
                    <a:lnTo>
                      <a:pt x="419" y="145"/>
                    </a:lnTo>
                    <a:lnTo>
                      <a:pt x="407" y="148"/>
                    </a:lnTo>
                    <a:lnTo>
                      <a:pt x="395" y="148"/>
                    </a:lnTo>
                    <a:lnTo>
                      <a:pt x="62" y="148"/>
                    </a:lnTo>
                    <a:lnTo>
                      <a:pt x="62" y="148"/>
                    </a:lnTo>
                    <a:lnTo>
                      <a:pt x="49" y="148"/>
                    </a:lnTo>
                    <a:lnTo>
                      <a:pt x="37" y="145"/>
                    </a:lnTo>
                    <a:lnTo>
                      <a:pt x="26" y="139"/>
                    </a:lnTo>
                    <a:lnTo>
                      <a:pt x="17" y="133"/>
                    </a:lnTo>
                    <a:lnTo>
                      <a:pt x="10" y="125"/>
                    </a:lnTo>
                    <a:lnTo>
                      <a:pt x="5" y="116"/>
                    </a:lnTo>
                    <a:lnTo>
                      <a:pt x="0" y="107"/>
                    </a:lnTo>
                    <a:lnTo>
                      <a:pt x="0" y="96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43"/>
                    </a:lnTo>
                    <a:lnTo>
                      <a:pt x="5" y="32"/>
                    </a:lnTo>
                    <a:lnTo>
                      <a:pt x="10" y="24"/>
                    </a:lnTo>
                    <a:lnTo>
                      <a:pt x="17" y="15"/>
                    </a:lnTo>
                    <a:lnTo>
                      <a:pt x="26" y="9"/>
                    </a:lnTo>
                    <a:lnTo>
                      <a:pt x="37" y="4"/>
                    </a:lnTo>
                    <a:lnTo>
                      <a:pt x="49" y="1"/>
                    </a:lnTo>
                    <a:lnTo>
                      <a:pt x="62" y="0"/>
                    </a:lnTo>
                    <a:lnTo>
                      <a:pt x="395" y="0"/>
                    </a:lnTo>
                    <a:lnTo>
                      <a:pt x="395" y="0"/>
                    </a:lnTo>
                    <a:lnTo>
                      <a:pt x="407" y="1"/>
                    </a:lnTo>
                    <a:lnTo>
                      <a:pt x="419" y="4"/>
                    </a:lnTo>
                    <a:lnTo>
                      <a:pt x="428" y="9"/>
                    </a:lnTo>
                    <a:lnTo>
                      <a:pt x="438" y="15"/>
                    </a:lnTo>
                    <a:lnTo>
                      <a:pt x="445" y="24"/>
                    </a:lnTo>
                    <a:lnTo>
                      <a:pt x="451" y="32"/>
                    </a:lnTo>
                    <a:lnTo>
                      <a:pt x="454" y="43"/>
                    </a:lnTo>
                    <a:lnTo>
                      <a:pt x="456" y="53"/>
                    </a:lnTo>
                    <a:lnTo>
                      <a:pt x="456" y="96"/>
                    </a:lnTo>
                    <a:close/>
                  </a:path>
                </a:pathLst>
              </a:custGeom>
              <a:solidFill>
                <a:srgbClr val="4F7D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" name="Freeform 14"/>
              <p:cNvSpPr>
                <a:spLocks/>
              </p:cNvSpPr>
              <p:nvPr userDrawn="1"/>
            </p:nvSpPr>
            <p:spPr bwMode="auto">
              <a:xfrm>
                <a:off x="2767013" y="285751"/>
                <a:ext cx="1208087" cy="1381125"/>
              </a:xfrm>
              <a:custGeom>
                <a:avLst/>
                <a:gdLst>
                  <a:gd name="T0" fmla="*/ 1274 w 1523"/>
                  <a:gd name="T1" fmla="*/ 197 h 1740"/>
                  <a:gd name="T2" fmla="*/ 1188 w 1523"/>
                  <a:gd name="T3" fmla="*/ 130 h 1740"/>
                  <a:gd name="T4" fmla="*/ 1092 w 1523"/>
                  <a:gd name="T5" fmla="*/ 74 h 1740"/>
                  <a:gd name="T6" fmla="*/ 988 w 1523"/>
                  <a:gd name="T7" fmla="*/ 33 h 1740"/>
                  <a:gd name="T8" fmla="*/ 878 w 1523"/>
                  <a:gd name="T9" fmla="*/ 7 h 1740"/>
                  <a:gd name="T10" fmla="*/ 762 w 1523"/>
                  <a:gd name="T11" fmla="*/ 0 h 1740"/>
                  <a:gd name="T12" fmla="*/ 684 w 1523"/>
                  <a:gd name="T13" fmla="*/ 3 h 1740"/>
                  <a:gd name="T14" fmla="*/ 572 w 1523"/>
                  <a:gd name="T15" fmla="*/ 22 h 1740"/>
                  <a:gd name="T16" fmla="*/ 465 w 1523"/>
                  <a:gd name="T17" fmla="*/ 59 h 1740"/>
                  <a:gd name="T18" fmla="*/ 367 w 1523"/>
                  <a:gd name="T19" fmla="*/ 110 h 1740"/>
                  <a:gd name="T20" fmla="*/ 277 w 1523"/>
                  <a:gd name="T21" fmla="*/ 172 h 1740"/>
                  <a:gd name="T22" fmla="*/ 224 w 1523"/>
                  <a:gd name="T23" fmla="*/ 223 h 1740"/>
                  <a:gd name="T24" fmla="*/ 152 w 1523"/>
                  <a:gd name="T25" fmla="*/ 305 h 1740"/>
                  <a:gd name="T26" fmla="*/ 92 w 1523"/>
                  <a:gd name="T27" fmla="*/ 397 h 1740"/>
                  <a:gd name="T28" fmla="*/ 46 w 1523"/>
                  <a:gd name="T29" fmla="*/ 498 h 1740"/>
                  <a:gd name="T30" fmla="*/ 16 w 1523"/>
                  <a:gd name="T31" fmla="*/ 607 h 1740"/>
                  <a:gd name="T32" fmla="*/ 2 w 1523"/>
                  <a:gd name="T33" fmla="*/ 721 h 1740"/>
                  <a:gd name="T34" fmla="*/ 0 w 1523"/>
                  <a:gd name="T35" fmla="*/ 792 h 1740"/>
                  <a:gd name="T36" fmla="*/ 8 w 1523"/>
                  <a:gd name="T37" fmla="*/ 879 h 1740"/>
                  <a:gd name="T38" fmla="*/ 43 w 1523"/>
                  <a:gd name="T39" fmla="*/ 1039 h 1740"/>
                  <a:gd name="T40" fmla="*/ 103 w 1523"/>
                  <a:gd name="T41" fmla="*/ 1177 h 1740"/>
                  <a:gd name="T42" fmla="*/ 153 w 1523"/>
                  <a:gd name="T43" fmla="*/ 1258 h 1740"/>
                  <a:gd name="T44" fmla="*/ 239 w 1523"/>
                  <a:gd name="T45" fmla="*/ 1362 h 1740"/>
                  <a:gd name="T46" fmla="*/ 331 w 1523"/>
                  <a:gd name="T47" fmla="*/ 1451 h 1740"/>
                  <a:gd name="T48" fmla="*/ 349 w 1523"/>
                  <a:gd name="T49" fmla="*/ 1475 h 1740"/>
                  <a:gd name="T50" fmla="*/ 387 w 1523"/>
                  <a:gd name="T51" fmla="*/ 1547 h 1740"/>
                  <a:gd name="T52" fmla="*/ 412 w 1523"/>
                  <a:gd name="T53" fmla="*/ 1607 h 1740"/>
                  <a:gd name="T54" fmla="*/ 413 w 1523"/>
                  <a:gd name="T55" fmla="*/ 1692 h 1740"/>
                  <a:gd name="T56" fmla="*/ 438 w 1523"/>
                  <a:gd name="T57" fmla="*/ 1723 h 1740"/>
                  <a:gd name="T58" fmla="*/ 482 w 1523"/>
                  <a:gd name="T59" fmla="*/ 1738 h 1740"/>
                  <a:gd name="T60" fmla="*/ 1014 w 1523"/>
                  <a:gd name="T61" fmla="*/ 1740 h 1740"/>
                  <a:gd name="T62" fmla="*/ 1064 w 1523"/>
                  <a:gd name="T63" fmla="*/ 1730 h 1740"/>
                  <a:gd name="T64" fmla="*/ 1097 w 1523"/>
                  <a:gd name="T65" fmla="*/ 1704 h 1740"/>
                  <a:gd name="T66" fmla="*/ 1103 w 1523"/>
                  <a:gd name="T67" fmla="*/ 1603 h 1740"/>
                  <a:gd name="T68" fmla="*/ 1103 w 1523"/>
                  <a:gd name="T69" fmla="*/ 1603 h 1740"/>
                  <a:gd name="T70" fmla="*/ 1130 w 1523"/>
                  <a:gd name="T71" fmla="*/ 1532 h 1740"/>
                  <a:gd name="T72" fmla="*/ 1175 w 1523"/>
                  <a:gd name="T73" fmla="*/ 1452 h 1740"/>
                  <a:gd name="T74" fmla="*/ 1266 w 1523"/>
                  <a:gd name="T75" fmla="*/ 1365 h 1740"/>
                  <a:gd name="T76" fmla="*/ 1353 w 1523"/>
                  <a:gd name="T77" fmla="*/ 1264 h 1740"/>
                  <a:gd name="T78" fmla="*/ 1407 w 1523"/>
                  <a:gd name="T79" fmla="*/ 1186 h 1740"/>
                  <a:gd name="T80" fmla="*/ 1474 w 1523"/>
                  <a:gd name="T81" fmla="*/ 1048 h 1740"/>
                  <a:gd name="T82" fmla="*/ 1491 w 1523"/>
                  <a:gd name="T83" fmla="*/ 996 h 1740"/>
                  <a:gd name="T84" fmla="*/ 1511 w 1523"/>
                  <a:gd name="T85" fmla="*/ 914 h 1740"/>
                  <a:gd name="T86" fmla="*/ 1522 w 1523"/>
                  <a:gd name="T87" fmla="*/ 824 h 1740"/>
                  <a:gd name="T88" fmla="*/ 1523 w 1523"/>
                  <a:gd name="T89" fmla="*/ 759 h 1740"/>
                  <a:gd name="T90" fmla="*/ 1520 w 1523"/>
                  <a:gd name="T91" fmla="*/ 681 h 1740"/>
                  <a:gd name="T92" fmla="*/ 1500 w 1523"/>
                  <a:gd name="T93" fmla="*/ 568 h 1740"/>
                  <a:gd name="T94" fmla="*/ 1464 w 1523"/>
                  <a:gd name="T95" fmla="*/ 463 h 1740"/>
                  <a:gd name="T96" fmla="*/ 1413 w 1523"/>
                  <a:gd name="T97" fmla="*/ 365 h 1740"/>
                  <a:gd name="T98" fmla="*/ 1349 w 1523"/>
                  <a:gd name="T99" fmla="*/ 275 h 1740"/>
                  <a:gd name="T100" fmla="*/ 1300 w 1523"/>
                  <a:gd name="T101" fmla="*/ 221 h 1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23" h="1740">
                    <a:moveTo>
                      <a:pt x="1300" y="221"/>
                    </a:moveTo>
                    <a:lnTo>
                      <a:pt x="1300" y="221"/>
                    </a:lnTo>
                    <a:lnTo>
                      <a:pt x="1274" y="197"/>
                    </a:lnTo>
                    <a:lnTo>
                      <a:pt x="1246" y="172"/>
                    </a:lnTo>
                    <a:lnTo>
                      <a:pt x="1217" y="149"/>
                    </a:lnTo>
                    <a:lnTo>
                      <a:pt x="1188" y="130"/>
                    </a:lnTo>
                    <a:lnTo>
                      <a:pt x="1156" y="110"/>
                    </a:lnTo>
                    <a:lnTo>
                      <a:pt x="1124" y="91"/>
                    </a:lnTo>
                    <a:lnTo>
                      <a:pt x="1092" y="74"/>
                    </a:lnTo>
                    <a:lnTo>
                      <a:pt x="1058" y="59"/>
                    </a:lnTo>
                    <a:lnTo>
                      <a:pt x="1023" y="45"/>
                    </a:lnTo>
                    <a:lnTo>
                      <a:pt x="988" y="33"/>
                    </a:lnTo>
                    <a:lnTo>
                      <a:pt x="953" y="22"/>
                    </a:lnTo>
                    <a:lnTo>
                      <a:pt x="915" y="15"/>
                    </a:lnTo>
                    <a:lnTo>
                      <a:pt x="878" y="7"/>
                    </a:lnTo>
                    <a:lnTo>
                      <a:pt x="840" y="3"/>
                    </a:lnTo>
                    <a:lnTo>
                      <a:pt x="801" y="0"/>
                    </a:lnTo>
                    <a:lnTo>
                      <a:pt x="762" y="0"/>
                    </a:lnTo>
                    <a:lnTo>
                      <a:pt x="762" y="0"/>
                    </a:lnTo>
                    <a:lnTo>
                      <a:pt x="724" y="0"/>
                    </a:lnTo>
                    <a:lnTo>
                      <a:pt x="684" y="3"/>
                    </a:lnTo>
                    <a:lnTo>
                      <a:pt x="646" y="7"/>
                    </a:lnTo>
                    <a:lnTo>
                      <a:pt x="609" y="15"/>
                    </a:lnTo>
                    <a:lnTo>
                      <a:pt x="572" y="22"/>
                    </a:lnTo>
                    <a:lnTo>
                      <a:pt x="535" y="33"/>
                    </a:lnTo>
                    <a:lnTo>
                      <a:pt x="500" y="45"/>
                    </a:lnTo>
                    <a:lnTo>
                      <a:pt x="465" y="59"/>
                    </a:lnTo>
                    <a:lnTo>
                      <a:pt x="431" y="74"/>
                    </a:lnTo>
                    <a:lnTo>
                      <a:pt x="399" y="91"/>
                    </a:lnTo>
                    <a:lnTo>
                      <a:pt x="367" y="110"/>
                    </a:lnTo>
                    <a:lnTo>
                      <a:pt x="337" y="130"/>
                    </a:lnTo>
                    <a:lnTo>
                      <a:pt x="306" y="151"/>
                    </a:lnTo>
                    <a:lnTo>
                      <a:pt x="277" y="172"/>
                    </a:lnTo>
                    <a:lnTo>
                      <a:pt x="250" y="197"/>
                    </a:lnTo>
                    <a:lnTo>
                      <a:pt x="224" y="223"/>
                    </a:lnTo>
                    <a:lnTo>
                      <a:pt x="224" y="223"/>
                    </a:lnTo>
                    <a:lnTo>
                      <a:pt x="199" y="249"/>
                    </a:lnTo>
                    <a:lnTo>
                      <a:pt x="175" y="276"/>
                    </a:lnTo>
                    <a:lnTo>
                      <a:pt x="152" y="305"/>
                    </a:lnTo>
                    <a:lnTo>
                      <a:pt x="130" y="334"/>
                    </a:lnTo>
                    <a:lnTo>
                      <a:pt x="110" y="365"/>
                    </a:lnTo>
                    <a:lnTo>
                      <a:pt x="92" y="397"/>
                    </a:lnTo>
                    <a:lnTo>
                      <a:pt x="75" y="431"/>
                    </a:lnTo>
                    <a:lnTo>
                      <a:pt x="60" y="464"/>
                    </a:lnTo>
                    <a:lnTo>
                      <a:pt x="46" y="498"/>
                    </a:lnTo>
                    <a:lnTo>
                      <a:pt x="35" y="535"/>
                    </a:lnTo>
                    <a:lnTo>
                      <a:pt x="25" y="570"/>
                    </a:lnTo>
                    <a:lnTo>
                      <a:pt x="16" y="607"/>
                    </a:lnTo>
                    <a:lnTo>
                      <a:pt x="9" y="645"/>
                    </a:lnTo>
                    <a:lnTo>
                      <a:pt x="5" y="683"/>
                    </a:lnTo>
                    <a:lnTo>
                      <a:pt x="2" y="721"/>
                    </a:lnTo>
                    <a:lnTo>
                      <a:pt x="0" y="761"/>
                    </a:lnTo>
                    <a:lnTo>
                      <a:pt x="0" y="761"/>
                    </a:lnTo>
                    <a:lnTo>
                      <a:pt x="0" y="792"/>
                    </a:lnTo>
                    <a:lnTo>
                      <a:pt x="2" y="821"/>
                    </a:lnTo>
                    <a:lnTo>
                      <a:pt x="5" y="850"/>
                    </a:lnTo>
                    <a:lnTo>
                      <a:pt x="8" y="879"/>
                    </a:lnTo>
                    <a:lnTo>
                      <a:pt x="17" y="935"/>
                    </a:lnTo>
                    <a:lnTo>
                      <a:pt x="28" y="987"/>
                    </a:lnTo>
                    <a:lnTo>
                      <a:pt x="43" y="1039"/>
                    </a:lnTo>
                    <a:lnTo>
                      <a:pt x="61" y="1087"/>
                    </a:lnTo>
                    <a:lnTo>
                      <a:pt x="81" y="1134"/>
                    </a:lnTo>
                    <a:lnTo>
                      <a:pt x="103" y="1177"/>
                    </a:lnTo>
                    <a:lnTo>
                      <a:pt x="103" y="1177"/>
                    </a:lnTo>
                    <a:lnTo>
                      <a:pt x="127" y="1218"/>
                    </a:lnTo>
                    <a:lnTo>
                      <a:pt x="153" y="1258"/>
                    </a:lnTo>
                    <a:lnTo>
                      <a:pt x="181" y="1295"/>
                    </a:lnTo>
                    <a:lnTo>
                      <a:pt x="208" y="1330"/>
                    </a:lnTo>
                    <a:lnTo>
                      <a:pt x="239" y="1362"/>
                    </a:lnTo>
                    <a:lnTo>
                      <a:pt x="268" y="1394"/>
                    </a:lnTo>
                    <a:lnTo>
                      <a:pt x="300" y="1423"/>
                    </a:lnTo>
                    <a:lnTo>
                      <a:pt x="331" y="1451"/>
                    </a:lnTo>
                    <a:lnTo>
                      <a:pt x="331" y="1451"/>
                    </a:lnTo>
                    <a:lnTo>
                      <a:pt x="340" y="1461"/>
                    </a:lnTo>
                    <a:lnTo>
                      <a:pt x="349" y="1475"/>
                    </a:lnTo>
                    <a:lnTo>
                      <a:pt x="349" y="1475"/>
                    </a:lnTo>
                    <a:lnTo>
                      <a:pt x="369" y="1509"/>
                    </a:lnTo>
                    <a:lnTo>
                      <a:pt x="387" y="1547"/>
                    </a:lnTo>
                    <a:lnTo>
                      <a:pt x="387" y="1547"/>
                    </a:lnTo>
                    <a:lnTo>
                      <a:pt x="401" y="1576"/>
                    </a:lnTo>
                    <a:lnTo>
                      <a:pt x="412" y="1607"/>
                    </a:lnTo>
                    <a:lnTo>
                      <a:pt x="412" y="1681"/>
                    </a:lnTo>
                    <a:lnTo>
                      <a:pt x="412" y="1681"/>
                    </a:lnTo>
                    <a:lnTo>
                      <a:pt x="413" y="1692"/>
                    </a:lnTo>
                    <a:lnTo>
                      <a:pt x="418" y="1704"/>
                    </a:lnTo>
                    <a:lnTo>
                      <a:pt x="427" y="1714"/>
                    </a:lnTo>
                    <a:lnTo>
                      <a:pt x="438" y="1723"/>
                    </a:lnTo>
                    <a:lnTo>
                      <a:pt x="450" y="1730"/>
                    </a:lnTo>
                    <a:lnTo>
                      <a:pt x="465" y="1735"/>
                    </a:lnTo>
                    <a:lnTo>
                      <a:pt x="482" y="1738"/>
                    </a:lnTo>
                    <a:lnTo>
                      <a:pt x="500" y="1740"/>
                    </a:lnTo>
                    <a:lnTo>
                      <a:pt x="1014" y="1740"/>
                    </a:lnTo>
                    <a:lnTo>
                      <a:pt x="1014" y="1740"/>
                    </a:lnTo>
                    <a:lnTo>
                      <a:pt x="1032" y="1738"/>
                    </a:lnTo>
                    <a:lnTo>
                      <a:pt x="1049" y="1735"/>
                    </a:lnTo>
                    <a:lnTo>
                      <a:pt x="1064" y="1730"/>
                    </a:lnTo>
                    <a:lnTo>
                      <a:pt x="1077" y="1723"/>
                    </a:lnTo>
                    <a:lnTo>
                      <a:pt x="1089" y="1714"/>
                    </a:lnTo>
                    <a:lnTo>
                      <a:pt x="1097" y="1704"/>
                    </a:lnTo>
                    <a:lnTo>
                      <a:pt x="1101" y="1692"/>
                    </a:lnTo>
                    <a:lnTo>
                      <a:pt x="1103" y="1681"/>
                    </a:lnTo>
                    <a:lnTo>
                      <a:pt x="1103" y="1603"/>
                    </a:lnTo>
                    <a:lnTo>
                      <a:pt x="1103" y="1603"/>
                    </a:lnTo>
                    <a:lnTo>
                      <a:pt x="1103" y="1603"/>
                    </a:lnTo>
                    <a:lnTo>
                      <a:pt x="1103" y="1603"/>
                    </a:lnTo>
                    <a:lnTo>
                      <a:pt x="1115" y="1567"/>
                    </a:lnTo>
                    <a:lnTo>
                      <a:pt x="1130" y="1532"/>
                    </a:lnTo>
                    <a:lnTo>
                      <a:pt x="1130" y="1532"/>
                    </a:lnTo>
                    <a:lnTo>
                      <a:pt x="1141" y="1509"/>
                    </a:lnTo>
                    <a:lnTo>
                      <a:pt x="1153" y="1487"/>
                    </a:lnTo>
                    <a:lnTo>
                      <a:pt x="1175" y="1452"/>
                    </a:lnTo>
                    <a:lnTo>
                      <a:pt x="1175" y="1452"/>
                    </a:lnTo>
                    <a:lnTo>
                      <a:pt x="1236" y="1396"/>
                    </a:lnTo>
                    <a:lnTo>
                      <a:pt x="1266" y="1365"/>
                    </a:lnTo>
                    <a:lnTo>
                      <a:pt x="1295" y="1333"/>
                    </a:lnTo>
                    <a:lnTo>
                      <a:pt x="1326" y="1299"/>
                    </a:lnTo>
                    <a:lnTo>
                      <a:pt x="1353" y="1264"/>
                    </a:lnTo>
                    <a:lnTo>
                      <a:pt x="1381" y="1226"/>
                    </a:lnTo>
                    <a:lnTo>
                      <a:pt x="1407" y="1186"/>
                    </a:lnTo>
                    <a:lnTo>
                      <a:pt x="1407" y="1186"/>
                    </a:lnTo>
                    <a:lnTo>
                      <a:pt x="1431" y="1143"/>
                    </a:lnTo>
                    <a:lnTo>
                      <a:pt x="1454" y="1097"/>
                    </a:lnTo>
                    <a:lnTo>
                      <a:pt x="1474" y="1048"/>
                    </a:lnTo>
                    <a:lnTo>
                      <a:pt x="1483" y="1022"/>
                    </a:lnTo>
                    <a:lnTo>
                      <a:pt x="1491" y="996"/>
                    </a:lnTo>
                    <a:lnTo>
                      <a:pt x="1491" y="996"/>
                    </a:lnTo>
                    <a:lnTo>
                      <a:pt x="1499" y="969"/>
                    </a:lnTo>
                    <a:lnTo>
                      <a:pt x="1505" y="941"/>
                    </a:lnTo>
                    <a:lnTo>
                      <a:pt x="1511" y="914"/>
                    </a:lnTo>
                    <a:lnTo>
                      <a:pt x="1516" y="885"/>
                    </a:lnTo>
                    <a:lnTo>
                      <a:pt x="1519" y="854"/>
                    </a:lnTo>
                    <a:lnTo>
                      <a:pt x="1522" y="824"/>
                    </a:lnTo>
                    <a:lnTo>
                      <a:pt x="1523" y="793"/>
                    </a:lnTo>
                    <a:lnTo>
                      <a:pt x="1523" y="761"/>
                    </a:lnTo>
                    <a:lnTo>
                      <a:pt x="1523" y="759"/>
                    </a:lnTo>
                    <a:lnTo>
                      <a:pt x="1523" y="759"/>
                    </a:lnTo>
                    <a:lnTo>
                      <a:pt x="1523" y="720"/>
                    </a:lnTo>
                    <a:lnTo>
                      <a:pt x="1520" y="681"/>
                    </a:lnTo>
                    <a:lnTo>
                      <a:pt x="1514" y="643"/>
                    </a:lnTo>
                    <a:lnTo>
                      <a:pt x="1508" y="607"/>
                    </a:lnTo>
                    <a:lnTo>
                      <a:pt x="1500" y="568"/>
                    </a:lnTo>
                    <a:lnTo>
                      <a:pt x="1490" y="533"/>
                    </a:lnTo>
                    <a:lnTo>
                      <a:pt x="1477" y="498"/>
                    </a:lnTo>
                    <a:lnTo>
                      <a:pt x="1464" y="463"/>
                    </a:lnTo>
                    <a:lnTo>
                      <a:pt x="1448" y="429"/>
                    </a:lnTo>
                    <a:lnTo>
                      <a:pt x="1431" y="397"/>
                    </a:lnTo>
                    <a:lnTo>
                      <a:pt x="1413" y="365"/>
                    </a:lnTo>
                    <a:lnTo>
                      <a:pt x="1393" y="334"/>
                    </a:lnTo>
                    <a:lnTo>
                      <a:pt x="1372" y="304"/>
                    </a:lnTo>
                    <a:lnTo>
                      <a:pt x="1349" y="275"/>
                    </a:lnTo>
                    <a:lnTo>
                      <a:pt x="1326" y="247"/>
                    </a:lnTo>
                    <a:lnTo>
                      <a:pt x="1300" y="221"/>
                    </a:lnTo>
                    <a:lnTo>
                      <a:pt x="1300" y="221"/>
                    </a:lnTo>
                    <a:close/>
                  </a:path>
                </a:pathLst>
              </a:custGeom>
              <a:solidFill>
                <a:srgbClr val="4F7D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" name="Freeform 15"/>
              <p:cNvSpPr>
                <a:spLocks/>
              </p:cNvSpPr>
              <p:nvPr userDrawn="1"/>
            </p:nvSpPr>
            <p:spPr bwMode="auto">
              <a:xfrm>
                <a:off x="3322638" y="2003426"/>
                <a:ext cx="831850" cy="1720850"/>
              </a:xfrm>
              <a:custGeom>
                <a:avLst/>
                <a:gdLst>
                  <a:gd name="T0" fmla="*/ 992 w 1048"/>
                  <a:gd name="T1" fmla="*/ 2168 h 2168"/>
                  <a:gd name="T2" fmla="*/ 992 w 1048"/>
                  <a:gd name="T3" fmla="*/ 2168 h 2168"/>
                  <a:gd name="T4" fmla="*/ 981 w 1048"/>
                  <a:gd name="T5" fmla="*/ 2167 h 2168"/>
                  <a:gd name="T6" fmla="*/ 970 w 1048"/>
                  <a:gd name="T7" fmla="*/ 2164 h 2168"/>
                  <a:gd name="T8" fmla="*/ 960 w 1048"/>
                  <a:gd name="T9" fmla="*/ 2157 h 2168"/>
                  <a:gd name="T10" fmla="*/ 952 w 1048"/>
                  <a:gd name="T11" fmla="*/ 2151 h 2168"/>
                  <a:gd name="T12" fmla="*/ 946 w 1048"/>
                  <a:gd name="T13" fmla="*/ 2144 h 2168"/>
                  <a:gd name="T14" fmla="*/ 940 w 1048"/>
                  <a:gd name="T15" fmla="*/ 2133 h 2168"/>
                  <a:gd name="T16" fmla="*/ 937 w 1048"/>
                  <a:gd name="T17" fmla="*/ 2122 h 2168"/>
                  <a:gd name="T18" fmla="*/ 935 w 1048"/>
                  <a:gd name="T19" fmla="*/ 2112 h 2168"/>
                  <a:gd name="T20" fmla="*/ 935 w 1048"/>
                  <a:gd name="T21" fmla="*/ 992 h 2168"/>
                  <a:gd name="T22" fmla="*/ 56 w 1048"/>
                  <a:gd name="T23" fmla="*/ 992 h 2168"/>
                  <a:gd name="T24" fmla="*/ 56 w 1048"/>
                  <a:gd name="T25" fmla="*/ 992 h 2168"/>
                  <a:gd name="T26" fmla="*/ 45 w 1048"/>
                  <a:gd name="T27" fmla="*/ 992 h 2168"/>
                  <a:gd name="T28" fmla="*/ 35 w 1048"/>
                  <a:gd name="T29" fmla="*/ 988 h 2168"/>
                  <a:gd name="T30" fmla="*/ 24 w 1048"/>
                  <a:gd name="T31" fmla="*/ 983 h 2168"/>
                  <a:gd name="T32" fmla="*/ 16 w 1048"/>
                  <a:gd name="T33" fmla="*/ 977 h 2168"/>
                  <a:gd name="T34" fmla="*/ 10 w 1048"/>
                  <a:gd name="T35" fmla="*/ 968 h 2168"/>
                  <a:gd name="T36" fmla="*/ 4 w 1048"/>
                  <a:gd name="T37" fmla="*/ 959 h 2168"/>
                  <a:gd name="T38" fmla="*/ 1 w 1048"/>
                  <a:gd name="T39" fmla="*/ 948 h 2168"/>
                  <a:gd name="T40" fmla="*/ 0 w 1048"/>
                  <a:gd name="T41" fmla="*/ 937 h 2168"/>
                  <a:gd name="T42" fmla="*/ 0 w 1048"/>
                  <a:gd name="T43" fmla="*/ 55 h 2168"/>
                  <a:gd name="T44" fmla="*/ 0 w 1048"/>
                  <a:gd name="T45" fmla="*/ 55 h 2168"/>
                  <a:gd name="T46" fmla="*/ 1 w 1048"/>
                  <a:gd name="T47" fmla="*/ 44 h 2168"/>
                  <a:gd name="T48" fmla="*/ 4 w 1048"/>
                  <a:gd name="T49" fmla="*/ 34 h 2168"/>
                  <a:gd name="T50" fmla="*/ 10 w 1048"/>
                  <a:gd name="T51" fmla="*/ 25 h 2168"/>
                  <a:gd name="T52" fmla="*/ 16 w 1048"/>
                  <a:gd name="T53" fmla="*/ 17 h 2168"/>
                  <a:gd name="T54" fmla="*/ 24 w 1048"/>
                  <a:gd name="T55" fmla="*/ 9 h 2168"/>
                  <a:gd name="T56" fmla="*/ 35 w 1048"/>
                  <a:gd name="T57" fmla="*/ 5 h 2168"/>
                  <a:gd name="T58" fmla="*/ 45 w 1048"/>
                  <a:gd name="T59" fmla="*/ 2 h 2168"/>
                  <a:gd name="T60" fmla="*/ 56 w 1048"/>
                  <a:gd name="T61" fmla="*/ 0 h 2168"/>
                  <a:gd name="T62" fmla="*/ 56 w 1048"/>
                  <a:gd name="T63" fmla="*/ 0 h 2168"/>
                  <a:gd name="T64" fmla="*/ 67 w 1048"/>
                  <a:gd name="T65" fmla="*/ 2 h 2168"/>
                  <a:gd name="T66" fmla="*/ 78 w 1048"/>
                  <a:gd name="T67" fmla="*/ 5 h 2168"/>
                  <a:gd name="T68" fmla="*/ 87 w 1048"/>
                  <a:gd name="T69" fmla="*/ 9 h 2168"/>
                  <a:gd name="T70" fmla="*/ 96 w 1048"/>
                  <a:gd name="T71" fmla="*/ 17 h 2168"/>
                  <a:gd name="T72" fmla="*/ 102 w 1048"/>
                  <a:gd name="T73" fmla="*/ 25 h 2168"/>
                  <a:gd name="T74" fmla="*/ 108 w 1048"/>
                  <a:gd name="T75" fmla="*/ 34 h 2168"/>
                  <a:gd name="T76" fmla="*/ 111 w 1048"/>
                  <a:gd name="T77" fmla="*/ 44 h 2168"/>
                  <a:gd name="T78" fmla="*/ 111 w 1048"/>
                  <a:gd name="T79" fmla="*/ 55 h 2168"/>
                  <a:gd name="T80" fmla="*/ 111 w 1048"/>
                  <a:gd name="T81" fmla="*/ 881 h 2168"/>
                  <a:gd name="T82" fmla="*/ 992 w 1048"/>
                  <a:gd name="T83" fmla="*/ 881 h 2168"/>
                  <a:gd name="T84" fmla="*/ 992 w 1048"/>
                  <a:gd name="T85" fmla="*/ 881 h 2168"/>
                  <a:gd name="T86" fmla="*/ 1003 w 1048"/>
                  <a:gd name="T87" fmla="*/ 882 h 2168"/>
                  <a:gd name="T88" fmla="*/ 1013 w 1048"/>
                  <a:gd name="T89" fmla="*/ 885 h 2168"/>
                  <a:gd name="T90" fmla="*/ 1022 w 1048"/>
                  <a:gd name="T91" fmla="*/ 890 h 2168"/>
                  <a:gd name="T92" fmla="*/ 1032 w 1048"/>
                  <a:gd name="T93" fmla="*/ 898 h 2168"/>
                  <a:gd name="T94" fmla="*/ 1038 w 1048"/>
                  <a:gd name="T95" fmla="*/ 905 h 2168"/>
                  <a:gd name="T96" fmla="*/ 1044 w 1048"/>
                  <a:gd name="T97" fmla="*/ 914 h 2168"/>
                  <a:gd name="T98" fmla="*/ 1047 w 1048"/>
                  <a:gd name="T99" fmla="*/ 925 h 2168"/>
                  <a:gd name="T100" fmla="*/ 1048 w 1048"/>
                  <a:gd name="T101" fmla="*/ 937 h 2168"/>
                  <a:gd name="T102" fmla="*/ 1048 w 1048"/>
                  <a:gd name="T103" fmla="*/ 2112 h 2168"/>
                  <a:gd name="T104" fmla="*/ 1048 w 1048"/>
                  <a:gd name="T105" fmla="*/ 2112 h 2168"/>
                  <a:gd name="T106" fmla="*/ 1047 w 1048"/>
                  <a:gd name="T107" fmla="*/ 2122 h 2168"/>
                  <a:gd name="T108" fmla="*/ 1044 w 1048"/>
                  <a:gd name="T109" fmla="*/ 2133 h 2168"/>
                  <a:gd name="T110" fmla="*/ 1038 w 1048"/>
                  <a:gd name="T111" fmla="*/ 2144 h 2168"/>
                  <a:gd name="T112" fmla="*/ 1032 w 1048"/>
                  <a:gd name="T113" fmla="*/ 2151 h 2168"/>
                  <a:gd name="T114" fmla="*/ 1022 w 1048"/>
                  <a:gd name="T115" fmla="*/ 2157 h 2168"/>
                  <a:gd name="T116" fmla="*/ 1013 w 1048"/>
                  <a:gd name="T117" fmla="*/ 2164 h 2168"/>
                  <a:gd name="T118" fmla="*/ 1003 w 1048"/>
                  <a:gd name="T119" fmla="*/ 2167 h 2168"/>
                  <a:gd name="T120" fmla="*/ 992 w 1048"/>
                  <a:gd name="T121" fmla="*/ 2168 h 2168"/>
                  <a:gd name="T122" fmla="*/ 992 w 1048"/>
                  <a:gd name="T123" fmla="*/ 2168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48" h="2168">
                    <a:moveTo>
                      <a:pt x="992" y="2168"/>
                    </a:moveTo>
                    <a:lnTo>
                      <a:pt x="992" y="2168"/>
                    </a:lnTo>
                    <a:lnTo>
                      <a:pt x="981" y="2167"/>
                    </a:lnTo>
                    <a:lnTo>
                      <a:pt x="970" y="2164"/>
                    </a:lnTo>
                    <a:lnTo>
                      <a:pt x="960" y="2157"/>
                    </a:lnTo>
                    <a:lnTo>
                      <a:pt x="952" y="2151"/>
                    </a:lnTo>
                    <a:lnTo>
                      <a:pt x="946" y="2144"/>
                    </a:lnTo>
                    <a:lnTo>
                      <a:pt x="940" y="2133"/>
                    </a:lnTo>
                    <a:lnTo>
                      <a:pt x="937" y="2122"/>
                    </a:lnTo>
                    <a:lnTo>
                      <a:pt x="935" y="2112"/>
                    </a:lnTo>
                    <a:lnTo>
                      <a:pt x="935" y="992"/>
                    </a:lnTo>
                    <a:lnTo>
                      <a:pt x="56" y="992"/>
                    </a:lnTo>
                    <a:lnTo>
                      <a:pt x="56" y="992"/>
                    </a:lnTo>
                    <a:lnTo>
                      <a:pt x="45" y="992"/>
                    </a:lnTo>
                    <a:lnTo>
                      <a:pt x="35" y="988"/>
                    </a:lnTo>
                    <a:lnTo>
                      <a:pt x="24" y="983"/>
                    </a:lnTo>
                    <a:lnTo>
                      <a:pt x="16" y="977"/>
                    </a:lnTo>
                    <a:lnTo>
                      <a:pt x="10" y="968"/>
                    </a:lnTo>
                    <a:lnTo>
                      <a:pt x="4" y="959"/>
                    </a:lnTo>
                    <a:lnTo>
                      <a:pt x="1" y="948"/>
                    </a:lnTo>
                    <a:lnTo>
                      <a:pt x="0" y="937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44"/>
                    </a:lnTo>
                    <a:lnTo>
                      <a:pt x="4" y="34"/>
                    </a:lnTo>
                    <a:lnTo>
                      <a:pt x="10" y="25"/>
                    </a:lnTo>
                    <a:lnTo>
                      <a:pt x="16" y="17"/>
                    </a:lnTo>
                    <a:lnTo>
                      <a:pt x="24" y="9"/>
                    </a:lnTo>
                    <a:lnTo>
                      <a:pt x="35" y="5"/>
                    </a:lnTo>
                    <a:lnTo>
                      <a:pt x="45" y="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7" y="2"/>
                    </a:lnTo>
                    <a:lnTo>
                      <a:pt x="78" y="5"/>
                    </a:lnTo>
                    <a:lnTo>
                      <a:pt x="87" y="9"/>
                    </a:lnTo>
                    <a:lnTo>
                      <a:pt x="96" y="17"/>
                    </a:lnTo>
                    <a:lnTo>
                      <a:pt x="102" y="25"/>
                    </a:lnTo>
                    <a:lnTo>
                      <a:pt x="108" y="34"/>
                    </a:lnTo>
                    <a:lnTo>
                      <a:pt x="111" y="44"/>
                    </a:lnTo>
                    <a:lnTo>
                      <a:pt x="111" y="55"/>
                    </a:lnTo>
                    <a:lnTo>
                      <a:pt x="111" y="881"/>
                    </a:lnTo>
                    <a:lnTo>
                      <a:pt x="992" y="881"/>
                    </a:lnTo>
                    <a:lnTo>
                      <a:pt x="992" y="881"/>
                    </a:lnTo>
                    <a:lnTo>
                      <a:pt x="1003" y="882"/>
                    </a:lnTo>
                    <a:lnTo>
                      <a:pt x="1013" y="885"/>
                    </a:lnTo>
                    <a:lnTo>
                      <a:pt x="1022" y="890"/>
                    </a:lnTo>
                    <a:lnTo>
                      <a:pt x="1032" y="898"/>
                    </a:lnTo>
                    <a:lnTo>
                      <a:pt x="1038" y="905"/>
                    </a:lnTo>
                    <a:lnTo>
                      <a:pt x="1044" y="914"/>
                    </a:lnTo>
                    <a:lnTo>
                      <a:pt x="1047" y="925"/>
                    </a:lnTo>
                    <a:lnTo>
                      <a:pt x="1048" y="937"/>
                    </a:lnTo>
                    <a:lnTo>
                      <a:pt x="1048" y="2112"/>
                    </a:lnTo>
                    <a:lnTo>
                      <a:pt x="1048" y="2112"/>
                    </a:lnTo>
                    <a:lnTo>
                      <a:pt x="1047" y="2122"/>
                    </a:lnTo>
                    <a:lnTo>
                      <a:pt x="1044" y="2133"/>
                    </a:lnTo>
                    <a:lnTo>
                      <a:pt x="1038" y="2144"/>
                    </a:lnTo>
                    <a:lnTo>
                      <a:pt x="1032" y="2151"/>
                    </a:lnTo>
                    <a:lnTo>
                      <a:pt x="1022" y="2157"/>
                    </a:lnTo>
                    <a:lnTo>
                      <a:pt x="1013" y="2164"/>
                    </a:lnTo>
                    <a:lnTo>
                      <a:pt x="1003" y="2167"/>
                    </a:lnTo>
                    <a:lnTo>
                      <a:pt x="992" y="2168"/>
                    </a:lnTo>
                    <a:lnTo>
                      <a:pt x="992" y="2168"/>
                    </a:lnTo>
                    <a:close/>
                  </a:path>
                </a:pathLst>
              </a:custGeom>
              <a:solidFill>
                <a:srgbClr val="4F7D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43" name="그룹 42"/>
            <p:cNvGrpSpPr/>
            <p:nvPr userDrawn="1"/>
          </p:nvGrpSpPr>
          <p:grpSpPr>
            <a:xfrm>
              <a:off x="4772025" y="677863"/>
              <a:ext cx="1298575" cy="3044825"/>
              <a:chOff x="4772025" y="677863"/>
              <a:chExt cx="1298575" cy="3044825"/>
            </a:xfrm>
          </p:grpSpPr>
          <p:sp>
            <p:nvSpPr>
              <p:cNvPr id="50" name="Freeform 16"/>
              <p:cNvSpPr>
                <a:spLocks/>
              </p:cNvSpPr>
              <p:nvPr userDrawn="1"/>
            </p:nvSpPr>
            <p:spPr bwMode="auto">
              <a:xfrm>
                <a:off x="5445125" y="1682751"/>
                <a:ext cx="388937" cy="61913"/>
              </a:xfrm>
              <a:custGeom>
                <a:avLst/>
                <a:gdLst>
                  <a:gd name="T0" fmla="*/ 491 w 491"/>
                  <a:gd name="T1" fmla="*/ 48 h 78"/>
                  <a:gd name="T2" fmla="*/ 491 w 491"/>
                  <a:gd name="T3" fmla="*/ 48 h 78"/>
                  <a:gd name="T4" fmla="*/ 489 w 491"/>
                  <a:gd name="T5" fmla="*/ 54 h 78"/>
                  <a:gd name="T6" fmla="*/ 486 w 491"/>
                  <a:gd name="T7" fmla="*/ 60 h 78"/>
                  <a:gd name="T8" fmla="*/ 480 w 491"/>
                  <a:gd name="T9" fmla="*/ 65 h 78"/>
                  <a:gd name="T10" fmla="*/ 472 w 491"/>
                  <a:gd name="T11" fmla="*/ 69 h 78"/>
                  <a:gd name="T12" fmla="*/ 463 w 491"/>
                  <a:gd name="T13" fmla="*/ 74 h 78"/>
                  <a:gd name="T14" fmla="*/ 452 w 491"/>
                  <a:gd name="T15" fmla="*/ 75 h 78"/>
                  <a:gd name="T16" fmla="*/ 440 w 491"/>
                  <a:gd name="T17" fmla="*/ 77 h 78"/>
                  <a:gd name="T18" fmla="*/ 428 w 491"/>
                  <a:gd name="T19" fmla="*/ 78 h 78"/>
                  <a:gd name="T20" fmla="*/ 62 w 491"/>
                  <a:gd name="T21" fmla="*/ 78 h 78"/>
                  <a:gd name="T22" fmla="*/ 62 w 491"/>
                  <a:gd name="T23" fmla="*/ 78 h 78"/>
                  <a:gd name="T24" fmla="*/ 50 w 491"/>
                  <a:gd name="T25" fmla="*/ 77 h 78"/>
                  <a:gd name="T26" fmla="*/ 38 w 491"/>
                  <a:gd name="T27" fmla="*/ 75 h 78"/>
                  <a:gd name="T28" fmla="*/ 27 w 491"/>
                  <a:gd name="T29" fmla="*/ 74 h 78"/>
                  <a:gd name="T30" fmla="*/ 18 w 491"/>
                  <a:gd name="T31" fmla="*/ 69 h 78"/>
                  <a:gd name="T32" fmla="*/ 10 w 491"/>
                  <a:gd name="T33" fmla="*/ 65 h 78"/>
                  <a:gd name="T34" fmla="*/ 4 w 491"/>
                  <a:gd name="T35" fmla="*/ 60 h 78"/>
                  <a:gd name="T36" fmla="*/ 1 w 491"/>
                  <a:gd name="T37" fmla="*/ 54 h 78"/>
                  <a:gd name="T38" fmla="*/ 0 w 491"/>
                  <a:gd name="T39" fmla="*/ 48 h 78"/>
                  <a:gd name="T40" fmla="*/ 0 w 491"/>
                  <a:gd name="T41" fmla="*/ 29 h 78"/>
                  <a:gd name="T42" fmla="*/ 0 w 491"/>
                  <a:gd name="T43" fmla="*/ 29 h 78"/>
                  <a:gd name="T44" fmla="*/ 1 w 491"/>
                  <a:gd name="T45" fmla="*/ 23 h 78"/>
                  <a:gd name="T46" fmla="*/ 4 w 491"/>
                  <a:gd name="T47" fmla="*/ 17 h 78"/>
                  <a:gd name="T48" fmla="*/ 10 w 491"/>
                  <a:gd name="T49" fmla="*/ 13 h 78"/>
                  <a:gd name="T50" fmla="*/ 18 w 491"/>
                  <a:gd name="T51" fmla="*/ 8 h 78"/>
                  <a:gd name="T52" fmla="*/ 27 w 491"/>
                  <a:gd name="T53" fmla="*/ 5 h 78"/>
                  <a:gd name="T54" fmla="*/ 38 w 491"/>
                  <a:gd name="T55" fmla="*/ 2 h 78"/>
                  <a:gd name="T56" fmla="*/ 50 w 491"/>
                  <a:gd name="T57" fmla="*/ 0 h 78"/>
                  <a:gd name="T58" fmla="*/ 62 w 491"/>
                  <a:gd name="T59" fmla="*/ 0 h 78"/>
                  <a:gd name="T60" fmla="*/ 428 w 491"/>
                  <a:gd name="T61" fmla="*/ 0 h 78"/>
                  <a:gd name="T62" fmla="*/ 428 w 491"/>
                  <a:gd name="T63" fmla="*/ 0 h 78"/>
                  <a:gd name="T64" fmla="*/ 440 w 491"/>
                  <a:gd name="T65" fmla="*/ 0 h 78"/>
                  <a:gd name="T66" fmla="*/ 452 w 491"/>
                  <a:gd name="T67" fmla="*/ 2 h 78"/>
                  <a:gd name="T68" fmla="*/ 463 w 491"/>
                  <a:gd name="T69" fmla="*/ 5 h 78"/>
                  <a:gd name="T70" fmla="*/ 472 w 491"/>
                  <a:gd name="T71" fmla="*/ 8 h 78"/>
                  <a:gd name="T72" fmla="*/ 480 w 491"/>
                  <a:gd name="T73" fmla="*/ 13 h 78"/>
                  <a:gd name="T74" fmla="*/ 486 w 491"/>
                  <a:gd name="T75" fmla="*/ 17 h 78"/>
                  <a:gd name="T76" fmla="*/ 489 w 491"/>
                  <a:gd name="T77" fmla="*/ 23 h 78"/>
                  <a:gd name="T78" fmla="*/ 491 w 491"/>
                  <a:gd name="T79" fmla="*/ 29 h 78"/>
                  <a:gd name="T80" fmla="*/ 491 w 491"/>
                  <a:gd name="T81" fmla="*/ 4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1" h="78">
                    <a:moveTo>
                      <a:pt x="491" y="48"/>
                    </a:moveTo>
                    <a:lnTo>
                      <a:pt x="491" y="48"/>
                    </a:lnTo>
                    <a:lnTo>
                      <a:pt x="489" y="54"/>
                    </a:lnTo>
                    <a:lnTo>
                      <a:pt x="486" y="60"/>
                    </a:lnTo>
                    <a:lnTo>
                      <a:pt x="480" y="65"/>
                    </a:lnTo>
                    <a:lnTo>
                      <a:pt x="472" y="69"/>
                    </a:lnTo>
                    <a:lnTo>
                      <a:pt x="463" y="74"/>
                    </a:lnTo>
                    <a:lnTo>
                      <a:pt x="452" y="75"/>
                    </a:lnTo>
                    <a:lnTo>
                      <a:pt x="440" y="77"/>
                    </a:lnTo>
                    <a:lnTo>
                      <a:pt x="428" y="78"/>
                    </a:lnTo>
                    <a:lnTo>
                      <a:pt x="62" y="78"/>
                    </a:lnTo>
                    <a:lnTo>
                      <a:pt x="62" y="78"/>
                    </a:lnTo>
                    <a:lnTo>
                      <a:pt x="50" y="77"/>
                    </a:lnTo>
                    <a:lnTo>
                      <a:pt x="38" y="75"/>
                    </a:lnTo>
                    <a:lnTo>
                      <a:pt x="27" y="74"/>
                    </a:lnTo>
                    <a:lnTo>
                      <a:pt x="18" y="69"/>
                    </a:lnTo>
                    <a:lnTo>
                      <a:pt x="10" y="65"/>
                    </a:lnTo>
                    <a:lnTo>
                      <a:pt x="4" y="60"/>
                    </a:lnTo>
                    <a:lnTo>
                      <a:pt x="1" y="54"/>
                    </a:lnTo>
                    <a:lnTo>
                      <a:pt x="0" y="4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1" y="23"/>
                    </a:lnTo>
                    <a:lnTo>
                      <a:pt x="4" y="17"/>
                    </a:lnTo>
                    <a:lnTo>
                      <a:pt x="10" y="13"/>
                    </a:lnTo>
                    <a:lnTo>
                      <a:pt x="18" y="8"/>
                    </a:lnTo>
                    <a:lnTo>
                      <a:pt x="27" y="5"/>
                    </a:lnTo>
                    <a:lnTo>
                      <a:pt x="38" y="2"/>
                    </a:lnTo>
                    <a:lnTo>
                      <a:pt x="50" y="0"/>
                    </a:lnTo>
                    <a:lnTo>
                      <a:pt x="62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40" y="0"/>
                    </a:lnTo>
                    <a:lnTo>
                      <a:pt x="452" y="2"/>
                    </a:lnTo>
                    <a:lnTo>
                      <a:pt x="463" y="5"/>
                    </a:lnTo>
                    <a:lnTo>
                      <a:pt x="472" y="8"/>
                    </a:lnTo>
                    <a:lnTo>
                      <a:pt x="480" y="13"/>
                    </a:lnTo>
                    <a:lnTo>
                      <a:pt x="486" y="17"/>
                    </a:lnTo>
                    <a:lnTo>
                      <a:pt x="489" y="23"/>
                    </a:lnTo>
                    <a:lnTo>
                      <a:pt x="491" y="29"/>
                    </a:lnTo>
                    <a:lnTo>
                      <a:pt x="491" y="48"/>
                    </a:lnTo>
                    <a:close/>
                  </a:path>
                </a:pathLst>
              </a:custGeom>
              <a:solidFill>
                <a:srgbClr val="EF4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5445125" y="1765301"/>
                <a:ext cx="388937" cy="61913"/>
              </a:xfrm>
              <a:custGeom>
                <a:avLst/>
                <a:gdLst>
                  <a:gd name="T0" fmla="*/ 491 w 491"/>
                  <a:gd name="T1" fmla="*/ 49 h 78"/>
                  <a:gd name="T2" fmla="*/ 491 w 491"/>
                  <a:gd name="T3" fmla="*/ 49 h 78"/>
                  <a:gd name="T4" fmla="*/ 489 w 491"/>
                  <a:gd name="T5" fmla="*/ 55 h 78"/>
                  <a:gd name="T6" fmla="*/ 486 w 491"/>
                  <a:gd name="T7" fmla="*/ 60 h 78"/>
                  <a:gd name="T8" fmla="*/ 480 w 491"/>
                  <a:gd name="T9" fmla="*/ 66 h 78"/>
                  <a:gd name="T10" fmla="*/ 472 w 491"/>
                  <a:gd name="T11" fmla="*/ 69 h 78"/>
                  <a:gd name="T12" fmla="*/ 463 w 491"/>
                  <a:gd name="T13" fmla="*/ 74 h 78"/>
                  <a:gd name="T14" fmla="*/ 452 w 491"/>
                  <a:gd name="T15" fmla="*/ 77 h 78"/>
                  <a:gd name="T16" fmla="*/ 440 w 491"/>
                  <a:gd name="T17" fmla="*/ 78 h 78"/>
                  <a:gd name="T18" fmla="*/ 428 w 491"/>
                  <a:gd name="T19" fmla="*/ 78 h 78"/>
                  <a:gd name="T20" fmla="*/ 62 w 491"/>
                  <a:gd name="T21" fmla="*/ 78 h 78"/>
                  <a:gd name="T22" fmla="*/ 62 w 491"/>
                  <a:gd name="T23" fmla="*/ 78 h 78"/>
                  <a:gd name="T24" fmla="*/ 50 w 491"/>
                  <a:gd name="T25" fmla="*/ 78 h 78"/>
                  <a:gd name="T26" fmla="*/ 38 w 491"/>
                  <a:gd name="T27" fmla="*/ 77 h 78"/>
                  <a:gd name="T28" fmla="*/ 27 w 491"/>
                  <a:gd name="T29" fmla="*/ 74 h 78"/>
                  <a:gd name="T30" fmla="*/ 18 w 491"/>
                  <a:gd name="T31" fmla="*/ 69 h 78"/>
                  <a:gd name="T32" fmla="*/ 10 w 491"/>
                  <a:gd name="T33" fmla="*/ 66 h 78"/>
                  <a:gd name="T34" fmla="*/ 4 w 491"/>
                  <a:gd name="T35" fmla="*/ 60 h 78"/>
                  <a:gd name="T36" fmla="*/ 1 w 491"/>
                  <a:gd name="T37" fmla="*/ 55 h 78"/>
                  <a:gd name="T38" fmla="*/ 0 w 491"/>
                  <a:gd name="T39" fmla="*/ 49 h 78"/>
                  <a:gd name="T40" fmla="*/ 0 w 491"/>
                  <a:gd name="T41" fmla="*/ 29 h 78"/>
                  <a:gd name="T42" fmla="*/ 0 w 491"/>
                  <a:gd name="T43" fmla="*/ 29 h 78"/>
                  <a:gd name="T44" fmla="*/ 1 w 491"/>
                  <a:gd name="T45" fmla="*/ 23 h 78"/>
                  <a:gd name="T46" fmla="*/ 4 w 491"/>
                  <a:gd name="T47" fmla="*/ 19 h 78"/>
                  <a:gd name="T48" fmla="*/ 10 w 491"/>
                  <a:gd name="T49" fmla="*/ 13 h 78"/>
                  <a:gd name="T50" fmla="*/ 18 w 491"/>
                  <a:gd name="T51" fmla="*/ 8 h 78"/>
                  <a:gd name="T52" fmla="*/ 27 w 491"/>
                  <a:gd name="T53" fmla="*/ 5 h 78"/>
                  <a:gd name="T54" fmla="*/ 38 w 491"/>
                  <a:gd name="T55" fmla="*/ 2 h 78"/>
                  <a:gd name="T56" fmla="*/ 50 w 491"/>
                  <a:gd name="T57" fmla="*/ 0 h 78"/>
                  <a:gd name="T58" fmla="*/ 62 w 491"/>
                  <a:gd name="T59" fmla="*/ 0 h 78"/>
                  <a:gd name="T60" fmla="*/ 428 w 491"/>
                  <a:gd name="T61" fmla="*/ 0 h 78"/>
                  <a:gd name="T62" fmla="*/ 428 w 491"/>
                  <a:gd name="T63" fmla="*/ 0 h 78"/>
                  <a:gd name="T64" fmla="*/ 440 w 491"/>
                  <a:gd name="T65" fmla="*/ 0 h 78"/>
                  <a:gd name="T66" fmla="*/ 452 w 491"/>
                  <a:gd name="T67" fmla="*/ 2 h 78"/>
                  <a:gd name="T68" fmla="*/ 463 w 491"/>
                  <a:gd name="T69" fmla="*/ 5 h 78"/>
                  <a:gd name="T70" fmla="*/ 472 w 491"/>
                  <a:gd name="T71" fmla="*/ 8 h 78"/>
                  <a:gd name="T72" fmla="*/ 480 w 491"/>
                  <a:gd name="T73" fmla="*/ 13 h 78"/>
                  <a:gd name="T74" fmla="*/ 486 w 491"/>
                  <a:gd name="T75" fmla="*/ 19 h 78"/>
                  <a:gd name="T76" fmla="*/ 489 w 491"/>
                  <a:gd name="T77" fmla="*/ 23 h 78"/>
                  <a:gd name="T78" fmla="*/ 491 w 491"/>
                  <a:gd name="T79" fmla="*/ 29 h 78"/>
                  <a:gd name="T80" fmla="*/ 491 w 491"/>
                  <a:gd name="T81" fmla="*/ 4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1" h="78">
                    <a:moveTo>
                      <a:pt x="491" y="49"/>
                    </a:moveTo>
                    <a:lnTo>
                      <a:pt x="491" y="49"/>
                    </a:lnTo>
                    <a:lnTo>
                      <a:pt x="489" y="55"/>
                    </a:lnTo>
                    <a:lnTo>
                      <a:pt x="486" y="60"/>
                    </a:lnTo>
                    <a:lnTo>
                      <a:pt x="480" y="66"/>
                    </a:lnTo>
                    <a:lnTo>
                      <a:pt x="472" y="69"/>
                    </a:lnTo>
                    <a:lnTo>
                      <a:pt x="463" y="74"/>
                    </a:lnTo>
                    <a:lnTo>
                      <a:pt x="452" y="77"/>
                    </a:lnTo>
                    <a:lnTo>
                      <a:pt x="440" y="78"/>
                    </a:lnTo>
                    <a:lnTo>
                      <a:pt x="428" y="78"/>
                    </a:lnTo>
                    <a:lnTo>
                      <a:pt x="62" y="78"/>
                    </a:lnTo>
                    <a:lnTo>
                      <a:pt x="62" y="78"/>
                    </a:lnTo>
                    <a:lnTo>
                      <a:pt x="50" y="78"/>
                    </a:lnTo>
                    <a:lnTo>
                      <a:pt x="38" y="77"/>
                    </a:lnTo>
                    <a:lnTo>
                      <a:pt x="27" y="74"/>
                    </a:lnTo>
                    <a:lnTo>
                      <a:pt x="18" y="69"/>
                    </a:lnTo>
                    <a:lnTo>
                      <a:pt x="10" y="66"/>
                    </a:lnTo>
                    <a:lnTo>
                      <a:pt x="4" y="60"/>
                    </a:lnTo>
                    <a:lnTo>
                      <a:pt x="1" y="55"/>
                    </a:lnTo>
                    <a:lnTo>
                      <a:pt x="0" y="4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1" y="23"/>
                    </a:lnTo>
                    <a:lnTo>
                      <a:pt x="4" y="19"/>
                    </a:lnTo>
                    <a:lnTo>
                      <a:pt x="10" y="13"/>
                    </a:lnTo>
                    <a:lnTo>
                      <a:pt x="18" y="8"/>
                    </a:lnTo>
                    <a:lnTo>
                      <a:pt x="27" y="5"/>
                    </a:lnTo>
                    <a:lnTo>
                      <a:pt x="38" y="2"/>
                    </a:lnTo>
                    <a:lnTo>
                      <a:pt x="50" y="0"/>
                    </a:lnTo>
                    <a:lnTo>
                      <a:pt x="62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40" y="0"/>
                    </a:lnTo>
                    <a:lnTo>
                      <a:pt x="452" y="2"/>
                    </a:lnTo>
                    <a:lnTo>
                      <a:pt x="463" y="5"/>
                    </a:lnTo>
                    <a:lnTo>
                      <a:pt x="472" y="8"/>
                    </a:lnTo>
                    <a:lnTo>
                      <a:pt x="480" y="13"/>
                    </a:lnTo>
                    <a:lnTo>
                      <a:pt x="486" y="19"/>
                    </a:lnTo>
                    <a:lnTo>
                      <a:pt x="489" y="23"/>
                    </a:lnTo>
                    <a:lnTo>
                      <a:pt x="491" y="29"/>
                    </a:lnTo>
                    <a:lnTo>
                      <a:pt x="491" y="49"/>
                    </a:lnTo>
                    <a:close/>
                  </a:path>
                </a:pathLst>
              </a:custGeom>
              <a:solidFill>
                <a:srgbClr val="EF4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5511800" y="1846263"/>
                <a:ext cx="257175" cy="82550"/>
              </a:xfrm>
              <a:custGeom>
                <a:avLst/>
                <a:gdLst>
                  <a:gd name="T0" fmla="*/ 324 w 324"/>
                  <a:gd name="T1" fmla="*/ 67 h 104"/>
                  <a:gd name="T2" fmla="*/ 324 w 324"/>
                  <a:gd name="T3" fmla="*/ 67 h 104"/>
                  <a:gd name="T4" fmla="*/ 322 w 324"/>
                  <a:gd name="T5" fmla="*/ 75 h 104"/>
                  <a:gd name="T6" fmla="*/ 319 w 324"/>
                  <a:gd name="T7" fmla="*/ 81 h 104"/>
                  <a:gd name="T8" fmla="*/ 316 w 324"/>
                  <a:gd name="T9" fmla="*/ 87 h 104"/>
                  <a:gd name="T10" fmla="*/ 310 w 324"/>
                  <a:gd name="T11" fmla="*/ 93 h 104"/>
                  <a:gd name="T12" fmla="*/ 304 w 324"/>
                  <a:gd name="T13" fmla="*/ 98 h 104"/>
                  <a:gd name="T14" fmla="*/ 296 w 324"/>
                  <a:gd name="T15" fmla="*/ 101 h 104"/>
                  <a:gd name="T16" fmla="*/ 289 w 324"/>
                  <a:gd name="T17" fmla="*/ 104 h 104"/>
                  <a:gd name="T18" fmla="*/ 280 w 324"/>
                  <a:gd name="T19" fmla="*/ 104 h 104"/>
                  <a:gd name="T20" fmla="*/ 44 w 324"/>
                  <a:gd name="T21" fmla="*/ 104 h 104"/>
                  <a:gd name="T22" fmla="*/ 44 w 324"/>
                  <a:gd name="T23" fmla="*/ 104 h 104"/>
                  <a:gd name="T24" fmla="*/ 35 w 324"/>
                  <a:gd name="T25" fmla="*/ 104 h 104"/>
                  <a:gd name="T26" fmla="*/ 26 w 324"/>
                  <a:gd name="T27" fmla="*/ 101 h 104"/>
                  <a:gd name="T28" fmla="*/ 18 w 324"/>
                  <a:gd name="T29" fmla="*/ 98 h 104"/>
                  <a:gd name="T30" fmla="*/ 12 w 324"/>
                  <a:gd name="T31" fmla="*/ 93 h 104"/>
                  <a:gd name="T32" fmla="*/ 7 w 324"/>
                  <a:gd name="T33" fmla="*/ 87 h 104"/>
                  <a:gd name="T34" fmla="*/ 3 w 324"/>
                  <a:gd name="T35" fmla="*/ 81 h 104"/>
                  <a:gd name="T36" fmla="*/ 0 w 324"/>
                  <a:gd name="T37" fmla="*/ 75 h 104"/>
                  <a:gd name="T38" fmla="*/ 0 w 324"/>
                  <a:gd name="T39" fmla="*/ 67 h 104"/>
                  <a:gd name="T40" fmla="*/ 0 w 324"/>
                  <a:gd name="T41" fmla="*/ 37 h 104"/>
                  <a:gd name="T42" fmla="*/ 0 w 324"/>
                  <a:gd name="T43" fmla="*/ 37 h 104"/>
                  <a:gd name="T44" fmla="*/ 0 w 324"/>
                  <a:gd name="T45" fmla="*/ 29 h 104"/>
                  <a:gd name="T46" fmla="*/ 3 w 324"/>
                  <a:gd name="T47" fmla="*/ 23 h 104"/>
                  <a:gd name="T48" fmla="*/ 7 w 324"/>
                  <a:gd name="T49" fmla="*/ 15 h 104"/>
                  <a:gd name="T50" fmla="*/ 12 w 324"/>
                  <a:gd name="T51" fmla="*/ 11 h 104"/>
                  <a:gd name="T52" fmla="*/ 18 w 324"/>
                  <a:gd name="T53" fmla="*/ 6 h 104"/>
                  <a:gd name="T54" fmla="*/ 26 w 324"/>
                  <a:gd name="T55" fmla="*/ 3 h 104"/>
                  <a:gd name="T56" fmla="*/ 35 w 324"/>
                  <a:gd name="T57" fmla="*/ 0 h 104"/>
                  <a:gd name="T58" fmla="*/ 44 w 324"/>
                  <a:gd name="T59" fmla="*/ 0 h 104"/>
                  <a:gd name="T60" fmla="*/ 280 w 324"/>
                  <a:gd name="T61" fmla="*/ 0 h 104"/>
                  <a:gd name="T62" fmla="*/ 280 w 324"/>
                  <a:gd name="T63" fmla="*/ 0 h 104"/>
                  <a:gd name="T64" fmla="*/ 289 w 324"/>
                  <a:gd name="T65" fmla="*/ 0 h 104"/>
                  <a:gd name="T66" fmla="*/ 296 w 324"/>
                  <a:gd name="T67" fmla="*/ 3 h 104"/>
                  <a:gd name="T68" fmla="*/ 304 w 324"/>
                  <a:gd name="T69" fmla="*/ 6 h 104"/>
                  <a:gd name="T70" fmla="*/ 310 w 324"/>
                  <a:gd name="T71" fmla="*/ 11 h 104"/>
                  <a:gd name="T72" fmla="*/ 316 w 324"/>
                  <a:gd name="T73" fmla="*/ 15 h 104"/>
                  <a:gd name="T74" fmla="*/ 319 w 324"/>
                  <a:gd name="T75" fmla="*/ 23 h 104"/>
                  <a:gd name="T76" fmla="*/ 322 w 324"/>
                  <a:gd name="T77" fmla="*/ 29 h 104"/>
                  <a:gd name="T78" fmla="*/ 324 w 324"/>
                  <a:gd name="T79" fmla="*/ 37 h 104"/>
                  <a:gd name="T80" fmla="*/ 324 w 324"/>
                  <a:gd name="T81" fmla="*/ 6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4" h="104">
                    <a:moveTo>
                      <a:pt x="324" y="67"/>
                    </a:moveTo>
                    <a:lnTo>
                      <a:pt x="324" y="67"/>
                    </a:lnTo>
                    <a:lnTo>
                      <a:pt x="322" y="75"/>
                    </a:lnTo>
                    <a:lnTo>
                      <a:pt x="319" y="81"/>
                    </a:lnTo>
                    <a:lnTo>
                      <a:pt x="316" y="87"/>
                    </a:lnTo>
                    <a:lnTo>
                      <a:pt x="310" y="93"/>
                    </a:lnTo>
                    <a:lnTo>
                      <a:pt x="304" y="98"/>
                    </a:lnTo>
                    <a:lnTo>
                      <a:pt x="296" y="101"/>
                    </a:lnTo>
                    <a:lnTo>
                      <a:pt x="289" y="104"/>
                    </a:lnTo>
                    <a:lnTo>
                      <a:pt x="280" y="104"/>
                    </a:lnTo>
                    <a:lnTo>
                      <a:pt x="44" y="104"/>
                    </a:lnTo>
                    <a:lnTo>
                      <a:pt x="44" y="104"/>
                    </a:lnTo>
                    <a:lnTo>
                      <a:pt x="35" y="104"/>
                    </a:lnTo>
                    <a:lnTo>
                      <a:pt x="26" y="101"/>
                    </a:lnTo>
                    <a:lnTo>
                      <a:pt x="18" y="98"/>
                    </a:lnTo>
                    <a:lnTo>
                      <a:pt x="12" y="93"/>
                    </a:lnTo>
                    <a:lnTo>
                      <a:pt x="7" y="87"/>
                    </a:lnTo>
                    <a:lnTo>
                      <a:pt x="3" y="81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3" y="23"/>
                    </a:lnTo>
                    <a:lnTo>
                      <a:pt x="7" y="15"/>
                    </a:lnTo>
                    <a:lnTo>
                      <a:pt x="12" y="11"/>
                    </a:lnTo>
                    <a:lnTo>
                      <a:pt x="18" y="6"/>
                    </a:lnTo>
                    <a:lnTo>
                      <a:pt x="26" y="3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9" y="0"/>
                    </a:lnTo>
                    <a:lnTo>
                      <a:pt x="296" y="3"/>
                    </a:lnTo>
                    <a:lnTo>
                      <a:pt x="304" y="6"/>
                    </a:lnTo>
                    <a:lnTo>
                      <a:pt x="310" y="11"/>
                    </a:lnTo>
                    <a:lnTo>
                      <a:pt x="316" y="15"/>
                    </a:lnTo>
                    <a:lnTo>
                      <a:pt x="319" y="23"/>
                    </a:lnTo>
                    <a:lnTo>
                      <a:pt x="322" y="29"/>
                    </a:lnTo>
                    <a:lnTo>
                      <a:pt x="324" y="37"/>
                    </a:lnTo>
                    <a:lnTo>
                      <a:pt x="324" y="67"/>
                    </a:lnTo>
                    <a:close/>
                  </a:path>
                </a:pathLst>
              </a:custGeom>
              <a:solidFill>
                <a:srgbClr val="EF4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5214938" y="677863"/>
                <a:ext cx="855662" cy="981075"/>
              </a:xfrm>
              <a:custGeom>
                <a:avLst/>
                <a:gdLst>
                  <a:gd name="T0" fmla="*/ 902 w 1080"/>
                  <a:gd name="T1" fmla="*/ 141 h 1235"/>
                  <a:gd name="T2" fmla="*/ 841 w 1080"/>
                  <a:gd name="T3" fmla="*/ 93 h 1235"/>
                  <a:gd name="T4" fmla="*/ 774 w 1080"/>
                  <a:gd name="T5" fmla="*/ 53 h 1235"/>
                  <a:gd name="T6" fmla="*/ 700 w 1080"/>
                  <a:gd name="T7" fmla="*/ 24 h 1235"/>
                  <a:gd name="T8" fmla="*/ 623 w 1080"/>
                  <a:gd name="T9" fmla="*/ 6 h 1235"/>
                  <a:gd name="T10" fmla="*/ 540 w 1080"/>
                  <a:gd name="T11" fmla="*/ 0 h 1235"/>
                  <a:gd name="T12" fmla="*/ 485 w 1080"/>
                  <a:gd name="T13" fmla="*/ 3 h 1235"/>
                  <a:gd name="T14" fmla="*/ 405 w 1080"/>
                  <a:gd name="T15" fmla="*/ 17 h 1235"/>
                  <a:gd name="T16" fmla="*/ 329 w 1080"/>
                  <a:gd name="T17" fmla="*/ 43 h 1235"/>
                  <a:gd name="T18" fmla="*/ 260 w 1080"/>
                  <a:gd name="T19" fmla="*/ 79 h 1235"/>
                  <a:gd name="T20" fmla="*/ 196 w 1080"/>
                  <a:gd name="T21" fmla="*/ 124 h 1235"/>
                  <a:gd name="T22" fmla="*/ 158 w 1080"/>
                  <a:gd name="T23" fmla="*/ 159 h 1235"/>
                  <a:gd name="T24" fmla="*/ 107 w 1080"/>
                  <a:gd name="T25" fmla="*/ 217 h 1235"/>
                  <a:gd name="T26" fmla="*/ 64 w 1080"/>
                  <a:gd name="T27" fmla="*/ 283 h 1235"/>
                  <a:gd name="T28" fmla="*/ 32 w 1080"/>
                  <a:gd name="T29" fmla="*/ 355 h 1235"/>
                  <a:gd name="T30" fmla="*/ 11 w 1080"/>
                  <a:gd name="T31" fmla="*/ 433 h 1235"/>
                  <a:gd name="T32" fmla="*/ 0 w 1080"/>
                  <a:gd name="T33" fmla="*/ 514 h 1235"/>
                  <a:gd name="T34" fmla="*/ 0 w 1080"/>
                  <a:gd name="T35" fmla="*/ 584 h 1235"/>
                  <a:gd name="T36" fmla="*/ 19 w 1080"/>
                  <a:gd name="T37" fmla="*/ 702 h 1235"/>
                  <a:gd name="T38" fmla="*/ 57 w 1080"/>
                  <a:gd name="T39" fmla="*/ 806 h 1235"/>
                  <a:gd name="T40" fmla="*/ 89 w 1080"/>
                  <a:gd name="T41" fmla="*/ 865 h 1235"/>
                  <a:gd name="T42" fmla="*/ 147 w 1080"/>
                  <a:gd name="T43" fmla="*/ 945 h 1235"/>
                  <a:gd name="T44" fmla="*/ 211 w 1080"/>
                  <a:gd name="T45" fmla="*/ 1011 h 1235"/>
                  <a:gd name="T46" fmla="*/ 246 w 1080"/>
                  <a:gd name="T47" fmla="*/ 1047 h 1235"/>
                  <a:gd name="T48" fmla="*/ 274 w 1080"/>
                  <a:gd name="T49" fmla="*/ 1098 h 1235"/>
                  <a:gd name="T50" fmla="*/ 291 w 1080"/>
                  <a:gd name="T51" fmla="*/ 1141 h 1235"/>
                  <a:gd name="T52" fmla="*/ 292 w 1080"/>
                  <a:gd name="T53" fmla="*/ 1202 h 1235"/>
                  <a:gd name="T54" fmla="*/ 309 w 1080"/>
                  <a:gd name="T55" fmla="*/ 1223 h 1235"/>
                  <a:gd name="T56" fmla="*/ 341 w 1080"/>
                  <a:gd name="T57" fmla="*/ 1235 h 1235"/>
                  <a:gd name="T58" fmla="*/ 719 w 1080"/>
                  <a:gd name="T59" fmla="*/ 1235 h 1235"/>
                  <a:gd name="T60" fmla="*/ 754 w 1080"/>
                  <a:gd name="T61" fmla="*/ 1229 h 1235"/>
                  <a:gd name="T62" fmla="*/ 777 w 1080"/>
                  <a:gd name="T63" fmla="*/ 1209 h 1235"/>
                  <a:gd name="T64" fmla="*/ 782 w 1080"/>
                  <a:gd name="T65" fmla="*/ 1139 h 1235"/>
                  <a:gd name="T66" fmla="*/ 782 w 1080"/>
                  <a:gd name="T67" fmla="*/ 1139 h 1235"/>
                  <a:gd name="T68" fmla="*/ 801 w 1080"/>
                  <a:gd name="T69" fmla="*/ 1087 h 1235"/>
                  <a:gd name="T70" fmla="*/ 834 w 1080"/>
                  <a:gd name="T71" fmla="*/ 1030 h 1235"/>
                  <a:gd name="T72" fmla="*/ 919 w 1080"/>
                  <a:gd name="T73" fmla="*/ 946 h 1235"/>
                  <a:gd name="T74" fmla="*/ 979 w 1080"/>
                  <a:gd name="T75" fmla="*/ 871 h 1235"/>
                  <a:gd name="T76" fmla="*/ 1015 w 1080"/>
                  <a:gd name="T77" fmla="*/ 812 h 1235"/>
                  <a:gd name="T78" fmla="*/ 1057 w 1080"/>
                  <a:gd name="T79" fmla="*/ 708 h 1235"/>
                  <a:gd name="T80" fmla="*/ 1074 w 1080"/>
                  <a:gd name="T81" fmla="*/ 628 h 1235"/>
                  <a:gd name="T82" fmla="*/ 1080 w 1080"/>
                  <a:gd name="T83" fmla="*/ 540 h 1235"/>
                  <a:gd name="T84" fmla="*/ 1078 w 1080"/>
                  <a:gd name="T85" fmla="*/ 485 h 1235"/>
                  <a:gd name="T86" fmla="*/ 1063 w 1080"/>
                  <a:gd name="T87" fmla="*/ 405 h 1235"/>
                  <a:gd name="T88" fmla="*/ 1038 w 1080"/>
                  <a:gd name="T89" fmla="*/ 330 h 1235"/>
                  <a:gd name="T90" fmla="*/ 1002 w 1080"/>
                  <a:gd name="T91" fmla="*/ 260 h 1235"/>
                  <a:gd name="T92" fmla="*/ 957 w 1080"/>
                  <a:gd name="T93" fmla="*/ 197 h 1235"/>
                  <a:gd name="T94" fmla="*/ 922 w 1080"/>
                  <a:gd name="T95" fmla="*/ 159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80" h="1235">
                    <a:moveTo>
                      <a:pt x="922" y="159"/>
                    </a:moveTo>
                    <a:lnTo>
                      <a:pt x="922" y="159"/>
                    </a:lnTo>
                    <a:lnTo>
                      <a:pt x="902" y="141"/>
                    </a:lnTo>
                    <a:lnTo>
                      <a:pt x="884" y="124"/>
                    </a:lnTo>
                    <a:lnTo>
                      <a:pt x="863" y="107"/>
                    </a:lnTo>
                    <a:lnTo>
                      <a:pt x="841" y="93"/>
                    </a:lnTo>
                    <a:lnTo>
                      <a:pt x="820" y="78"/>
                    </a:lnTo>
                    <a:lnTo>
                      <a:pt x="797" y="66"/>
                    </a:lnTo>
                    <a:lnTo>
                      <a:pt x="774" y="53"/>
                    </a:lnTo>
                    <a:lnTo>
                      <a:pt x="749" y="43"/>
                    </a:lnTo>
                    <a:lnTo>
                      <a:pt x="725" y="34"/>
                    </a:lnTo>
                    <a:lnTo>
                      <a:pt x="700" y="24"/>
                    </a:lnTo>
                    <a:lnTo>
                      <a:pt x="675" y="17"/>
                    </a:lnTo>
                    <a:lnTo>
                      <a:pt x="649" y="11"/>
                    </a:lnTo>
                    <a:lnTo>
                      <a:pt x="623" y="6"/>
                    </a:lnTo>
                    <a:lnTo>
                      <a:pt x="595" y="3"/>
                    </a:lnTo>
                    <a:lnTo>
                      <a:pt x="567" y="1"/>
                    </a:lnTo>
                    <a:lnTo>
                      <a:pt x="540" y="0"/>
                    </a:lnTo>
                    <a:lnTo>
                      <a:pt x="540" y="0"/>
                    </a:lnTo>
                    <a:lnTo>
                      <a:pt x="512" y="1"/>
                    </a:lnTo>
                    <a:lnTo>
                      <a:pt x="485" y="3"/>
                    </a:lnTo>
                    <a:lnTo>
                      <a:pt x="457" y="6"/>
                    </a:lnTo>
                    <a:lnTo>
                      <a:pt x="431" y="12"/>
                    </a:lnTo>
                    <a:lnTo>
                      <a:pt x="405" y="17"/>
                    </a:lnTo>
                    <a:lnTo>
                      <a:pt x="379" y="24"/>
                    </a:lnTo>
                    <a:lnTo>
                      <a:pt x="353" y="34"/>
                    </a:lnTo>
                    <a:lnTo>
                      <a:pt x="329" y="43"/>
                    </a:lnTo>
                    <a:lnTo>
                      <a:pt x="306" y="53"/>
                    </a:lnTo>
                    <a:lnTo>
                      <a:pt x="283" y="66"/>
                    </a:lnTo>
                    <a:lnTo>
                      <a:pt x="260" y="79"/>
                    </a:lnTo>
                    <a:lnTo>
                      <a:pt x="237" y="93"/>
                    </a:lnTo>
                    <a:lnTo>
                      <a:pt x="216" y="109"/>
                    </a:lnTo>
                    <a:lnTo>
                      <a:pt x="196" y="124"/>
                    </a:lnTo>
                    <a:lnTo>
                      <a:pt x="176" y="141"/>
                    </a:lnTo>
                    <a:lnTo>
                      <a:pt x="158" y="159"/>
                    </a:lnTo>
                    <a:lnTo>
                      <a:pt x="158" y="159"/>
                    </a:lnTo>
                    <a:lnTo>
                      <a:pt x="139" y="177"/>
                    </a:lnTo>
                    <a:lnTo>
                      <a:pt x="123" y="197"/>
                    </a:lnTo>
                    <a:lnTo>
                      <a:pt x="107" y="217"/>
                    </a:lnTo>
                    <a:lnTo>
                      <a:pt x="92" y="238"/>
                    </a:lnTo>
                    <a:lnTo>
                      <a:pt x="78" y="260"/>
                    </a:lnTo>
                    <a:lnTo>
                      <a:pt x="64" y="283"/>
                    </a:lnTo>
                    <a:lnTo>
                      <a:pt x="52" y="307"/>
                    </a:lnTo>
                    <a:lnTo>
                      <a:pt x="42" y="330"/>
                    </a:lnTo>
                    <a:lnTo>
                      <a:pt x="32" y="355"/>
                    </a:lnTo>
                    <a:lnTo>
                      <a:pt x="23" y="381"/>
                    </a:lnTo>
                    <a:lnTo>
                      <a:pt x="17" y="405"/>
                    </a:lnTo>
                    <a:lnTo>
                      <a:pt x="11" y="433"/>
                    </a:lnTo>
                    <a:lnTo>
                      <a:pt x="6" y="459"/>
                    </a:lnTo>
                    <a:lnTo>
                      <a:pt x="2" y="486"/>
                    </a:lnTo>
                    <a:lnTo>
                      <a:pt x="0" y="514"/>
                    </a:lnTo>
                    <a:lnTo>
                      <a:pt x="0" y="541"/>
                    </a:lnTo>
                    <a:lnTo>
                      <a:pt x="0" y="541"/>
                    </a:lnTo>
                    <a:lnTo>
                      <a:pt x="0" y="584"/>
                    </a:lnTo>
                    <a:lnTo>
                      <a:pt x="5" y="625"/>
                    </a:lnTo>
                    <a:lnTo>
                      <a:pt x="11" y="664"/>
                    </a:lnTo>
                    <a:lnTo>
                      <a:pt x="19" y="702"/>
                    </a:lnTo>
                    <a:lnTo>
                      <a:pt x="29" y="738"/>
                    </a:lnTo>
                    <a:lnTo>
                      <a:pt x="43" y="772"/>
                    </a:lnTo>
                    <a:lnTo>
                      <a:pt x="57" y="806"/>
                    </a:lnTo>
                    <a:lnTo>
                      <a:pt x="72" y="836"/>
                    </a:lnTo>
                    <a:lnTo>
                      <a:pt x="72" y="836"/>
                    </a:lnTo>
                    <a:lnTo>
                      <a:pt x="89" y="865"/>
                    </a:lnTo>
                    <a:lnTo>
                      <a:pt x="107" y="893"/>
                    </a:lnTo>
                    <a:lnTo>
                      <a:pt x="127" y="920"/>
                    </a:lnTo>
                    <a:lnTo>
                      <a:pt x="147" y="945"/>
                    </a:lnTo>
                    <a:lnTo>
                      <a:pt x="168" y="968"/>
                    </a:lnTo>
                    <a:lnTo>
                      <a:pt x="190" y="989"/>
                    </a:lnTo>
                    <a:lnTo>
                      <a:pt x="211" y="1011"/>
                    </a:lnTo>
                    <a:lnTo>
                      <a:pt x="234" y="1030"/>
                    </a:lnTo>
                    <a:lnTo>
                      <a:pt x="234" y="1030"/>
                    </a:lnTo>
                    <a:lnTo>
                      <a:pt x="246" y="1047"/>
                    </a:lnTo>
                    <a:lnTo>
                      <a:pt x="246" y="1047"/>
                    </a:lnTo>
                    <a:lnTo>
                      <a:pt x="260" y="1072"/>
                    </a:lnTo>
                    <a:lnTo>
                      <a:pt x="274" y="1098"/>
                    </a:lnTo>
                    <a:lnTo>
                      <a:pt x="274" y="1098"/>
                    </a:lnTo>
                    <a:lnTo>
                      <a:pt x="283" y="1119"/>
                    </a:lnTo>
                    <a:lnTo>
                      <a:pt x="291" y="1141"/>
                    </a:lnTo>
                    <a:lnTo>
                      <a:pt x="291" y="1194"/>
                    </a:lnTo>
                    <a:lnTo>
                      <a:pt x="291" y="1194"/>
                    </a:lnTo>
                    <a:lnTo>
                      <a:pt x="292" y="1202"/>
                    </a:lnTo>
                    <a:lnTo>
                      <a:pt x="295" y="1209"/>
                    </a:lnTo>
                    <a:lnTo>
                      <a:pt x="301" y="1217"/>
                    </a:lnTo>
                    <a:lnTo>
                      <a:pt x="309" y="1223"/>
                    </a:lnTo>
                    <a:lnTo>
                      <a:pt x="318" y="1229"/>
                    </a:lnTo>
                    <a:lnTo>
                      <a:pt x="329" y="1232"/>
                    </a:lnTo>
                    <a:lnTo>
                      <a:pt x="341" y="1235"/>
                    </a:lnTo>
                    <a:lnTo>
                      <a:pt x="355" y="1235"/>
                    </a:lnTo>
                    <a:lnTo>
                      <a:pt x="719" y="1235"/>
                    </a:lnTo>
                    <a:lnTo>
                      <a:pt x="719" y="1235"/>
                    </a:lnTo>
                    <a:lnTo>
                      <a:pt x="731" y="1235"/>
                    </a:lnTo>
                    <a:lnTo>
                      <a:pt x="743" y="1232"/>
                    </a:lnTo>
                    <a:lnTo>
                      <a:pt x="754" y="1229"/>
                    </a:lnTo>
                    <a:lnTo>
                      <a:pt x="763" y="1223"/>
                    </a:lnTo>
                    <a:lnTo>
                      <a:pt x="771" y="1217"/>
                    </a:lnTo>
                    <a:lnTo>
                      <a:pt x="777" y="1209"/>
                    </a:lnTo>
                    <a:lnTo>
                      <a:pt x="782" y="1202"/>
                    </a:lnTo>
                    <a:lnTo>
                      <a:pt x="782" y="1194"/>
                    </a:lnTo>
                    <a:lnTo>
                      <a:pt x="782" y="1139"/>
                    </a:lnTo>
                    <a:lnTo>
                      <a:pt x="782" y="1139"/>
                    </a:lnTo>
                    <a:lnTo>
                      <a:pt x="782" y="1139"/>
                    </a:lnTo>
                    <a:lnTo>
                      <a:pt x="782" y="1139"/>
                    </a:lnTo>
                    <a:lnTo>
                      <a:pt x="791" y="1113"/>
                    </a:lnTo>
                    <a:lnTo>
                      <a:pt x="801" y="1087"/>
                    </a:lnTo>
                    <a:lnTo>
                      <a:pt x="801" y="1087"/>
                    </a:lnTo>
                    <a:lnTo>
                      <a:pt x="817" y="1056"/>
                    </a:lnTo>
                    <a:lnTo>
                      <a:pt x="834" y="1030"/>
                    </a:lnTo>
                    <a:lnTo>
                      <a:pt x="834" y="1030"/>
                    </a:lnTo>
                    <a:lnTo>
                      <a:pt x="876" y="991"/>
                    </a:lnTo>
                    <a:lnTo>
                      <a:pt x="898" y="969"/>
                    </a:lnTo>
                    <a:lnTo>
                      <a:pt x="919" y="946"/>
                    </a:lnTo>
                    <a:lnTo>
                      <a:pt x="939" y="923"/>
                    </a:lnTo>
                    <a:lnTo>
                      <a:pt x="960" y="897"/>
                    </a:lnTo>
                    <a:lnTo>
                      <a:pt x="979" y="871"/>
                    </a:lnTo>
                    <a:lnTo>
                      <a:pt x="997" y="842"/>
                    </a:lnTo>
                    <a:lnTo>
                      <a:pt x="997" y="842"/>
                    </a:lnTo>
                    <a:lnTo>
                      <a:pt x="1015" y="812"/>
                    </a:lnTo>
                    <a:lnTo>
                      <a:pt x="1031" y="780"/>
                    </a:lnTo>
                    <a:lnTo>
                      <a:pt x="1045" y="745"/>
                    </a:lnTo>
                    <a:lnTo>
                      <a:pt x="1057" y="708"/>
                    </a:lnTo>
                    <a:lnTo>
                      <a:pt x="1057" y="708"/>
                    </a:lnTo>
                    <a:lnTo>
                      <a:pt x="1067" y="670"/>
                    </a:lnTo>
                    <a:lnTo>
                      <a:pt x="1074" y="628"/>
                    </a:lnTo>
                    <a:lnTo>
                      <a:pt x="1078" y="586"/>
                    </a:lnTo>
                    <a:lnTo>
                      <a:pt x="1080" y="541"/>
                    </a:lnTo>
                    <a:lnTo>
                      <a:pt x="1080" y="540"/>
                    </a:lnTo>
                    <a:lnTo>
                      <a:pt x="1080" y="540"/>
                    </a:lnTo>
                    <a:lnTo>
                      <a:pt x="1080" y="512"/>
                    </a:lnTo>
                    <a:lnTo>
                      <a:pt x="1078" y="485"/>
                    </a:lnTo>
                    <a:lnTo>
                      <a:pt x="1074" y="457"/>
                    </a:lnTo>
                    <a:lnTo>
                      <a:pt x="1069" y="431"/>
                    </a:lnTo>
                    <a:lnTo>
                      <a:pt x="1063" y="405"/>
                    </a:lnTo>
                    <a:lnTo>
                      <a:pt x="1055" y="379"/>
                    </a:lnTo>
                    <a:lnTo>
                      <a:pt x="1048" y="355"/>
                    </a:lnTo>
                    <a:lnTo>
                      <a:pt x="1038" y="330"/>
                    </a:lnTo>
                    <a:lnTo>
                      <a:pt x="1026" y="306"/>
                    </a:lnTo>
                    <a:lnTo>
                      <a:pt x="1015" y="283"/>
                    </a:lnTo>
                    <a:lnTo>
                      <a:pt x="1002" y="260"/>
                    </a:lnTo>
                    <a:lnTo>
                      <a:pt x="988" y="238"/>
                    </a:lnTo>
                    <a:lnTo>
                      <a:pt x="973" y="217"/>
                    </a:lnTo>
                    <a:lnTo>
                      <a:pt x="957" y="197"/>
                    </a:lnTo>
                    <a:lnTo>
                      <a:pt x="939" y="177"/>
                    </a:lnTo>
                    <a:lnTo>
                      <a:pt x="922" y="159"/>
                    </a:lnTo>
                    <a:lnTo>
                      <a:pt x="922" y="159"/>
                    </a:lnTo>
                    <a:close/>
                  </a:path>
                </a:pathLst>
              </a:custGeom>
              <a:solidFill>
                <a:srgbClr val="EF4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4772025" y="1928813"/>
                <a:ext cx="915987" cy="1793875"/>
              </a:xfrm>
              <a:custGeom>
                <a:avLst/>
                <a:gdLst>
                  <a:gd name="T0" fmla="*/ 367 w 1155"/>
                  <a:gd name="T1" fmla="*/ 2260 h 2260"/>
                  <a:gd name="T2" fmla="*/ 255 w 1155"/>
                  <a:gd name="T3" fmla="*/ 2260 h 2260"/>
                  <a:gd name="T4" fmla="*/ 255 w 1155"/>
                  <a:gd name="T5" fmla="*/ 1561 h 2260"/>
                  <a:gd name="T6" fmla="*/ 57 w 1155"/>
                  <a:gd name="T7" fmla="*/ 1561 h 2260"/>
                  <a:gd name="T8" fmla="*/ 57 w 1155"/>
                  <a:gd name="T9" fmla="*/ 1561 h 2260"/>
                  <a:gd name="T10" fmla="*/ 46 w 1155"/>
                  <a:gd name="T11" fmla="*/ 1561 h 2260"/>
                  <a:gd name="T12" fmla="*/ 35 w 1155"/>
                  <a:gd name="T13" fmla="*/ 1556 h 2260"/>
                  <a:gd name="T14" fmla="*/ 26 w 1155"/>
                  <a:gd name="T15" fmla="*/ 1552 h 2260"/>
                  <a:gd name="T16" fmla="*/ 17 w 1155"/>
                  <a:gd name="T17" fmla="*/ 1546 h 2260"/>
                  <a:gd name="T18" fmla="*/ 11 w 1155"/>
                  <a:gd name="T19" fmla="*/ 1536 h 2260"/>
                  <a:gd name="T20" fmla="*/ 5 w 1155"/>
                  <a:gd name="T21" fmla="*/ 1527 h 2260"/>
                  <a:gd name="T22" fmla="*/ 2 w 1155"/>
                  <a:gd name="T23" fmla="*/ 1517 h 2260"/>
                  <a:gd name="T24" fmla="*/ 0 w 1155"/>
                  <a:gd name="T25" fmla="*/ 1506 h 2260"/>
                  <a:gd name="T26" fmla="*/ 0 w 1155"/>
                  <a:gd name="T27" fmla="*/ 428 h 2260"/>
                  <a:gd name="T28" fmla="*/ 0 w 1155"/>
                  <a:gd name="T29" fmla="*/ 428 h 2260"/>
                  <a:gd name="T30" fmla="*/ 2 w 1155"/>
                  <a:gd name="T31" fmla="*/ 417 h 2260"/>
                  <a:gd name="T32" fmla="*/ 5 w 1155"/>
                  <a:gd name="T33" fmla="*/ 407 h 2260"/>
                  <a:gd name="T34" fmla="*/ 11 w 1155"/>
                  <a:gd name="T35" fmla="*/ 397 h 2260"/>
                  <a:gd name="T36" fmla="*/ 17 w 1155"/>
                  <a:gd name="T37" fmla="*/ 390 h 2260"/>
                  <a:gd name="T38" fmla="*/ 26 w 1155"/>
                  <a:gd name="T39" fmla="*/ 382 h 2260"/>
                  <a:gd name="T40" fmla="*/ 35 w 1155"/>
                  <a:gd name="T41" fmla="*/ 377 h 2260"/>
                  <a:gd name="T42" fmla="*/ 46 w 1155"/>
                  <a:gd name="T43" fmla="*/ 374 h 2260"/>
                  <a:gd name="T44" fmla="*/ 57 w 1155"/>
                  <a:gd name="T45" fmla="*/ 373 h 2260"/>
                  <a:gd name="T46" fmla="*/ 1041 w 1155"/>
                  <a:gd name="T47" fmla="*/ 373 h 2260"/>
                  <a:gd name="T48" fmla="*/ 1041 w 1155"/>
                  <a:gd name="T49" fmla="*/ 0 h 2260"/>
                  <a:gd name="T50" fmla="*/ 1155 w 1155"/>
                  <a:gd name="T51" fmla="*/ 0 h 2260"/>
                  <a:gd name="T52" fmla="*/ 1155 w 1155"/>
                  <a:gd name="T53" fmla="*/ 428 h 2260"/>
                  <a:gd name="T54" fmla="*/ 1155 w 1155"/>
                  <a:gd name="T55" fmla="*/ 428 h 2260"/>
                  <a:gd name="T56" fmla="*/ 1153 w 1155"/>
                  <a:gd name="T57" fmla="*/ 440 h 2260"/>
                  <a:gd name="T58" fmla="*/ 1150 w 1155"/>
                  <a:gd name="T59" fmla="*/ 451 h 2260"/>
                  <a:gd name="T60" fmla="*/ 1144 w 1155"/>
                  <a:gd name="T61" fmla="*/ 460 h 2260"/>
                  <a:gd name="T62" fmla="*/ 1138 w 1155"/>
                  <a:gd name="T63" fmla="*/ 468 h 2260"/>
                  <a:gd name="T64" fmla="*/ 1129 w 1155"/>
                  <a:gd name="T65" fmla="*/ 475 h 2260"/>
                  <a:gd name="T66" fmla="*/ 1119 w 1155"/>
                  <a:gd name="T67" fmla="*/ 480 h 2260"/>
                  <a:gd name="T68" fmla="*/ 1109 w 1155"/>
                  <a:gd name="T69" fmla="*/ 483 h 2260"/>
                  <a:gd name="T70" fmla="*/ 1098 w 1155"/>
                  <a:gd name="T71" fmla="*/ 485 h 2260"/>
                  <a:gd name="T72" fmla="*/ 113 w 1155"/>
                  <a:gd name="T73" fmla="*/ 485 h 2260"/>
                  <a:gd name="T74" fmla="*/ 113 w 1155"/>
                  <a:gd name="T75" fmla="*/ 1449 h 2260"/>
                  <a:gd name="T76" fmla="*/ 311 w 1155"/>
                  <a:gd name="T77" fmla="*/ 1449 h 2260"/>
                  <a:gd name="T78" fmla="*/ 311 w 1155"/>
                  <a:gd name="T79" fmla="*/ 1449 h 2260"/>
                  <a:gd name="T80" fmla="*/ 323 w 1155"/>
                  <a:gd name="T81" fmla="*/ 1451 h 2260"/>
                  <a:gd name="T82" fmla="*/ 333 w 1155"/>
                  <a:gd name="T83" fmla="*/ 1454 h 2260"/>
                  <a:gd name="T84" fmla="*/ 343 w 1155"/>
                  <a:gd name="T85" fmla="*/ 1458 h 2260"/>
                  <a:gd name="T86" fmla="*/ 350 w 1155"/>
                  <a:gd name="T87" fmla="*/ 1466 h 2260"/>
                  <a:gd name="T88" fmla="*/ 358 w 1155"/>
                  <a:gd name="T89" fmla="*/ 1474 h 2260"/>
                  <a:gd name="T90" fmla="*/ 363 w 1155"/>
                  <a:gd name="T91" fmla="*/ 1484 h 2260"/>
                  <a:gd name="T92" fmla="*/ 366 w 1155"/>
                  <a:gd name="T93" fmla="*/ 1494 h 2260"/>
                  <a:gd name="T94" fmla="*/ 367 w 1155"/>
                  <a:gd name="T95" fmla="*/ 1506 h 2260"/>
                  <a:gd name="T96" fmla="*/ 367 w 1155"/>
                  <a:gd name="T97" fmla="*/ 226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5" h="2260">
                    <a:moveTo>
                      <a:pt x="367" y="2260"/>
                    </a:moveTo>
                    <a:lnTo>
                      <a:pt x="255" y="2260"/>
                    </a:lnTo>
                    <a:lnTo>
                      <a:pt x="255" y="1561"/>
                    </a:lnTo>
                    <a:lnTo>
                      <a:pt x="57" y="1561"/>
                    </a:lnTo>
                    <a:lnTo>
                      <a:pt x="57" y="1561"/>
                    </a:lnTo>
                    <a:lnTo>
                      <a:pt x="46" y="1561"/>
                    </a:lnTo>
                    <a:lnTo>
                      <a:pt x="35" y="1556"/>
                    </a:lnTo>
                    <a:lnTo>
                      <a:pt x="26" y="1552"/>
                    </a:lnTo>
                    <a:lnTo>
                      <a:pt x="17" y="1546"/>
                    </a:lnTo>
                    <a:lnTo>
                      <a:pt x="11" y="1536"/>
                    </a:lnTo>
                    <a:lnTo>
                      <a:pt x="5" y="1527"/>
                    </a:lnTo>
                    <a:lnTo>
                      <a:pt x="2" y="1517"/>
                    </a:lnTo>
                    <a:lnTo>
                      <a:pt x="0" y="1506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2" y="417"/>
                    </a:lnTo>
                    <a:lnTo>
                      <a:pt x="5" y="407"/>
                    </a:lnTo>
                    <a:lnTo>
                      <a:pt x="11" y="397"/>
                    </a:lnTo>
                    <a:lnTo>
                      <a:pt x="17" y="390"/>
                    </a:lnTo>
                    <a:lnTo>
                      <a:pt x="26" y="382"/>
                    </a:lnTo>
                    <a:lnTo>
                      <a:pt x="35" y="377"/>
                    </a:lnTo>
                    <a:lnTo>
                      <a:pt x="46" y="374"/>
                    </a:lnTo>
                    <a:lnTo>
                      <a:pt x="57" y="373"/>
                    </a:lnTo>
                    <a:lnTo>
                      <a:pt x="1041" y="373"/>
                    </a:lnTo>
                    <a:lnTo>
                      <a:pt x="1041" y="0"/>
                    </a:lnTo>
                    <a:lnTo>
                      <a:pt x="1155" y="0"/>
                    </a:lnTo>
                    <a:lnTo>
                      <a:pt x="1155" y="428"/>
                    </a:lnTo>
                    <a:lnTo>
                      <a:pt x="1155" y="428"/>
                    </a:lnTo>
                    <a:lnTo>
                      <a:pt x="1153" y="440"/>
                    </a:lnTo>
                    <a:lnTo>
                      <a:pt x="1150" y="451"/>
                    </a:lnTo>
                    <a:lnTo>
                      <a:pt x="1144" y="460"/>
                    </a:lnTo>
                    <a:lnTo>
                      <a:pt x="1138" y="468"/>
                    </a:lnTo>
                    <a:lnTo>
                      <a:pt x="1129" y="475"/>
                    </a:lnTo>
                    <a:lnTo>
                      <a:pt x="1119" y="480"/>
                    </a:lnTo>
                    <a:lnTo>
                      <a:pt x="1109" y="483"/>
                    </a:lnTo>
                    <a:lnTo>
                      <a:pt x="1098" y="485"/>
                    </a:lnTo>
                    <a:lnTo>
                      <a:pt x="113" y="485"/>
                    </a:lnTo>
                    <a:lnTo>
                      <a:pt x="113" y="1449"/>
                    </a:lnTo>
                    <a:lnTo>
                      <a:pt x="311" y="1449"/>
                    </a:lnTo>
                    <a:lnTo>
                      <a:pt x="311" y="1449"/>
                    </a:lnTo>
                    <a:lnTo>
                      <a:pt x="323" y="1451"/>
                    </a:lnTo>
                    <a:lnTo>
                      <a:pt x="333" y="1454"/>
                    </a:lnTo>
                    <a:lnTo>
                      <a:pt x="343" y="1458"/>
                    </a:lnTo>
                    <a:lnTo>
                      <a:pt x="350" y="1466"/>
                    </a:lnTo>
                    <a:lnTo>
                      <a:pt x="358" y="1474"/>
                    </a:lnTo>
                    <a:lnTo>
                      <a:pt x="363" y="1484"/>
                    </a:lnTo>
                    <a:lnTo>
                      <a:pt x="366" y="1494"/>
                    </a:lnTo>
                    <a:lnTo>
                      <a:pt x="367" y="1506"/>
                    </a:lnTo>
                    <a:lnTo>
                      <a:pt x="367" y="2260"/>
                    </a:lnTo>
                    <a:close/>
                  </a:path>
                </a:pathLst>
              </a:custGeom>
              <a:solidFill>
                <a:srgbClr val="EF4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44" name="그룹 43"/>
            <p:cNvGrpSpPr/>
            <p:nvPr userDrawn="1"/>
          </p:nvGrpSpPr>
          <p:grpSpPr>
            <a:xfrm>
              <a:off x="5718175" y="1384301"/>
              <a:ext cx="2517775" cy="2238375"/>
              <a:chOff x="5718175" y="1384301"/>
              <a:chExt cx="2517775" cy="2238375"/>
            </a:xfrm>
          </p:grpSpPr>
          <p:sp>
            <p:nvSpPr>
              <p:cNvPr id="45" name="Freeform 21"/>
              <p:cNvSpPr>
                <a:spLocks/>
              </p:cNvSpPr>
              <p:nvPr userDrawn="1"/>
            </p:nvSpPr>
            <p:spPr bwMode="auto">
              <a:xfrm>
                <a:off x="7458075" y="2630488"/>
                <a:ext cx="482600" cy="77788"/>
              </a:xfrm>
              <a:custGeom>
                <a:avLst/>
                <a:gdLst>
                  <a:gd name="T0" fmla="*/ 609 w 609"/>
                  <a:gd name="T1" fmla="*/ 61 h 97"/>
                  <a:gd name="T2" fmla="*/ 609 w 609"/>
                  <a:gd name="T3" fmla="*/ 61 h 97"/>
                  <a:gd name="T4" fmla="*/ 607 w 609"/>
                  <a:gd name="T5" fmla="*/ 67 h 97"/>
                  <a:gd name="T6" fmla="*/ 603 w 609"/>
                  <a:gd name="T7" fmla="*/ 74 h 97"/>
                  <a:gd name="T8" fmla="*/ 595 w 609"/>
                  <a:gd name="T9" fmla="*/ 81 h 97"/>
                  <a:gd name="T10" fmla="*/ 586 w 609"/>
                  <a:gd name="T11" fmla="*/ 87 h 97"/>
                  <a:gd name="T12" fmla="*/ 574 w 609"/>
                  <a:gd name="T13" fmla="*/ 90 h 97"/>
                  <a:gd name="T14" fmla="*/ 561 w 609"/>
                  <a:gd name="T15" fmla="*/ 94 h 97"/>
                  <a:gd name="T16" fmla="*/ 546 w 609"/>
                  <a:gd name="T17" fmla="*/ 96 h 97"/>
                  <a:gd name="T18" fmla="*/ 531 w 609"/>
                  <a:gd name="T19" fmla="*/ 97 h 97"/>
                  <a:gd name="T20" fmla="*/ 78 w 609"/>
                  <a:gd name="T21" fmla="*/ 97 h 97"/>
                  <a:gd name="T22" fmla="*/ 78 w 609"/>
                  <a:gd name="T23" fmla="*/ 97 h 97"/>
                  <a:gd name="T24" fmla="*/ 63 w 609"/>
                  <a:gd name="T25" fmla="*/ 96 h 97"/>
                  <a:gd name="T26" fmla="*/ 48 w 609"/>
                  <a:gd name="T27" fmla="*/ 94 h 97"/>
                  <a:gd name="T28" fmla="*/ 34 w 609"/>
                  <a:gd name="T29" fmla="*/ 90 h 97"/>
                  <a:gd name="T30" fmla="*/ 23 w 609"/>
                  <a:gd name="T31" fmla="*/ 87 h 97"/>
                  <a:gd name="T32" fmla="*/ 14 w 609"/>
                  <a:gd name="T33" fmla="*/ 81 h 97"/>
                  <a:gd name="T34" fmla="*/ 6 w 609"/>
                  <a:gd name="T35" fmla="*/ 74 h 97"/>
                  <a:gd name="T36" fmla="*/ 2 w 609"/>
                  <a:gd name="T37" fmla="*/ 67 h 97"/>
                  <a:gd name="T38" fmla="*/ 0 w 609"/>
                  <a:gd name="T39" fmla="*/ 61 h 97"/>
                  <a:gd name="T40" fmla="*/ 0 w 609"/>
                  <a:gd name="T41" fmla="*/ 36 h 97"/>
                  <a:gd name="T42" fmla="*/ 0 w 609"/>
                  <a:gd name="T43" fmla="*/ 36 h 97"/>
                  <a:gd name="T44" fmla="*/ 2 w 609"/>
                  <a:gd name="T45" fmla="*/ 29 h 97"/>
                  <a:gd name="T46" fmla="*/ 6 w 609"/>
                  <a:gd name="T47" fmla="*/ 23 h 97"/>
                  <a:gd name="T48" fmla="*/ 14 w 609"/>
                  <a:gd name="T49" fmla="*/ 15 h 97"/>
                  <a:gd name="T50" fmla="*/ 23 w 609"/>
                  <a:gd name="T51" fmla="*/ 10 h 97"/>
                  <a:gd name="T52" fmla="*/ 34 w 609"/>
                  <a:gd name="T53" fmla="*/ 6 h 97"/>
                  <a:gd name="T54" fmla="*/ 48 w 609"/>
                  <a:gd name="T55" fmla="*/ 3 h 97"/>
                  <a:gd name="T56" fmla="*/ 63 w 609"/>
                  <a:gd name="T57" fmla="*/ 0 h 97"/>
                  <a:gd name="T58" fmla="*/ 78 w 609"/>
                  <a:gd name="T59" fmla="*/ 0 h 97"/>
                  <a:gd name="T60" fmla="*/ 531 w 609"/>
                  <a:gd name="T61" fmla="*/ 0 h 97"/>
                  <a:gd name="T62" fmla="*/ 531 w 609"/>
                  <a:gd name="T63" fmla="*/ 0 h 97"/>
                  <a:gd name="T64" fmla="*/ 546 w 609"/>
                  <a:gd name="T65" fmla="*/ 0 h 97"/>
                  <a:gd name="T66" fmla="*/ 561 w 609"/>
                  <a:gd name="T67" fmla="*/ 3 h 97"/>
                  <a:gd name="T68" fmla="*/ 574 w 609"/>
                  <a:gd name="T69" fmla="*/ 6 h 97"/>
                  <a:gd name="T70" fmla="*/ 586 w 609"/>
                  <a:gd name="T71" fmla="*/ 10 h 97"/>
                  <a:gd name="T72" fmla="*/ 595 w 609"/>
                  <a:gd name="T73" fmla="*/ 15 h 97"/>
                  <a:gd name="T74" fmla="*/ 603 w 609"/>
                  <a:gd name="T75" fmla="*/ 23 h 97"/>
                  <a:gd name="T76" fmla="*/ 607 w 609"/>
                  <a:gd name="T77" fmla="*/ 29 h 97"/>
                  <a:gd name="T78" fmla="*/ 609 w 609"/>
                  <a:gd name="T79" fmla="*/ 36 h 97"/>
                  <a:gd name="T80" fmla="*/ 609 w 609"/>
                  <a:gd name="T81" fmla="*/ 6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09" h="97">
                    <a:moveTo>
                      <a:pt x="609" y="61"/>
                    </a:moveTo>
                    <a:lnTo>
                      <a:pt x="609" y="61"/>
                    </a:lnTo>
                    <a:lnTo>
                      <a:pt x="607" y="67"/>
                    </a:lnTo>
                    <a:lnTo>
                      <a:pt x="603" y="74"/>
                    </a:lnTo>
                    <a:lnTo>
                      <a:pt x="595" y="81"/>
                    </a:lnTo>
                    <a:lnTo>
                      <a:pt x="586" y="87"/>
                    </a:lnTo>
                    <a:lnTo>
                      <a:pt x="574" y="90"/>
                    </a:lnTo>
                    <a:lnTo>
                      <a:pt x="561" y="94"/>
                    </a:lnTo>
                    <a:lnTo>
                      <a:pt x="546" y="96"/>
                    </a:lnTo>
                    <a:lnTo>
                      <a:pt x="531" y="97"/>
                    </a:lnTo>
                    <a:lnTo>
                      <a:pt x="78" y="97"/>
                    </a:lnTo>
                    <a:lnTo>
                      <a:pt x="78" y="97"/>
                    </a:lnTo>
                    <a:lnTo>
                      <a:pt x="63" y="96"/>
                    </a:lnTo>
                    <a:lnTo>
                      <a:pt x="48" y="94"/>
                    </a:lnTo>
                    <a:lnTo>
                      <a:pt x="34" y="90"/>
                    </a:lnTo>
                    <a:lnTo>
                      <a:pt x="23" y="87"/>
                    </a:lnTo>
                    <a:lnTo>
                      <a:pt x="14" y="81"/>
                    </a:lnTo>
                    <a:lnTo>
                      <a:pt x="6" y="74"/>
                    </a:lnTo>
                    <a:lnTo>
                      <a:pt x="2" y="67"/>
                    </a:lnTo>
                    <a:lnTo>
                      <a:pt x="0" y="61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29"/>
                    </a:lnTo>
                    <a:lnTo>
                      <a:pt x="6" y="23"/>
                    </a:lnTo>
                    <a:lnTo>
                      <a:pt x="14" y="15"/>
                    </a:lnTo>
                    <a:lnTo>
                      <a:pt x="23" y="10"/>
                    </a:lnTo>
                    <a:lnTo>
                      <a:pt x="34" y="6"/>
                    </a:lnTo>
                    <a:lnTo>
                      <a:pt x="48" y="3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531" y="0"/>
                    </a:lnTo>
                    <a:lnTo>
                      <a:pt x="531" y="0"/>
                    </a:lnTo>
                    <a:lnTo>
                      <a:pt x="546" y="0"/>
                    </a:lnTo>
                    <a:lnTo>
                      <a:pt x="561" y="3"/>
                    </a:lnTo>
                    <a:lnTo>
                      <a:pt x="574" y="6"/>
                    </a:lnTo>
                    <a:lnTo>
                      <a:pt x="586" y="10"/>
                    </a:lnTo>
                    <a:lnTo>
                      <a:pt x="595" y="15"/>
                    </a:lnTo>
                    <a:lnTo>
                      <a:pt x="603" y="23"/>
                    </a:lnTo>
                    <a:lnTo>
                      <a:pt x="607" y="29"/>
                    </a:lnTo>
                    <a:lnTo>
                      <a:pt x="609" y="36"/>
                    </a:lnTo>
                    <a:lnTo>
                      <a:pt x="609" y="61"/>
                    </a:lnTo>
                    <a:close/>
                  </a:path>
                </a:pathLst>
              </a:custGeom>
              <a:solidFill>
                <a:srgbClr val="834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Freeform 22"/>
              <p:cNvSpPr>
                <a:spLocks/>
              </p:cNvSpPr>
              <p:nvPr userDrawn="1"/>
            </p:nvSpPr>
            <p:spPr bwMode="auto">
              <a:xfrm>
                <a:off x="7458075" y="2733676"/>
                <a:ext cx="482600" cy="76200"/>
              </a:xfrm>
              <a:custGeom>
                <a:avLst/>
                <a:gdLst>
                  <a:gd name="T0" fmla="*/ 609 w 609"/>
                  <a:gd name="T1" fmla="*/ 59 h 96"/>
                  <a:gd name="T2" fmla="*/ 609 w 609"/>
                  <a:gd name="T3" fmla="*/ 59 h 96"/>
                  <a:gd name="T4" fmla="*/ 607 w 609"/>
                  <a:gd name="T5" fmla="*/ 67 h 96"/>
                  <a:gd name="T6" fmla="*/ 603 w 609"/>
                  <a:gd name="T7" fmla="*/ 74 h 96"/>
                  <a:gd name="T8" fmla="*/ 595 w 609"/>
                  <a:gd name="T9" fmla="*/ 81 h 96"/>
                  <a:gd name="T10" fmla="*/ 586 w 609"/>
                  <a:gd name="T11" fmla="*/ 85 h 96"/>
                  <a:gd name="T12" fmla="*/ 574 w 609"/>
                  <a:gd name="T13" fmla="*/ 90 h 96"/>
                  <a:gd name="T14" fmla="*/ 561 w 609"/>
                  <a:gd name="T15" fmla="*/ 94 h 96"/>
                  <a:gd name="T16" fmla="*/ 546 w 609"/>
                  <a:gd name="T17" fmla="*/ 96 h 96"/>
                  <a:gd name="T18" fmla="*/ 531 w 609"/>
                  <a:gd name="T19" fmla="*/ 96 h 96"/>
                  <a:gd name="T20" fmla="*/ 78 w 609"/>
                  <a:gd name="T21" fmla="*/ 96 h 96"/>
                  <a:gd name="T22" fmla="*/ 78 w 609"/>
                  <a:gd name="T23" fmla="*/ 96 h 96"/>
                  <a:gd name="T24" fmla="*/ 63 w 609"/>
                  <a:gd name="T25" fmla="*/ 96 h 96"/>
                  <a:gd name="T26" fmla="*/ 48 w 609"/>
                  <a:gd name="T27" fmla="*/ 94 h 96"/>
                  <a:gd name="T28" fmla="*/ 34 w 609"/>
                  <a:gd name="T29" fmla="*/ 90 h 96"/>
                  <a:gd name="T30" fmla="*/ 23 w 609"/>
                  <a:gd name="T31" fmla="*/ 85 h 96"/>
                  <a:gd name="T32" fmla="*/ 14 w 609"/>
                  <a:gd name="T33" fmla="*/ 81 h 96"/>
                  <a:gd name="T34" fmla="*/ 6 w 609"/>
                  <a:gd name="T35" fmla="*/ 74 h 96"/>
                  <a:gd name="T36" fmla="*/ 2 w 609"/>
                  <a:gd name="T37" fmla="*/ 67 h 96"/>
                  <a:gd name="T38" fmla="*/ 0 w 609"/>
                  <a:gd name="T39" fmla="*/ 59 h 96"/>
                  <a:gd name="T40" fmla="*/ 0 w 609"/>
                  <a:gd name="T41" fmla="*/ 36 h 96"/>
                  <a:gd name="T42" fmla="*/ 0 w 609"/>
                  <a:gd name="T43" fmla="*/ 36 h 96"/>
                  <a:gd name="T44" fmla="*/ 2 w 609"/>
                  <a:gd name="T45" fmla="*/ 29 h 96"/>
                  <a:gd name="T46" fmla="*/ 6 w 609"/>
                  <a:gd name="T47" fmla="*/ 21 h 96"/>
                  <a:gd name="T48" fmla="*/ 14 w 609"/>
                  <a:gd name="T49" fmla="*/ 15 h 96"/>
                  <a:gd name="T50" fmla="*/ 23 w 609"/>
                  <a:gd name="T51" fmla="*/ 10 h 96"/>
                  <a:gd name="T52" fmla="*/ 34 w 609"/>
                  <a:gd name="T53" fmla="*/ 6 h 96"/>
                  <a:gd name="T54" fmla="*/ 48 w 609"/>
                  <a:gd name="T55" fmla="*/ 3 h 96"/>
                  <a:gd name="T56" fmla="*/ 63 w 609"/>
                  <a:gd name="T57" fmla="*/ 0 h 96"/>
                  <a:gd name="T58" fmla="*/ 78 w 609"/>
                  <a:gd name="T59" fmla="*/ 0 h 96"/>
                  <a:gd name="T60" fmla="*/ 531 w 609"/>
                  <a:gd name="T61" fmla="*/ 0 h 96"/>
                  <a:gd name="T62" fmla="*/ 531 w 609"/>
                  <a:gd name="T63" fmla="*/ 0 h 96"/>
                  <a:gd name="T64" fmla="*/ 546 w 609"/>
                  <a:gd name="T65" fmla="*/ 0 h 96"/>
                  <a:gd name="T66" fmla="*/ 561 w 609"/>
                  <a:gd name="T67" fmla="*/ 3 h 96"/>
                  <a:gd name="T68" fmla="*/ 574 w 609"/>
                  <a:gd name="T69" fmla="*/ 6 h 96"/>
                  <a:gd name="T70" fmla="*/ 586 w 609"/>
                  <a:gd name="T71" fmla="*/ 10 h 96"/>
                  <a:gd name="T72" fmla="*/ 595 w 609"/>
                  <a:gd name="T73" fmla="*/ 15 h 96"/>
                  <a:gd name="T74" fmla="*/ 603 w 609"/>
                  <a:gd name="T75" fmla="*/ 21 h 96"/>
                  <a:gd name="T76" fmla="*/ 607 w 609"/>
                  <a:gd name="T77" fmla="*/ 29 h 96"/>
                  <a:gd name="T78" fmla="*/ 609 w 609"/>
                  <a:gd name="T79" fmla="*/ 36 h 96"/>
                  <a:gd name="T80" fmla="*/ 609 w 609"/>
                  <a:gd name="T81" fmla="*/ 5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09" h="96">
                    <a:moveTo>
                      <a:pt x="609" y="59"/>
                    </a:moveTo>
                    <a:lnTo>
                      <a:pt x="609" y="59"/>
                    </a:lnTo>
                    <a:lnTo>
                      <a:pt x="607" y="67"/>
                    </a:lnTo>
                    <a:lnTo>
                      <a:pt x="603" y="74"/>
                    </a:lnTo>
                    <a:lnTo>
                      <a:pt x="595" y="81"/>
                    </a:lnTo>
                    <a:lnTo>
                      <a:pt x="586" y="85"/>
                    </a:lnTo>
                    <a:lnTo>
                      <a:pt x="574" y="90"/>
                    </a:lnTo>
                    <a:lnTo>
                      <a:pt x="561" y="94"/>
                    </a:lnTo>
                    <a:lnTo>
                      <a:pt x="546" y="96"/>
                    </a:lnTo>
                    <a:lnTo>
                      <a:pt x="531" y="96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63" y="96"/>
                    </a:lnTo>
                    <a:lnTo>
                      <a:pt x="48" y="94"/>
                    </a:lnTo>
                    <a:lnTo>
                      <a:pt x="34" y="90"/>
                    </a:lnTo>
                    <a:lnTo>
                      <a:pt x="23" y="85"/>
                    </a:lnTo>
                    <a:lnTo>
                      <a:pt x="14" y="81"/>
                    </a:lnTo>
                    <a:lnTo>
                      <a:pt x="6" y="74"/>
                    </a:lnTo>
                    <a:lnTo>
                      <a:pt x="2" y="67"/>
                    </a:lnTo>
                    <a:lnTo>
                      <a:pt x="0" y="59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29"/>
                    </a:lnTo>
                    <a:lnTo>
                      <a:pt x="6" y="21"/>
                    </a:lnTo>
                    <a:lnTo>
                      <a:pt x="14" y="15"/>
                    </a:lnTo>
                    <a:lnTo>
                      <a:pt x="23" y="10"/>
                    </a:lnTo>
                    <a:lnTo>
                      <a:pt x="34" y="6"/>
                    </a:lnTo>
                    <a:lnTo>
                      <a:pt x="48" y="3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531" y="0"/>
                    </a:lnTo>
                    <a:lnTo>
                      <a:pt x="531" y="0"/>
                    </a:lnTo>
                    <a:lnTo>
                      <a:pt x="546" y="0"/>
                    </a:lnTo>
                    <a:lnTo>
                      <a:pt x="561" y="3"/>
                    </a:lnTo>
                    <a:lnTo>
                      <a:pt x="574" y="6"/>
                    </a:lnTo>
                    <a:lnTo>
                      <a:pt x="586" y="10"/>
                    </a:lnTo>
                    <a:lnTo>
                      <a:pt x="595" y="15"/>
                    </a:lnTo>
                    <a:lnTo>
                      <a:pt x="603" y="21"/>
                    </a:lnTo>
                    <a:lnTo>
                      <a:pt x="607" y="29"/>
                    </a:lnTo>
                    <a:lnTo>
                      <a:pt x="609" y="36"/>
                    </a:lnTo>
                    <a:lnTo>
                      <a:pt x="609" y="59"/>
                    </a:lnTo>
                    <a:close/>
                  </a:path>
                </a:pathLst>
              </a:custGeom>
              <a:solidFill>
                <a:srgbClr val="834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Freeform 23"/>
              <p:cNvSpPr>
                <a:spLocks/>
              </p:cNvSpPr>
              <p:nvPr userDrawn="1"/>
            </p:nvSpPr>
            <p:spPr bwMode="auto">
              <a:xfrm>
                <a:off x="7539038" y="2833688"/>
                <a:ext cx="320675" cy="103188"/>
              </a:xfrm>
              <a:custGeom>
                <a:avLst/>
                <a:gdLst>
                  <a:gd name="T0" fmla="*/ 403 w 403"/>
                  <a:gd name="T1" fmla="*/ 83 h 130"/>
                  <a:gd name="T2" fmla="*/ 403 w 403"/>
                  <a:gd name="T3" fmla="*/ 83 h 130"/>
                  <a:gd name="T4" fmla="*/ 402 w 403"/>
                  <a:gd name="T5" fmla="*/ 94 h 130"/>
                  <a:gd name="T6" fmla="*/ 399 w 403"/>
                  <a:gd name="T7" fmla="*/ 101 h 130"/>
                  <a:gd name="T8" fmla="*/ 394 w 403"/>
                  <a:gd name="T9" fmla="*/ 111 h 130"/>
                  <a:gd name="T10" fmla="*/ 387 w 403"/>
                  <a:gd name="T11" fmla="*/ 117 h 130"/>
                  <a:gd name="T12" fmla="*/ 379 w 403"/>
                  <a:gd name="T13" fmla="*/ 123 h 130"/>
                  <a:gd name="T14" fmla="*/ 370 w 403"/>
                  <a:gd name="T15" fmla="*/ 127 h 130"/>
                  <a:gd name="T16" fmla="*/ 359 w 403"/>
                  <a:gd name="T17" fmla="*/ 130 h 130"/>
                  <a:gd name="T18" fmla="*/ 348 w 403"/>
                  <a:gd name="T19" fmla="*/ 130 h 130"/>
                  <a:gd name="T20" fmla="*/ 55 w 403"/>
                  <a:gd name="T21" fmla="*/ 130 h 130"/>
                  <a:gd name="T22" fmla="*/ 55 w 403"/>
                  <a:gd name="T23" fmla="*/ 130 h 130"/>
                  <a:gd name="T24" fmla="*/ 44 w 403"/>
                  <a:gd name="T25" fmla="*/ 130 h 130"/>
                  <a:gd name="T26" fmla="*/ 33 w 403"/>
                  <a:gd name="T27" fmla="*/ 127 h 130"/>
                  <a:gd name="T28" fmla="*/ 24 w 403"/>
                  <a:gd name="T29" fmla="*/ 123 h 130"/>
                  <a:gd name="T30" fmla="*/ 17 w 403"/>
                  <a:gd name="T31" fmla="*/ 117 h 130"/>
                  <a:gd name="T32" fmla="*/ 9 w 403"/>
                  <a:gd name="T33" fmla="*/ 111 h 130"/>
                  <a:gd name="T34" fmla="*/ 4 w 403"/>
                  <a:gd name="T35" fmla="*/ 101 h 130"/>
                  <a:gd name="T36" fmla="*/ 1 w 403"/>
                  <a:gd name="T37" fmla="*/ 94 h 130"/>
                  <a:gd name="T38" fmla="*/ 0 w 403"/>
                  <a:gd name="T39" fmla="*/ 83 h 130"/>
                  <a:gd name="T40" fmla="*/ 0 w 403"/>
                  <a:gd name="T41" fmla="*/ 46 h 130"/>
                  <a:gd name="T42" fmla="*/ 0 w 403"/>
                  <a:gd name="T43" fmla="*/ 46 h 130"/>
                  <a:gd name="T44" fmla="*/ 1 w 403"/>
                  <a:gd name="T45" fmla="*/ 37 h 130"/>
                  <a:gd name="T46" fmla="*/ 4 w 403"/>
                  <a:gd name="T47" fmla="*/ 28 h 130"/>
                  <a:gd name="T48" fmla="*/ 9 w 403"/>
                  <a:gd name="T49" fmla="*/ 20 h 130"/>
                  <a:gd name="T50" fmla="*/ 17 w 403"/>
                  <a:gd name="T51" fmla="*/ 14 h 130"/>
                  <a:gd name="T52" fmla="*/ 24 w 403"/>
                  <a:gd name="T53" fmla="*/ 8 h 130"/>
                  <a:gd name="T54" fmla="*/ 33 w 403"/>
                  <a:gd name="T55" fmla="*/ 4 h 130"/>
                  <a:gd name="T56" fmla="*/ 44 w 403"/>
                  <a:gd name="T57" fmla="*/ 0 h 130"/>
                  <a:gd name="T58" fmla="*/ 55 w 403"/>
                  <a:gd name="T59" fmla="*/ 0 h 130"/>
                  <a:gd name="T60" fmla="*/ 348 w 403"/>
                  <a:gd name="T61" fmla="*/ 0 h 130"/>
                  <a:gd name="T62" fmla="*/ 348 w 403"/>
                  <a:gd name="T63" fmla="*/ 0 h 130"/>
                  <a:gd name="T64" fmla="*/ 359 w 403"/>
                  <a:gd name="T65" fmla="*/ 0 h 130"/>
                  <a:gd name="T66" fmla="*/ 370 w 403"/>
                  <a:gd name="T67" fmla="*/ 4 h 130"/>
                  <a:gd name="T68" fmla="*/ 379 w 403"/>
                  <a:gd name="T69" fmla="*/ 8 h 130"/>
                  <a:gd name="T70" fmla="*/ 387 w 403"/>
                  <a:gd name="T71" fmla="*/ 14 h 130"/>
                  <a:gd name="T72" fmla="*/ 394 w 403"/>
                  <a:gd name="T73" fmla="*/ 20 h 130"/>
                  <a:gd name="T74" fmla="*/ 399 w 403"/>
                  <a:gd name="T75" fmla="*/ 28 h 130"/>
                  <a:gd name="T76" fmla="*/ 402 w 403"/>
                  <a:gd name="T77" fmla="*/ 37 h 130"/>
                  <a:gd name="T78" fmla="*/ 403 w 403"/>
                  <a:gd name="T79" fmla="*/ 46 h 130"/>
                  <a:gd name="T80" fmla="*/ 403 w 403"/>
                  <a:gd name="T81" fmla="*/ 8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3" h="130">
                    <a:moveTo>
                      <a:pt x="403" y="83"/>
                    </a:moveTo>
                    <a:lnTo>
                      <a:pt x="403" y="83"/>
                    </a:lnTo>
                    <a:lnTo>
                      <a:pt x="402" y="94"/>
                    </a:lnTo>
                    <a:lnTo>
                      <a:pt x="399" y="101"/>
                    </a:lnTo>
                    <a:lnTo>
                      <a:pt x="394" y="111"/>
                    </a:lnTo>
                    <a:lnTo>
                      <a:pt x="387" y="117"/>
                    </a:lnTo>
                    <a:lnTo>
                      <a:pt x="379" y="123"/>
                    </a:lnTo>
                    <a:lnTo>
                      <a:pt x="370" y="127"/>
                    </a:lnTo>
                    <a:lnTo>
                      <a:pt x="359" y="130"/>
                    </a:lnTo>
                    <a:lnTo>
                      <a:pt x="348" y="130"/>
                    </a:lnTo>
                    <a:lnTo>
                      <a:pt x="55" y="130"/>
                    </a:lnTo>
                    <a:lnTo>
                      <a:pt x="55" y="130"/>
                    </a:lnTo>
                    <a:lnTo>
                      <a:pt x="44" y="130"/>
                    </a:lnTo>
                    <a:lnTo>
                      <a:pt x="33" y="127"/>
                    </a:lnTo>
                    <a:lnTo>
                      <a:pt x="24" y="123"/>
                    </a:lnTo>
                    <a:lnTo>
                      <a:pt x="17" y="117"/>
                    </a:lnTo>
                    <a:lnTo>
                      <a:pt x="9" y="111"/>
                    </a:lnTo>
                    <a:lnTo>
                      <a:pt x="4" y="101"/>
                    </a:lnTo>
                    <a:lnTo>
                      <a:pt x="1" y="94"/>
                    </a:lnTo>
                    <a:lnTo>
                      <a:pt x="0" y="83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1" y="37"/>
                    </a:lnTo>
                    <a:lnTo>
                      <a:pt x="4" y="28"/>
                    </a:lnTo>
                    <a:lnTo>
                      <a:pt x="9" y="20"/>
                    </a:lnTo>
                    <a:lnTo>
                      <a:pt x="17" y="14"/>
                    </a:lnTo>
                    <a:lnTo>
                      <a:pt x="24" y="8"/>
                    </a:lnTo>
                    <a:lnTo>
                      <a:pt x="33" y="4"/>
                    </a:lnTo>
                    <a:lnTo>
                      <a:pt x="44" y="0"/>
                    </a:lnTo>
                    <a:lnTo>
                      <a:pt x="55" y="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59" y="0"/>
                    </a:lnTo>
                    <a:lnTo>
                      <a:pt x="370" y="4"/>
                    </a:lnTo>
                    <a:lnTo>
                      <a:pt x="379" y="8"/>
                    </a:lnTo>
                    <a:lnTo>
                      <a:pt x="387" y="14"/>
                    </a:lnTo>
                    <a:lnTo>
                      <a:pt x="394" y="20"/>
                    </a:lnTo>
                    <a:lnTo>
                      <a:pt x="399" y="28"/>
                    </a:lnTo>
                    <a:lnTo>
                      <a:pt x="402" y="37"/>
                    </a:lnTo>
                    <a:lnTo>
                      <a:pt x="403" y="46"/>
                    </a:lnTo>
                    <a:lnTo>
                      <a:pt x="403" y="83"/>
                    </a:lnTo>
                    <a:close/>
                  </a:path>
                </a:pathLst>
              </a:custGeom>
              <a:solidFill>
                <a:srgbClr val="834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24"/>
              <p:cNvSpPr>
                <a:spLocks/>
              </p:cNvSpPr>
              <p:nvPr userDrawn="1"/>
            </p:nvSpPr>
            <p:spPr bwMode="auto">
              <a:xfrm>
                <a:off x="7170738" y="1384301"/>
                <a:ext cx="1065212" cy="1217613"/>
              </a:xfrm>
              <a:custGeom>
                <a:avLst/>
                <a:gdLst>
                  <a:gd name="T0" fmla="*/ 1122 w 1342"/>
                  <a:gd name="T1" fmla="*/ 175 h 1535"/>
                  <a:gd name="T2" fmla="*/ 1046 w 1342"/>
                  <a:gd name="T3" fmla="*/ 115 h 1535"/>
                  <a:gd name="T4" fmla="*/ 962 w 1342"/>
                  <a:gd name="T5" fmla="*/ 68 h 1535"/>
                  <a:gd name="T6" fmla="*/ 870 w 1342"/>
                  <a:gd name="T7" fmla="*/ 31 h 1535"/>
                  <a:gd name="T8" fmla="*/ 774 w 1342"/>
                  <a:gd name="T9" fmla="*/ 8 h 1535"/>
                  <a:gd name="T10" fmla="*/ 671 w 1342"/>
                  <a:gd name="T11" fmla="*/ 0 h 1535"/>
                  <a:gd name="T12" fmla="*/ 602 w 1342"/>
                  <a:gd name="T13" fmla="*/ 5 h 1535"/>
                  <a:gd name="T14" fmla="*/ 503 w 1342"/>
                  <a:gd name="T15" fmla="*/ 22 h 1535"/>
                  <a:gd name="T16" fmla="*/ 410 w 1342"/>
                  <a:gd name="T17" fmla="*/ 54 h 1535"/>
                  <a:gd name="T18" fmla="*/ 323 w 1342"/>
                  <a:gd name="T19" fmla="*/ 98 h 1535"/>
                  <a:gd name="T20" fmla="*/ 245 w 1342"/>
                  <a:gd name="T21" fmla="*/ 155 h 1535"/>
                  <a:gd name="T22" fmla="*/ 196 w 1342"/>
                  <a:gd name="T23" fmla="*/ 198 h 1535"/>
                  <a:gd name="T24" fmla="*/ 133 w 1342"/>
                  <a:gd name="T25" fmla="*/ 271 h 1535"/>
                  <a:gd name="T26" fmla="*/ 81 w 1342"/>
                  <a:gd name="T27" fmla="*/ 352 h 1535"/>
                  <a:gd name="T28" fmla="*/ 41 w 1342"/>
                  <a:gd name="T29" fmla="*/ 441 h 1535"/>
                  <a:gd name="T30" fmla="*/ 14 w 1342"/>
                  <a:gd name="T31" fmla="*/ 537 h 1535"/>
                  <a:gd name="T32" fmla="*/ 0 w 1342"/>
                  <a:gd name="T33" fmla="*/ 638 h 1535"/>
                  <a:gd name="T34" fmla="*/ 1 w 1342"/>
                  <a:gd name="T35" fmla="*/ 725 h 1535"/>
                  <a:gd name="T36" fmla="*/ 24 w 1342"/>
                  <a:gd name="T37" fmla="*/ 872 h 1535"/>
                  <a:gd name="T38" fmla="*/ 70 w 1342"/>
                  <a:gd name="T39" fmla="*/ 1002 h 1535"/>
                  <a:gd name="T40" fmla="*/ 112 w 1342"/>
                  <a:gd name="T41" fmla="*/ 1077 h 1535"/>
                  <a:gd name="T42" fmla="*/ 183 w 1342"/>
                  <a:gd name="T43" fmla="*/ 1173 h 1535"/>
                  <a:gd name="T44" fmla="*/ 263 w 1342"/>
                  <a:gd name="T45" fmla="*/ 1256 h 1535"/>
                  <a:gd name="T46" fmla="*/ 298 w 1342"/>
                  <a:gd name="T47" fmla="*/ 1289 h 1535"/>
                  <a:gd name="T48" fmla="*/ 324 w 1342"/>
                  <a:gd name="T49" fmla="*/ 1331 h 1535"/>
                  <a:gd name="T50" fmla="*/ 352 w 1342"/>
                  <a:gd name="T51" fmla="*/ 1392 h 1535"/>
                  <a:gd name="T52" fmla="*/ 362 w 1342"/>
                  <a:gd name="T53" fmla="*/ 1483 h 1535"/>
                  <a:gd name="T54" fmla="*/ 375 w 1342"/>
                  <a:gd name="T55" fmla="*/ 1512 h 1535"/>
                  <a:gd name="T56" fmla="*/ 410 w 1342"/>
                  <a:gd name="T57" fmla="*/ 1531 h 1535"/>
                  <a:gd name="T58" fmla="*/ 893 w 1342"/>
                  <a:gd name="T59" fmla="*/ 1535 h 1535"/>
                  <a:gd name="T60" fmla="*/ 923 w 1342"/>
                  <a:gd name="T61" fmla="*/ 1531 h 1535"/>
                  <a:gd name="T62" fmla="*/ 959 w 1342"/>
                  <a:gd name="T63" fmla="*/ 1512 h 1535"/>
                  <a:gd name="T64" fmla="*/ 972 w 1342"/>
                  <a:gd name="T65" fmla="*/ 1483 h 1535"/>
                  <a:gd name="T66" fmla="*/ 972 w 1342"/>
                  <a:gd name="T67" fmla="*/ 1415 h 1535"/>
                  <a:gd name="T68" fmla="*/ 995 w 1342"/>
                  <a:gd name="T69" fmla="*/ 1352 h 1535"/>
                  <a:gd name="T70" fmla="*/ 1035 w 1342"/>
                  <a:gd name="T71" fmla="*/ 1282 h 1535"/>
                  <a:gd name="T72" fmla="*/ 1115 w 1342"/>
                  <a:gd name="T73" fmla="*/ 1205 h 1535"/>
                  <a:gd name="T74" fmla="*/ 1193 w 1342"/>
                  <a:gd name="T75" fmla="*/ 1115 h 1535"/>
                  <a:gd name="T76" fmla="*/ 1240 w 1342"/>
                  <a:gd name="T77" fmla="*/ 1048 h 1535"/>
                  <a:gd name="T78" fmla="*/ 1300 w 1342"/>
                  <a:gd name="T79" fmla="*/ 925 h 1535"/>
                  <a:gd name="T80" fmla="*/ 1326 w 1342"/>
                  <a:gd name="T81" fmla="*/ 832 h 1535"/>
                  <a:gd name="T82" fmla="*/ 1338 w 1342"/>
                  <a:gd name="T83" fmla="*/ 756 h 1535"/>
                  <a:gd name="T84" fmla="*/ 1342 w 1342"/>
                  <a:gd name="T85" fmla="*/ 672 h 1535"/>
                  <a:gd name="T86" fmla="*/ 1341 w 1342"/>
                  <a:gd name="T87" fmla="*/ 636 h 1535"/>
                  <a:gd name="T88" fmla="*/ 1329 w 1342"/>
                  <a:gd name="T89" fmla="*/ 535 h 1535"/>
                  <a:gd name="T90" fmla="*/ 1301 w 1342"/>
                  <a:gd name="T91" fmla="*/ 441 h 1535"/>
                  <a:gd name="T92" fmla="*/ 1261 w 1342"/>
                  <a:gd name="T93" fmla="*/ 352 h 1535"/>
                  <a:gd name="T94" fmla="*/ 1209 w 1342"/>
                  <a:gd name="T95" fmla="*/ 269 h 1535"/>
                  <a:gd name="T96" fmla="*/ 1145 w 1342"/>
                  <a:gd name="T97" fmla="*/ 198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42" h="1535">
                    <a:moveTo>
                      <a:pt x="1145" y="198"/>
                    </a:moveTo>
                    <a:lnTo>
                      <a:pt x="1145" y="198"/>
                    </a:lnTo>
                    <a:lnTo>
                      <a:pt x="1122" y="175"/>
                    </a:lnTo>
                    <a:lnTo>
                      <a:pt x="1098" y="153"/>
                    </a:lnTo>
                    <a:lnTo>
                      <a:pt x="1072" y="133"/>
                    </a:lnTo>
                    <a:lnTo>
                      <a:pt x="1046" y="115"/>
                    </a:lnTo>
                    <a:lnTo>
                      <a:pt x="1018" y="98"/>
                    </a:lnTo>
                    <a:lnTo>
                      <a:pt x="991" y="81"/>
                    </a:lnTo>
                    <a:lnTo>
                      <a:pt x="962" y="68"/>
                    </a:lnTo>
                    <a:lnTo>
                      <a:pt x="933" y="54"/>
                    </a:lnTo>
                    <a:lnTo>
                      <a:pt x="902" y="42"/>
                    </a:lnTo>
                    <a:lnTo>
                      <a:pt x="870" y="31"/>
                    </a:lnTo>
                    <a:lnTo>
                      <a:pt x="838" y="22"/>
                    </a:lnTo>
                    <a:lnTo>
                      <a:pt x="806" y="14"/>
                    </a:lnTo>
                    <a:lnTo>
                      <a:pt x="774" y="8"/>
                    </a:lnTo>
                    <a:lnTo>
                      <a:pt x="740" y="5"/>
                    </a:lnTo>
                    <a:lnTo>
                      <a:pt x="705" y="2"/>
                    </a:lnTo>
                    <a:lnTo>
                      <a:pt x="671" y="0"/>
                    </a:lnTo>
                    <a:lnTo>
                      <a:pt x="671" y="0"/>
                    </a:lnTo>
                    <a:lnTo>
                      <a:pt x="636" y="2"/>
                    </a:lnTo>
                    <a:lnTo>
                      <a:pt x="602" y="5"/>
                    </a:lnTo>
                    <a:lnTo>
                      <a:pt x="569" y="8"/>
                    </a:lnTo>
                    <a:lnTo>
                      <a:pt x="535" y="14"/>
                    </a:lnTo>
                    <a:lnTo>
                      <a:pt x="503" y="22"/>
                    </a:lnTo>
                    <a:lnTo>
                      <a:pt x="471" y="31"/>
                    </a:lnTo>
                    <a:lnTo>
                      <a:pt x="440" y="42"/>
                    </a:lnTo>
                    <a:lnTo>
                      <a:pt x="410" y="54"/>
                    </a:lnTo>
                    <a:lnTo>
                      <a:pt x="381" y="68"/>
                    </a:lnTo>
                    <a:lnTo>
                      <a:pt x="352" y="81"/>
                    </a:lnTo>
                    <a:lnTo>
                      <a:pt x="323" y="98"/>
                    </a:lnTo>
                    <a:lnTo>
                      <a:pt x="295" y="115"/>
                    </a:lnTo>
                    <a:lnTo>
                      <a:pt x="269" y="135"/>
                    </a:lnTo>
                    <a:lnTo>
                      <a:pt x="245" y="155"/>
                    </a:lnTo>
                    <a:lnTo>
                      <a:pt x="220" y="175"/>
                    </a:lnTo>
                    <a:lnTo>
                      <a:pt x="196" y="198"/>
                    </a:lnTo>
                    <a:lnTo>
                      <a:pt x="196" y="198"/>
                    </a:lnTo>
                    <a:lnTo>
                      <a:pt x="174" y="220"/>
                    </a:lnTo>
                    <a:lnTo>
                      <a:pt x="153" y="245"/>
                    </a:lnTo>
                    <a:lnTo>
                      <a:pt x="133" y="271"/>
                    </a:lnTo>
                    <a:lnTo>
                      <a:pt x="115" y="297"/>
                    </a:lnTo>
                    <a:lnTo>
                      <a:pt x="96" y="324"/>
                    </a:lnTo>
                    <a:lnTo>
                      <a:pt x="81" y="352"/>
                    </a:lnTo>
                    <a:lnTo>
                      <a:pt x="66" y="381"/>
                    </a:lnTo>
                    <a:lnTo>
                      <a:pt x="52" y="410"/>
                    </a:lnTo>
                    <a:lnTo>
                      <a:pt x="41" y="441"/>
                    </a:lnTo>
                    <a:lnTo>
                      <a:pt x="30" y="473"/>
                    </a:lnTo>
                    <a:lnTo>
                      <a:pt x="21" y="505"/>
                    </a:lnTo>
                    <a:lnTo>
                      <a:pt x="14" y="537"/>
                    </a:lnTo>
                    <a:lnTo>
                      <a:pt x="8" y="571"/>
                    </a:lnTo>
                    <a:lnTo>
                      <a:pt x="3" y="604"/>
                    </a:lnTo>
                    <a:lnTo>
                      <a:pt x="0" y="638"/>
                    </a:lnTo>
                    <a:lnTo>
                      <a:pt x="0" y="672"/>
                    </a:lnTo>
                    <a:lnTo>
                      <a:pt x="0" y="672"/>
                    </a:lnTo>
                    <a:lnTo>
                      <a:pt x="1" y="725"/>
                    </a:lnTo>
                    <a:lnTo>
                      <a:pt x="6" y="777"/>
                    </a:lnTo>
                    <a:lnTo>
                      <a:pt x="14" y="826"/>
                    </a:lnTo>
                    <a:lnTo>
                      <a:pt x="24" y="872"/>
                    </a:lnTo>
                    <a:lnTo>
                      <a:pt x="37" y="918"/>
                    </a:lnTo>
                    <a:lnTo>
                      <a:pt x="53" y="961"/>
                    </a:lnTo>
                    <a:lnTo>
                      <a:pt x="70" y="1002"/>
                    </a:lnTo>
                    <a:lnTo>
                      <a:pt x="90" y="1040"/>
                    </a:lnTo>
                    <a:lnTo>
                      <a:pt x="90" y="1040"/>
                    </a:lnTo>
                    <a:lnTo>
                      <a:pt x="112" y="1077"/>
                    </a:lnTo>
                    <a:lnTo>
                      <a:pt x="134" y="1110"/>
                    </a:lnTo>
                    <a:lnTo>
                      <a:pt x="157" y="1142"/>
                    </a:lnTo>
                    <a:lnTo>
                      <a:pt x="183" y="1173"/>
                    </a:lnTo>
                    <a:lnTo>
                      <a:pt x="209" y="1202"/>
                    </a:lnTo>
                    <a:lnTo>
                      <a:pt x="235" y="1230"/>
                    </a:lnTo>
                    <a:lnTo>
                      <a:pt x="263" y="1256"/>
                    </a:lnTo>
                    <a:lnTo>
                      <a:pt x="290" y="1280"/>
                    </a:lnTo>
                    <a:lnTo>
                      <a:pt x="290" y="1280"/>
                    </a:lnTo>
                    <a:lnTo>
                      <a:pt x="298" y="1289"/>
                    </a:lnTo>
                    <a:lnTo>
                      <a:pt x="307" y="1303"/>
                    </a:lnTo>
                    <a:lnTo>
                      <a:pt x="307" y="1303"/>
                    </a:lnTo>
                    <a:lnTo>
                      <a:pt x="324" y="1331"/>
                    </a:lnTo>
                    <a:lnTo>
                      <a:pt x="341" y="1364"/>
                    </a:lnTo>
                    <a:lnTo>
                      <a:pt x="341" y="1364"/>
                    </a:lnTo>
                    <a:lnTo>
                      <a:pt x="352" y="1392"/>
                    </a:lnTo>
                    <a:lnTo>
                      <a:pt x="362" y="1418"/>
                    </a:lnTo>
                    <a:lnTo>
                      <a:pt x="362" y="1483"/>
                    </a:lnTo>
                    <a:lnTo>
                      <a:pt x="362" y="1483"/>
                    </a:lnTo>
                    <a:lnTo>
                      <a:pt x="364" y="1494"/>
                    </a:lnTo>
                    <a:lnTo>
                      <a:pt x="368" y="1503"/>
                    </a:lnTo>
                    <a:lnTo>
                      <a:pt x="375" y="1512"/>
                    </a:lnTo>
                    <a:lnTo>
                      <a:pt x="385" y="1520"/>
                    </a:lnTo>
                    <a:lnTo>
                      <a:pt x="396" y="1526"/>
                    </a:lnTo>
                    <a:lnTo>
                      <a:pt x="410" y="1531"/>
                    </a:lnTo>
                    <a:lnTo>
                      <a:pt x="425" y="1534"/>
                    </a:lnTo>
                    <a:lnTo>
                      <a:pt x="440" y="1535"/>
                    </a:lnTo>
                    <a:lnTo>
                      <a:pt x="893" y="1535"/>
                    </a:lnTo>
                    <a:lnTo>
                      <a:pt x="893" y="1535"/>
                    </a:lnTo>
                    <a:lnTo>
                      <a:pt x="910" y="1534"/>
                    </a:lnTo>
                    <a:lnTo>
                      <a:pt x="923" y="1531"/>
                    </a:lnTo>
                    <a:lnTo>
                      <a:pt x="937" y="1526"/>
                    </a:lnTo>
                    <a:lnTo>
                      <a:pt x="949" y="1520"/>
                    </a:lnTo>
                    <a:lnTo>
                      <a:pt x="959" y="1512"/>
                    </a:lnTo>
                    <a:lnTo>
                      <a:pt x="966" y="1503"/>
                    </a:lnTo>
                    <a:lnTo>
                      <a:pt x="971" y="1494"/>
                    </a:lnTo>
                    <a:lnTo>
                      <a:pt x="972" y="1483"/>
                    </a:lnTo>
                    <a:lnTo>
                      <a:pt x="972" y="1416"/>
                    </a:lnTo>
                    <a:lnTo>
                      <a:pt x="972" y="1416"/>
                    </a:lnTo>
                    <a:lnTo>
                      <a:pt x="972" y="1415"/>
                    </a:lnTo>
                    <a:lnTo>
                      <a:pt x="972" y="1415"/>
                    </a:lnTo>
                    <a:lnTo>
                      <a:pt x="983" y="1384"/>
                    </a:lnTo>
                    <a:lnTo>
                      <a:pt x="995" y="1352"/>
                    </a:lnTo>
                    <a:lnTo>
                      <a:pt x="995" y="1352"/>
                    </a:lnTo>
                    <a:lnTo>
                      <a:pt x="1015" y="1314"/>
                    </a:lnTo>
                    <a:lnTo>
                      <a:pt x="1035" y="1282"/>
                    </a:lnTo>
                    <a:lnTo>
                      <a:pt x="1035" y="1282"/>
                    </a:lnTo>
                    <a:lnTo>
                      <a:pt x="1089" y="1231"/>
                    </a:lnTo>
                    <a:lnTo>
                      <a:pt x="1115" y="1205"/>
                    </a:lnTo>
                    <a:lnTo>
                      <a:pt x="1142" y="1176"/>
                    </a:lnTo>
                    <a:lnTo>
                      <a:pt x="1168" y="1147"/>
                    </a:lnTo>
                    <a:lnTo>
                      <a:pt x="1193" y="1115"/>
                    </a:lnTo>
                    <a:lnTo>
                      <a:pt x="1217" y="1083"/>
                    </a:lnTo>
                    <a:lnTo>
                      <a:pt x="1240" y="1048"/>
                    </a:lnTo>
                    <a:lnTo>
                      <a:pt x="1240" y="1048"/>
                    </a:lnTo>
                    <a:lnTo>
                      <a:pt x="1261" y="1009"/>
                    </a:lnTo>
                    <a:lnTo>
                      <a:pt x="1281" y="968"/>
                    </a:lnTo>
                    <a:lnTo>
                      <a:pt x="1300" y="925"/>
                    </a:lnTo>
                    <a:lnTo>
                      <a:pt x="1313" y="879"/>
                    </a:lnTo>
                    <a:lnTo>
                      <a:pt x="1313" y="879"/>
                    </a:lnTo>
                    <a:lnTo>
                      <a:pt x="1326" y="832"/>
                    </a:lnTo>
                    <a:lnTo>
                      <a:pt x="1330" y="808"/>
                    </a:lnTo>
                    <a:lnTo>
                      <a:pt x="1335" y="782"/>
                    </a:lnTo>
                    <a:lnTo>
                      <a:pt x="1338" y="756"/>
                    </a:lnTo>
                    <a:lnTo>
                      <a:pt x="1341" y="728"/>
                    </a:lnTo>
                    <a:lnTo>
                      <a:pt x="1342" y="701"/>
                    </a:lnTo>
                    <a:lnTo>
                      <a:pt x="1342" y="672"/>
                    </a:lnTo>
                    <a:lnTo>
                      <a:pt x="1342" y="670"/>
                    </a:lnTo>
                    <a:lnTo>
                      <a:pt x="1342" y="670"/>
                    </a:lnTo>
                    <a:lnTo>
                      <a:pt x="1341" y="636"/>
                    </a:lnTo>
                    <a:lnTo>
                      <a:pt x="1339" y="603"/>
                    </a:lnTo>
                    <a:lnTo>
                      <a:pt x="1335" y="569"/>
                    </a:lnTo>
                    <a:lnTo>
                      <a:pt x="1329" y="535"/>
                    </a:lnTo>
                    <a:lnTo>
                      <a:pt x="1321" y="503"/>
                    </a:lnTo>
                    <a:lnTo>
                      <a:pt x="1312" y="471"/>
                    </a:lnTo>
                    <a:lnTo>
                      <a:pt x="1301" y="441"/>
                    </a:lnTo>
                    <a:lnTo>
                      <a:pt x="1289" y="410"/>
                    </a:lnTo>
                    <a:lnTo>
                      <a:pt x="1277" y="379"/>
                    </a:lnTo>
                    <a:lnTo>
                      <a:pt x="1261" y="352"/>
                    </a:lnTo>
                    <a:lnTo>
                      <a:pt x="1244" y="323"/>
                    </a:lnTo>
                    <a:lnTo>
                      <a:pt x="1228" y="295"/>
                    </a:lnTo>
                    <a:lnTo>
                      <a:pt x="1209" y="269"/>
                    </a:lnTo>
                    <a:lnTo>
                      <a:pt x="1189" y="245"/>
                    </a:lnTo>
                    <a:lnTo>
                      <a:pt x="1168" y="220"/>
                    </a:lnTo>
                    <a:lnTo>
                      <a:pt x="1145" y="198"/>
                    </a:lnTo>
                    <a:lnTo>
                      <a:pt x="1145" y="198"/>
                    </a:lnTo>
                    <a:close/>
                  </a:path>
                </a:pathLst>
              </a:custGeom>
              <a:solidFill>
                <a:srgbClr val="834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25"/>
              <p:cNvSpPr>
                <a:spLocks/>
              </p:cNvSpPr>
              <p:nvPr userDrawn="1"/>
            </p:nvSpPr>
            <p:spPr bwMode="auto">
              <a:xfrm>
                <a:off x="5718175" y="2887663"/>
                <a:ext cx="2027237" cy="735013"/>
              </a:xfrm>
              <a:custGeom>
                <a:avLst/>
                <a:gdLst>
                  <a:gd name="T0" fmla="*/ 55 w 2553"/>
                  <a:gd name="T1" fmla="*/ 926 h 926"/>
                  <a:gd name="T2" fmla="*/ 55 w 2553"/>
                  <a:gd name="T3" fmla="*/ 926 h 926"/>
                  <a:gd name="T4" fmla="*/ 44 w 2553"/>
                  <a:gd name="T5" fmla="*/ 925 h 926"/>
                  <a:gd name="T6" fmla="*/ 33 w 2553"/>
                  <a:gd name="T7" fmla="*/ 922 h 926"/>
                  <a:gd name="T8" fmla="*/ 24 w 2553"/>
                  <a:gd name="T9" fmla="*/ 916 h 926"/>
                  <a:gd name="T10" fmla="*/ 15 w 2553"/>
                  <a:gd name="T11" fmla="*/ 909 h 926"/>
                  <a:gd name="T12" fmla="*/ 9 w 2553"/>
                  <a:gd name="T13" fmla="*/ 902 h 926"/>
                  <a:gd name="T14" fmla="*/ 3 w 2553"/>
                  <a:gd name="T15" fmla="*/ 891 h 926"/>
                  <a:gd name="T16" fmla="*/ 0 w 2553"/>
                  <a:gd name="T17" fmla="*/ 882 h 926"/>
                  <a:gd name="T18" fmla="*/ 0 w 2553"/>
                  <a:gd name="T19" fmla="*/ 870 h 926"/>
                  <a:gd name="T20" fmla="*/ 0 w 2553"/>
                  <a:gd name="T21" fmla="*/ 481 h 926"/>
                  <a:gd name="T22" fmla="*/ 0 w 2553"/>
                  <a:gd name="T23" fmla="*/ 481 h 926"/>
                  <a:gd name="T24" fmla="*/ 0 w 2553"/>
                  <a:gd name="T25" fmla="*/ 471 h 926"/>
                  <a:gd name="T26" fmla="*/ 3 w 2553"/>
                  <a:gd name="T27" fmla="*/ 460 h 926"/>
                  <a:gd name="T28" fmla="*/ 9 w 2553"/>
                  <a:gd name="T29" fmla="*/ 451 h 926"/>
                  <a:gd name="T30" fmla="*/ 15 w 2553"/>
                  <a:gd name="T31" fmla="*/ 443 h 926"/>
                  <a:gd name="T32" fmla="*/ 24 w 2553"/>
                  <a:gd name="T33" fmla="*/ 435 h 926"/>
                  <a:gd name="T34" fmla="*/ 33 w 2553"/>
                  <a:gd name="T35" fmla="*/ 431 h 926"/>
                  <a:gd name="T36" fmla="*/ 44 w 2553"/>
                  <a:gd name="T37" fmla="*/ 428 h 926"/>
                  <a:gd name="T38" fmla="*/ 55 w 2553"/>
                  <a:gd name="T39" fmla="*/ 426 h 926"/>
                  <a:gd name="T40" fmla="*/ 2440 w 2553"/>
                  <a:gd name="T41" fmla="*/ 426 h 926"/>
                  <a:gd name="T42" fmla="*/ 2440 w 2553"/>
                  <a:gd name="T43" fmla="*/ 55 h 926"/>
                  <a:gd name="T44" fmla="*/ 2440 w 2553"/>
                  <a:gd name="T45" fmla="*/ 55 h 926"/>
                  <a:gd name="T46" fmla="*/ 2441 w 2553"/>
                  <a:gd name="T47" fmla="*/ 44 h 926"/>
                  <a:gd name="T48" fmla="*/ 2445 w 2553"/>
                  <a:gd name="T49" fmla="*/ 33 h 926"/>
                  <a:gd name="T50" fmla="*/ 2451 w 2553"/>
                  <a:gd name="T51" fmla="*/ 24 h 926"/>
                  <a:gd name="T52" fmla="*/ 2457 w 2553"/>
                  <a:gd name="T53" fmla="*/ 15 h 926"/>
                  <a:gd name="T54" fmla="*/ 2466 w 2553"/>
                  <a:gd name="T55" fmla="*/ 9 h 926"/>
                  <a:gd name="T56" fmla="*/ 2475 w 2553"/>
                  <a:gd name="T57" fmla="*/ 3 h 926"/>
                  <a:gd name="T58" fmla="*/ 2486 w 2553"/>
                  <a:gd name="T59" fmla="*/ 0 h 926"/>
                  <a:gd name="T60" fmla="*/ 2497 w 2553"/>
                  <a:gd name="T61" fmla="*/ 0 h 926"/>
                  <a:gd name="T62" fmla="*/ 2497 w 2553"/>
                  <a:gd name="T63" fmla="*/ 0 h 926"/>
                  <a:gd name="T64" fmla="*/ 2507 w 2553"/>
                  <a:gd name="T65" fmla="*/ 0 h 926"/>
                  <a:gd name="T66" fmla="*/ 2518 w 2553"/>
                  <a:gd name="T67" fmla="*/ 3 h 926"/>
                  <a:gd name="T68" fmla="*/ 2527 w 2553"/>
                  <a:gd name="T69" fmla="*/ 9 h 926"/>
                  <a:gd name="T70" fmla="*/ 2536 w 2553"/>
                  <a:gd name="T71" fmla="*/ 15 h 926"/>
                  <a:gd name="T72" fmla="*/ 2542 w 2553"/>
                  <a:gd name="T73" fmla="*/ 24 h 926"/>
                  <a:gd name="T74" fmla="*/ 2549 w 2553"/>
                  <a:gd name="T75" fmla="*/ 33 h 926"/>
                  <a:gd name="T76" fmla="*/ 2552 w 2553"/>
                  <a:gd name="T77" fmla="*/ 44 h 926"/>
                  <a:gd name="T78" fmla="*/ 2553 w 2553"/>
                  <a:gd name="T79" fmla="*/ 55 h 926"/>
                  <a:gd name="T80" fmla="*/ 2553 w 2553"/>
                  <a:gd name="T81" fmla="*/ 481 h 926"/>
                  <a:gd name="T82" fmla="*/ 2553 w 2553"/>
                  <a:gd name="T83" fmla="*/ 481 h 926"/>
                  <a:gd name="T84" fmla="*/ 2552 w 2553"/>
                  <a:gd name="T85" fmla="*/ 494 h 926"/>
                  <a:gd name="T86" fmla="*/ 2549 w 2553"/>
                  <a:gd name="T87" fmla="*/ 504 h 926"/>
                  <a:gd name="T88" fmla="*/ 2542 w 2553"/>
                  <a:gd name="T89" fmla="*/ 513 h 926"/>
                  <a:gd name="T90" fmla="*/ 2536 w 2553"/>
                  <a:gd name="T91" fmla="*/ 521 h 926"/>
                  <a:gd name="T92" fmla="*/ 2527 w 2553"/>
                  <a:gd name="T93" fmla="*/ 529 h 926"/>
                  <a:gd name="T94" fmla="*/ 2518 w 2553"/>
                  <a:gd name="T95" fmla="*/ 533 h 926"/>
                  <a:gd name="T96" fmla="*/ 2507 w 2553"/>
                  <a:gd name="T97" fmla="*/ 536 h 926"/>
                  <a:gd name="T98" fmla="*/ 2497 w 2553"/>
                  <a:gd name="T99" fmla="*/ 538 h 926"/>
                  <a:gd name="T100" fmla="*/ 111 w 2553"/>
                  <a:gd name="T101" fmla="*/ 538 h 926"/>
                  <a:gd name="T102" fmla="*/ 111 w 2553"/>
                  <a:gd name="T103" fmla="*/ 870 h 926"/>
                  <a:gd name="T104" fmla="*/ 111 w 2553"/>
                  <a:gd name="T105" fmla="*/ 870 h 926"/>
                  <a:gd name="T106" fmla="*/ 110 w 2553"/>
                  <a:gd name="T107" fmla="*/ 882 h 926"/>
                  <a:gd name="T108" fmla="*/ 107 w 2553"/>
                  <a:gd name="T109" fmla="*/ 891 h 926"/>
                  <a:gd name="T110" fmla="*/ 102 w 2553"/>
                  <a:gd name="T111" fmla="*/ 902 h 926"/>
                  <a:gd name="T112" fmla="*/ 95 w 2553"/>
                  <a:gd name="T113" fmla="*/ 909 h 926"/>
                  <a:gd name="T114" fmla="*/ 87 w 2553"/>
                  <a:gd name="T115" fmla="*/ 916 h 926"/>
                  <a:gd name="T116" fmla="*/ 76 w 2553"/>
                  <a:gd name="T117" fmla="*/ 922 h 926"/>
                  <a:gd name="T118" fmla="*/ 67 w 2553"/>
                  <a:gd name="T119" fmla="*/ 925 h 926"/>
                  <a:gd name="T120" fmla="*/ 55 w 2553"/>
                  <a:gd name="T121" fmla="*/ 926 h 926"/>
                  <a:gd name="T122" fmla="*/ 55 w 2553"/>
                  <a:gd name="T123" fmla="*/ 926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53" h="926">
                    <a:moveTo>
                      <a:pt x="55" y="926"/>
                    </a:moveTo>
                    <a:lnTo>
                      <a:pt x="55" y="926"/>
                    </a:lnTo>
                    <a:lnTo>
                      <a:pt x="44" y="925"/>
                    </a:lnTo>
                    <a:lnTo>
                      <a:pt x="33" y="922"/>
                    </a:lnTo>
                    <a:lnTo>
                      <a:pt x="24" y="916"/>
                    </a:lnTo>
                    <a:lnTo>
                      <a:pt x="15" y="909"/>
                    </a:lnTo>
                    <a:lnTo>
                      <a:pt x="9" y="902"/>
                    </a:lnTo>
                    <a:lnTo>
                      <a:pt x="3" y="891"/>
                    </a:lnTo>
                    <a:lnTo>
                      <a:pt x="0" y="882"/>
                    </a:lnTo>
                    <a:lnTo>
                      <a:pt x="0" y="870"/>
                    </a:lnTo>
                    <a:lnTo>
                      <a:pt x="0" y="481"/>
                    </a:lnTo>
                    <a:lnTo>
                      <a:pt x="0" y="481"/>
                    </a:lnTo>
                    <a:lnTo>
                      <a:pt x="0" y="471"/>
                    </a:lnTo>
                    <a:lnTo>
                      <a:pt x="3" y="460"/>
                    </a:lnTo>
                    <a:lnTo>
                      <a:pt x="9" y="451"/>
                    </a:lnTo>
                    <a:lnTo>
                      <a:pt x="15" y="443"/>
                    </a:lnTo>
                    <a:lnTo>
                      <a:pt x="24" y="435"/>
                    </a:lnTo>
                    <a:lnTo>
                      <a:pt x="33" y="431"/>
                    </a:lnTo>
                    <a:lnTo>
                      <a:pt x="44" y="428"/>
                    </a:lnTo>
                    <a:lnTo>
                      <a:pt x="55" y="426"/>
                    </a:lnTo>
                    <a:lnTo>
                      <a:pt x="2440" y="426"/>
                    </a:lnTo>
                    <a:lnTo>
                      <a:pt x="2440" y="55"/>
                    </a:lnTo>
                    <a:lnTo>
                      <a:pt x="2440" y="55"/>
                    </a:lnTo>
                    <a:lnTo>
                      <a:pt x="2441" y="44"/>
                    </a:lnTo>
                    <a:lnTo>
                      <a:pt x="2445" y="33"/>
                    </a:lnTo>
                    <a:lnTo>
                      <a:pt x="2451" y="24"/>
                    </a:lnTo>
                    <a:lnTo>
                      <a:pt x="2457" y="15"/>
                    </a:lnTo>
                    <a:lnTo>
                      <a:pt x="2466" y="9"/>
                    </a:lnTo>
                    <a:lnTo>
                      <a:pt x="2475" y="3"/>
                    </a:lnTo>
                    <a:lnTo>
                      <a:pt x="2486" y="0"/>
                    </a:lnTo>
                    <a:lnTo>
                      <a:pt x="2497" y="0"/>
                    </a:lnTo>
                    <a:lnTo>
                      <a:pt x="2497" y="0"/>
                    </a:lnTo>
                    <a:lnTo>
                      <a:pt x="2507" y="0"/>
                    </a:lnTo>
                    <a:lnTo>
                      <a:pt x="2518" y="3"/>
                    </a:lnTo>
                    <a:lnTo>
                      <a:pt x="2527" y="9"/>
                    </a:lnTo>
                    <a:lnTo>
                      <a:pt x="2536" y="15"/>
                    </a:lnTo>
                    <a:lnTo>
                      <a:pt x="2542" y="24"/>
                    </a:lnTo>
                    <a:lnTo>
                      <a:pt x="2549" y="33"/>
                    </a:lnTo>
                    <a:lnTo>
                      <a:pt x="2552" y="44"/>
                    </a:lnTo>
                    <a:lnTo>
                      <a:pt x="2553" y="55"/>
                    </a:lnTo>
                    <a:lnTo>
                      <a:pt x="2553" y="481"/>
                    </a:lnTo>
                    <a:lnTo>
                      <a:pt x="2553" y="481"/>
                    </a:lnTo>
                    <a:lnTo>
                      <a:pt x="2552" y="494"/>
                    </a:lnTo>
                    <a:lnTo>
                      <a:pt x="2549" y="504"/>
                    </a:lnTo>
                    <a:lnTo>
                      <a:pt x="2542" y="513"/>
                    </a:lnTo>
                    <a:lnTo>
                      <a:pt x="2536" y="521"/>
                    </a:lnTo>
                    <a:lnTo>
                      <a:pt x="2527" y="529"/>
                    </a:lnTo>
                    <a:lnTo>
                      <a:pt x="2518" y="533"/>
                    </a:lnTo>
                    <a:lnTo>
                      <a:pt x="2507" y="536"/>
                    </a:lnTo>
                    <a:lnTo>
                      <a:pt x="2497" y="538"/>
                    </a:lnTo>
                    <a:lnTo>
                      <a:pt x="111" y="538"/>
                    </a:lnTo>
                    <a:lnTo>
                      <a:pt x="111" y="870"/>
                    </a:lnTo>
                    <a:lnTo>
                      <a:pt x="111" y="870"/>
                    </a:lnTo>
                    <a:lnTo>
                      <a:pt x="110" y="882"/>
                    </a:lnTo>
                    <a:lnTo>
                      <a:pt x="107" y="891"/>
                    </a:lnTo>
                    <a:lnTo>
                      <a:pt x="102" y="902"/>
                    </a:lnTo>
                    <a:lnTo>
                      <a:pt x="95" y="909"/>
                    </a:lnTo>
                    <a:lnTo>
                      <a:pt x="87" y="916"/>
                    </a:lnTo>
                    <a:lnTo>
                      <a:pt x="76" y="922"/>
                    </a:lnTo>
                    <a:lnTo>
                      <a:pt x="67" y="925"/>
                    </a:lnTo>
                    <a:lnTo>
                      <a:pt x="55" y="926"/>
                    </a:lnTo>
                    <a:lnTo>
                      <a:pt x="55" y="926"/>
                    </a:lnTo>
                    <a:close/>
                  </a:path>
                </a:pathLst>
              </a:custGeom>
              <a:solidFill>
                <a:srgbClr val="834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4" name="그룹 33"/>
          <p:cNvGrpSpPr/>
          <p:nvPr userDrawn="1"/>
        </p:nvGrpSpPr>
        <p:grpSpPr>
          <a:xfrm>
            <a:off x="7938" y="3543301"/>
            <a:ext cx="9136062" cy="3319463"/>
            <a:chOff x="7938" y="3543301"/>
            <a:chExt cx="9136062" cy="3319463"/>
          </a:xfrm>
        </p:grpSpPr>
        <p:sp>
          <p:nvSpPr>
            <p:cNvPr id="31" name="Rectangle 26"/>
            <p:cNvSpPr>
              <a:spLocks noChangeArrowheads="1"/>
            </p:cNvSpPr>
            <p:nvPr userDrawn="1"/>
          </p:nvSpPr>
          <p:spPr bwMode="auto">
            <a:xfrm>
              <a:off x="7938" y="3543301"/>
              <a:ext cx="9136062" cy="3319463"/>
            </a:xfrm>
            <a:prstGeom prst="rect">
              <a:avLst/>
            </a:prstGeom>
            <a:solidFill>
              <a:srgbClr val="E8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Rectangle 28"/>
            <p:cNvSpPr>
              <a:spLocks noChangeArrowheads="1"/>
            </p:cNvSpPr>
            <p:nvPr userDrawn="1"/>
          </p:nvSpPr>
          <p:spPr bwMode="auto">
            <a:xfrm>
              <a:off x="7938" y="3543301"/>
              <a:ext cx="9136062" cy="93663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827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98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645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794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934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415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8980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201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22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8"/>
          <p:cNvSpPr>
            <a:spLocks noChangeArrowheads="1"/>
          </p:cNvSpPr>
          <p:nvPr userDrawn="1"/>
        </p:nvSpPr>
        <p:spPr bwMode="auto">
          <a:xfrm>
            <a:off x="0" y="0"/>
            <a:ext cx="165100" cy="1295400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963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2900363"/>
            <a:ext cx="9144000" cy="3957638"/>
          </a:xfrm>
          <a:prstGeom prst="rect">
            <a:avLst/>
          </a:prstGeom>
          <a:solidFill>
            <a:srgbClr val="E8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Rectangle 11"/>
          <p:cNvSpPr>
            <a:spLocks noChangeArrowheads="1"/>
          </p:cNvSpPr>
          <p:nvPr userDrawn="1"/>
        </p:nvSpPr>
        <p:spPr bwMode="auto">
          <a:xfrm>
            <a:off x="0" y="2900363"/>
            <a:ext cx="9144000" cy="9366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165100" cy="1295400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5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0" y="0"/>
            <a:ext cx="165100" cy="119856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0" y="4027488"/>
            <a:ext cx="9144000" cy="63500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21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16" b="1131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7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0" y="0"/>
            <a:ext cx="165100" cy="1200150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5" name="그룹 34"/>
          <p:cNvGrpSpPr/>
          <p:nvPr userDrawn="1"/>
        </p:nvGrpSpPr>
        <p:grpSpPr>
          <a:xfrm>
            <a:off x="2153896" y="1667594"/>
            <a:ext cx="4857750" cy="4857750"/>
            <a:chOff x="3660775" y="1401763"/>
            <a:chExt cx="4857750" cy="4857750"/>
          </a:xfrm>
        </p:grpSpPr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3660775" y="1401763"/>
              <a:ext cx="2428875" cy="2428875"/>
            </a:xfrm>
            <a:custGeom>
              <a:avLst/>
              <a:gdLst>
                <a:gd name="T0" fmla="*/ 3060 w 3060"/>
                <a:gd name="T1" fmla="*/ 0 h 3060"/>
                <a:gd name="T2" fmla="*/ 2825 w 3060"/>
                <a:gd name="T3" fmla="*/ 9 h 3060"/>
                <a:gd name="T4" fmla="*/ 2594 w 3060"/>
                <a:gd name="T5" fmla="*/ 35 h 3060"/>
                <a:gd name="T6" fmla="*/ 2370 w 3060"/>
                <a:gd name="T7" fmla="*/ 78 h 3060"/>
                <a:gd name="T8" fmla="*/ 2151 w 3060"/>
                <a:gd name="T9" fmla="*/ 138 h 3060"/>
                <a:gd name="T10" fmla="*/ 1938 w 3060"/>
                <a:gd name="T11" fmla="*/ 213 h 3060"/>
                <a:gd name="T12" fmla="*/ 1734 w 3060"/>
                <a:gd name="T13" fmla="*/ 302 h 3060"/>
                <a:gd name="T14" fmla="*/ 1538 w 3060"/>
                <a:gd name="T15" fmla="*/ 406 h 3060"/>
                <a:gd name="T16" fmla="*/ 1349 w 3060"/>
                <a:gd name="T17" fmla="*/ 523 h 3060"/>
                <a:gd name="T18" fmla="*/ 1171 w 3060"/>
                <a:gd name="T19" fmla="*/ 653 h 3060"/>
                <a:gd name="T20" fmla="*/ 1003 w 3060"/>
                <a:gd name="T21" fmla="*/ 796 h 3060"/>
                <a:gd name="T22" fmla="*/ 845 w 3060"/>
                <a:gd name="T23" fmla="*/ 949 h 3060"/>
                <a:gd name="T24" fmla="*/ 699 w 3060"/>
                <a:gd name="T25" fmla="*/ 1114 h 3060"/>
                <a:gd name="T26" fmla="*/ 565 w 3060"/>
                <a:gd name="T27" fmla="*/ 1288 h 3060"/>
                <a:gd name="T28" fmla="*/ 444 w 3060"/>
                <a:gd name="T29" fmla="*/ 1473 h 3060"/>
                <a:gd name="T30" fmla="*/ 335 w 3060"/>
                <a:gd name="T31" fmla="*/ 1668 h 3060"/>
                <a:gd name="T32" fmla="*/ 241 w 3060"/>
                <a:gd name="T33" fmla="*/ 1869 h 3060"/>
                <a:gd name="T34" fmla="*/ 161 w 3060"/>
                <a:gd name="T35" fmla="*/ 2079 h 3060"/>
                <a:gd name="T36" fmla="*/ 97 w 3060"/>
                <a:gd name="T37" fmla="*/ 2296 h 3060"/>
                <a:gd name="T38" fmla="*/ 48 w 3060"/>
                <a:gd name="T39" fmla="*/ 2518 h 3060"/>
                <a:gd name="T40" fmla="*/ 16 w 3060"/>
                <a:gd name="T41" fmla="*/ 2748 h 3060"/>
                <a:gd name="T42" fmla="*/ 1 w 3060"/>
                <a:gd name="T43" fmla="*/ 2982 h 3060"/>
                <a:gd name="T44" fmla="*/ 1286 w 3060"/>
                <a:gd name="T45" fmla="*/ 3060 h 3060"/>
                <a:gd name="T46" fmla="*/ 1291 w 3060"/>
                <a:gd name="T47" fmla="*/ 2924 h 3060"/>
                <a:gd name="T48" fmla="*/ 1306 w 3060"/>
                <a:gd name="T49" fmla="*/ 2790 h 3060"/>
                <a:gd name="T50" fmla="*/ 1331 w 3060"/>
                <a:gd name="T51" fmla="*/ 2660 h 3060"/>
                <a:gd name="T52" fmla="*/ 1366 w 3060"/>
                <a:gd name="T53" fmla="*/ 2532 h 3060"/>
                <a:gd name="T54" fmla="*/ 1409 w 3060"/>
                <a:gd name="T55" fmla="*/ 2409 h 3060"/>
                <a:gd name="T56" fmla="*/ 1460 w 3060"/>
                <a:gd name="T57" fmla="*/ 2291 h 3060"/>
                <a:gd name="T58" fmla="*/ 1521 w 3060"/>
                <a:gd name="T59" fmla="*/ 2177 h 3060"/>
                <a:gd name="T60" fmla="*/ 1589 w 3060"/>
                <a:gd name="T61" fmla="*/ 2068 h 3060"/>
                <a:gd name="T62" fmla="*/ 1664 w 3060"/>
                <a:gd name="T63" fmla="*/ 1965 h 3060"/>
                <a:gd name="T64" fmla="*/ 1747 w 3060"/>
                <a:gd name="T65" fmla="*/ 1866 h 3060"/>
                <a:gd name="T66" fmla="*/ 1836 w 3060"/>
                <a:gd name="T67" fmla="*/ 1775 h 3060"/>
                <a:gd name="T68" fmla="*/ 1932 w 3060"/>
                <a:gd name="T69" fmla="*/ 1691 h 3060"/>
                <a:gd name="T70" fmla="*/ 2033 w 3060"/>
                <a:gd name="T71" fmla="*/ 1613 h 3060"/>
                <a:gd name="T72" fmla="*/ 2140 w 3060"/>
                <a:gd name="T73" fmla="*/ 1542 h 3060"/>
                <a:gd name="T74" fmla="*/ 2253 w 3060"/>
                <a:gd name="T75" fmla="*/ 1479 h 3060"/>
                <a:gd name="T76" fmla="*/ 2370 w 3060"/>
                <a:gd name="T77" fmla="*/ 1425 h 3060"/>
                <a:gd name="T78" fmla="*/ 2491 w 3060"/>
                <a:gd name="T79" fmla="*/ 1378 h 3060"/>
                <a:gd name="T80" fmla="*/ 2617 w 3060"/>
                <a:gd name="T81" fmla="*/ 1341 h 3060"/>
                <a:gd name="T82" fmla="*/ 2747 w 3060"/>
                <a:gd name="T83" fmla="*/ 1313 h 3060"/>
                <a:gd name="T84" fmla="*/ 2879 w 3060"/>
                <a:gd name="T85" fmla="*/ 1294 h 3060"/>
                <a:gd name="T86" fmla="*/ 3015 w 3060"/>
                <a:gd name="T87" fmla="*/ 1286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60" h="3060">
                  <a:moveTo>
                    <a:pt x="3060" y="1286"/>
                  </a:moveTo>
                  <a:lnTo>
                    <a:pt x="3060" y="0"/>
                  </a:lnTo>
                  <a:lnTo>
                    <a:pt x="3060" y="0"/>
                  </a:lnTo>
                  <a:lnTo>
                    <a:pt x="2982" y="1"/>
                  </a:lnTo>
                  <a:lnTo>
                    <a:pt x="2903" y="5"/>
                  </a:lnTo>
                  <a:lnTo>
                    <a:pt x="2825" y="9"/>
                  </a:lnTo>
                  <a:lnTo>
                    <a:pt x="2748" y="16"/>
                  </a:lnTo>
                  <a:lnTo>
                    <a:pt x="2671" y="24"/>
                  </a:lnTo>
                  <a:lnTo>
                    <a:pt x="2594" y="35"/>
                  </a:lnTo>
                  <a:lnTo>
                    <a:pt x="2518" y="48"/>
                  </a:lnTo>
                  <a:lnTo>
                    <a:pt x="2443" y="62"/>
                  </a:lnTo>
                  <a:lnTo>
                    <a:pt x="2370" y="78"/>
                  </a:lnTo>
                  <a:lnTo>
                    <a:pt x="2296" y="97"/>
                  </a:lnTo>
                  <a:lnTo>
                    <a:pt x="2222" y="116"/>
                  </a:lnTo>
                  <a:lnTo>
                    <a:pt x="2151" y="138"/>
                  </a:lnTo>
                  <a:lnTo>
                    <a:pt x="2080" y="161"/>
                  </a:lnTo>
                  <a:lnTo>
                    <a:pt x="2008" y="186"/>
                  </a:lnTo>
                  <a:lnTo>
                    <a:pt x="1938" y="213"/>
                  </a:lnTo>
                  <a:lnTo>
                    <a:pt x="1869" y="241"/>
                  </a:lnTo>
                  <a:lnTo>
                    <a:pt x="1801" y="270"/>
                  </a:lnTo>
                  <a:lnTo>
                    <a:pt x="1734" y="302"/>
                  </a:lnTo>
                  <a:lnTo>
                    <a:pt x="1668" y="335"/>
                  </a:lnTo>
                  <a:lnTo>
                    <a:pt x="1602" y="370"/>
                  </a:lnTo>
                  <a:lnTo>
                    <a:pt x="1538" y="406"/>
                  </a:lnTo>
                  <a:lnTo>
                    <a:pt x="1473" y="443"/>
                  </a:lnTo>
                  <a:lnTo>
                    <a:pt x="1411" y="482"/>
                  </a:lnTo>
                  <a:lnTo>
                    <a:pt x="1349" y="523"/>
                  </a:lnTo>
                  <a:lnTo>
                    <a:pt x="1290" y="565"/>
                  </a:lnTo>
                  <a:lnTo>
                    <a:pt x="1230" y="608"/>
                  </a:lnTo>
                  <a:lnTo>
                    <a:pt x="1171" y="653"/>
                  </a:lnTo>
                  <a:lnTo>
                    <a:pt x="1114" y="699"/>
                  </a:lnTo>
                  <a:lnTo>
                    <a:pt x="1058" y="747"/>
                  </a:lnTo>
                  <a:lnTo>
                    <a:pt x="1003" y="796"/>
                  </a:lnTo>
                  <a:lnTo>
                    <a:pt x="949" y="845"/>
                  </a:lnTo>
                  <a:lnTo>
                    <a:pt x="896" y="896"/>
                  </a:lnTo>
                  <a:lnTo>
                    <a:pt x="845" y="949"/>
                  </a:lnTo>
                  <a:lnTo>
                    <a:pt x="796" y="1003"/>
                  </a:lnTo>
                  <a:lnTo>
                    <a:pt x="747" y="1058"/>
                  </a:lnTo>
                  <a:lnTo>
                    <a:pt x="699" y="1114"/>
                  </a:lnTo>
                  <a:lnTo>
                    <a:pt x="653" y="1171"/>
                  </a:lnTo>
                  <a:lnTo>
                    <a:pt x="609" y="1230"/>
                  </a:lnTo>
                  <a:lnTo>
                    <a:pt x="565" y="1288"/>
                  </a:lnTo>
                  <a:lnTo>
                    <a:pt x="523" y="1349"/>
                  </a:lnTo>
                  <a:lnTo>
                    <a:pt x="482" y="1411"/>
                  </a:lnTo>
                  <a:lnTo>
                    <a:pt x="444" y="1473"/>
                  </a:lnTo>
                  <a:lnTo>
                    <a:pt x="406" y="1538"/>
                  </a:lnTo>
                  <a:lnTo>
                    <a:pt x="370" y="1602"/>
                  </a:lnTo>
                  <a:lnTo>
                    <a:pt x="335" y="1668"/>
                  </a:lnTo>
                  <a:lnTo>
                    <a:pt x="302" y="1734"/>
                  </a:lnTo>
                  <a:lnTo>
                    <a:pt x="270" y="1801"/>
                  </a:lnTo>
                  <a:lnTo>
                    <a:pt x="241" y="1869"/>
                  </a:lnTo>
                  <a:lnTo>
                    <a:pt x="213" y="1938"/>
                  </a:lnTo>
                  <a:lnTo>
                    <a:pt x="186" y="2008"/>
                  </a:lnTo>
                  <a:lnTo>
                    <a:pt x="161" y="2079"/>
                  </a:lnTo>
                  <a:lnTo>
                    <a:pt x="138" y="2151"/>
                  </a:lnTo>
                  <a:lnTo>
                    <a:pt x="117" y="2222"/>
                  </a:lnTo>
                  <a:lnTo>
                    <a:pt x="97" y="2296"/>
                  </a:lnTo>
                  <a:lnTo>
                    <a:pt x="78" y="2370"/>
                  </a:lnTo>
                  <a:lnTo>
                    <a:pt x="62" y="2443"/>
                  </a:lnTo>
                  <a:lnTo>
                    <a:pt x="48" y="2518"/>
                  </a:lnTo>
                  <a:lnTo>
                    <a:pt x="35" y="2594"/>
                  </a:lnTo>
                  <a:lnTo>
                    <a:pt x="25" y="2670"/>
                  </a:lnTo>
                  <a:lnTo>
                    <a:pt x="16" y="2748"/>
                  </a:lnTo>
                  <a:lnTo>
                    <a:pt x="9" y="2825"/>
                  </a:lnTo>
                  <a:lnTo>
                    <a:pt x="5" y="2903"/>
                  </a:lnTo>
                  <a:lnTo>
                    <a:pt x="1" y="2982"/>
                  </a:lnTo>
                  <a:lnTo>
                    <a:pt x="0" y="3060"/>
                  </a:lnTo>
                  <a:lnTo>
                    <a:pt x="1286" y="3060"/>
                  </a:lnTo>
                  <a:lnTo>
                    <a:pt x="1286" y="3060"/>
                  </a:lnTo>
                  <a:lnTo>
                    <a:pt x="1286" y="3014"/>
                  </a:lnTo>
                  <a:lnTo>
                    <a:pt x="1288" y="2969"/>
                  </a:lnTo>
                  <a:lnTo>
                    <a:pt x="1291" y="2924"/>
                  </a:lnTo>
                  <a:lnTo>
                    <a:pt x="1294" y="2879"/>
                  </a:lnTo>
                  <a:lnTo>
                    <a:pt x="1300" y="2834"/>
                  </a:lnTo>
                  <a:lnTo>
                    <a:pt x="1306" y="2790"/>
                  </a:lnTo>
                  <a:lnTo>
                    <a:pt x="1313" y="2747"/>
                  </a:lnTo>
                  <a:lnTo>
                    <a:pt x="1321" y="2703"/>
                  </a:lnTo>
                  <a:lnTo>
                    <a:pt x="1331" y="2660"/>
                  </a:lnTo>
                  <a:lnTo>
                    <a:pt x="1341" y="2617"/>
                  </a:lnTo>
                  <a:lnTo>
                    <a:pt x="1353" y="2574"/>
                  </a:lnTo>
                  <a:lnTo>
                    <a:pt x="1366" y="2532"/>
                  </a:lnTo>
                  <a:lnTo>
                    <a:pt x="1379" y="2491"/>
                  </a:lnTo>
                  <a:lnTo>
                    <a:pt x="1394" y="2450"/>
                  </a:lnTo>
                  <a:lnTo>
                    <a:pt x="1409" y="2409"/>
                  </a:lnTo>
                  <a:lnTo>
                    <a:pt x="1425" y="2370"/>
                  </a:lnTo>
                  <a:lnTo>
                    <a:pt x="1443" y="2330"/>
                  </a:lnTo>
                  <a:lnTo>
                    <a:pt x="1460" y="2291"/>
                  </a:lnTo>
                  <a:lnTo>
                    <a:pt x="1480" y="2253"/>
                  </a:lnTo>
                  <a:lnTo>
                    <a:pt x="1500" y="2214"/>
                  </a:lnTo>
                  <a:lnTo>
                    <a:pt x="1521" y="2177"/>
                  </a:lnTo>
                  <a:lnTo>
                    <a:pt x="1542" y="2140"/>
                  </a:lnTo>
                  <a:lnTo>
                    <a:pt x="1566" y="2104"/>
                  </a:lnTo>
                  <a:lnTo>
                    <a:pt x="1589" y="2068"/>
                  </a:lnTo>
                  <a:lnTo>
                    <a:pt x="1613" y="2033"/>
                  </a:lnTo>
                  <a:lnTo>
                    <a:pt x="1638" y="1999"/>
                  </a:lnTo>
                  <a:lnTo>
                    <a:pt x="1664" y="1965"/>
                  </a:lnTo>
                  <a:lnTo>
                    <a:pt x="1691" y="1931"/>
                  </a:lnTo>
                  <a:lnTo>
                    <a:pt x="1718" y="1899"/>
                  </a:lnTo>
                  <a:lnTo>
                    <a:pt x="1747" y="1866"/>
                  </a:lnTo>
                  <a:lnTo>
                    <a:pt x="1775" y="1836"/>
                  </a:lnTo>
                  <a:lnTo>
                    <a:pt x="1806" y="1806"/>
                  </a:lnTo>
                  <a:lnTo>
                    <a:pt x="1836" y="1775"/>
                  </a:lnTo>
                  <a:lnTo>
                    <a:pt x="1868" y="1747"/>
                  </a:lnTo>
                  <a:lnTo>
                    <a:pt x="1899" y="1718"/>
                  </a:lnTo>
                  <a:lnTo>
                    <a:pt x="1932" y="1691"/>
                  </a:lnTo>
                  <a:lnTo>
                    <a:pt x="1965" y="1664"/>
                  </a:lnTo>
                  <a:lnTo>
                    <a:pt x="1999" y="1638"/>
                  </a:lnTo>
                  <a:lnTo>
                    <a:pt x="2033" y="1613"/>
                  </a:lnTo>
                  <a:lnTo>
                    <a:pt x="2068" y="1589"/>
                  </a:lnTo>
                  <a:lnTo>
                    <a:pt x="2104" y="1565"/>
                  </a:lnTo>
                  <a:lnTo>
                    <a:pt x="2140" y="1542"/>
                  </a:lnTo>
                  <a:lnTo>
                    <a:pt x="2177" y="1520"/>
                  </a:lnTo>
                  <a:lnTo>
                    <a:pt x="2214" y="1500"/>
                  </a:lnTo>
                  <a:lnTo>
                    <a:pt x="2253" y="1479"/>
                  </a:lnTo>
                  <a:lnTo>
                    <a:pt x="2291" y="1460"/>
                  </a:lnTo>
                  <a:lnTo>
                    <a:pt x="2330" y="1443"/>
                  </a:lnTo>
                  <a:lnTo>
                    <a:pt x="2370" y="1425"/>
                  </a:lnTo>
                  <a:lnTo>
                    <a:pt x="2410" y="1409"/>
                  </a:lnTo>
                  <a:lnTo>
                    <a:pt x="2450" y="1394"/>
                  </a:lnTo>
                  <a:lnTo>
                    <a:pt x="2491" y="1378"/>
                  </a:lnTo>
                  <a:lnTo>
                    <a:pt x="2532" y="1366"/>
                  </a:lnTo>
                  <a:lnTo>
                    <a:pt x="2575" y="1353"/>
                  </a:lnTo>
                  <a:lnTo>
                    <a:pt x="2617" y="1341"/>
                  </a:lnTo>
                  <a:lnTo>
                    <a:pt x="2660" y="1330"/>
                  </a:lnTo>
                  <a:lnTo>
                    <a:pt x="2703" y="1321"/>
                  </a:lnTo>
                  <a:lnTo>
                    <a:pt x="2747" y="1313"/>
                  </a:lnTo>
                  <a:lnTo>
                    <a:pt x="2790" y="1306"/>
                  </a:lnTo>
                  <a:lnTo>
                    <a:pt x="2834" y="1300"/>
                  </a:lnTo>
                  <a:lnTo>
                    <a:pt x="2879" y="1294"/>
                  </a:lnTo>
                  <a:lnTo>
                    <a:pt x="2924" y="1291"/>
                  </a:lnTo>
                  <a:lnTo>
                    <a:pt x="2969" y="1288"/>
                  </a:lnTo>
                  <a:lnTo>
                    <a:pt x="3015" y="1286"/>
                  </a:lnTo>
                  <a:lnTo>
                    <a:pt x="3060" y="1286"/>
                  </a:lnTo>
                  <a:lnTo>
                    <a:pt x="3060" y="1286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6089650" y="1401763"/>
              <a:ext cx="2428875" cy="2428875"/>
            </a:xfrm>
            <a:custGeom>
              <a:avLst/>
              <a:gdLst>
                <a:gd name="T0" fmla="*/ 0 w 3060"/>
                <a:gd name="T1" fmla="*/ 0 h 3060"/>
                <a:gd name="T2" fmla="*/ 237 w 3060"/>
                <a:gd name="T3" fmla="*/ 9 h 3060"/>
                <a:gd name="T4" fmla="*/ 467 w 3060"/>
                <a:gd name="T5" fmla="*/ 35 h 3060"/>
                <a:gd name="T6" fmla="*/ 692 w 3060"/>
                <a:gd name="T7" fmla="*/ 78 h 3060"/>
                <a:gd name="T8" fmla="*/ 911 w 3060"/>
                <a:gd name="T9" fmla="*/ 138 h 3060"/>
                <a:gd name="T10" fmla="*/ 1122 w 3060"/>
                <a:gd name="T11" fmla="*/ 213 h 3060"/>
                <a:gd name="T12" fmla="*/ 1327 w 3060"/>
                <a:gd name="T13" fmla="*/ 302 h 3060"/>
                <a:gd name="T14" fmla="*/ 1524 w 3060"/>
                <a:gd name="T15" fmla="*/ 406 h 3060"/>
                <a:gd name="T16" fmla="*/ 1711 w 3060"/>
                <a:gd name="T17" fmla="*/ 523 h 3060"/>
                <a:gd name="T18" fmla="*/ 1890 w 3060"/>
                <a:gd name="T19" fmla="*/ 653 h 3060"/>
                <a:gd name="T20" fmla="*/ 2059 w 3060"/>
                <a:gd name="T21" fmla="*/ 796 h 3060"/>
                <a:gd name="T22" fmla="*/ 2215 w 3060"/>
                <a:gd name="T23" fmla="*/ 949 h 3060"/>
                <a:gd name="T24" fmla="*/ 2362 w 3060"/>
                <a:gd name="T25" fmla="*/ 1114 h 3060"/>
                <a:gd name="T26" fmla="*/ 2496 w 3060"/>
                <a:gd name="T27" fmla="*/ 1288 h 3060"/>
                <a:gd name="T28" fmla="*/ 2618 w 3060"/>
                <a:gd name="T29" fmla="*/ 1473 h 3060"/>
                <a:gd name="T30" fmla="*/ 2726 w 3060"/>
                <a:gd name="T31" fmla="*/ 1668 h 3060"/>
                <a:gd name="T32" fmla="*/ 2821 w 3060"/>
                <a:gd name="T33" fmla="*/ 1869 h 3060"/>
                <a:gd name="T34" fmla="*/ 2900 w 3060"/>
                <a:gd name="T35" fmla="*/ 2079 h 3060"/>
                <a:gd name="T36" fmla="*/ 2964 w 3060"/>
                <a:gd name="T37" fmla="*/ 2296 h 3060"/>
                <a:gd name="T38" fmla="*/ 3014 w 3060"/>
                <a:gd name="T39" fmla="*/ 2518 h 3060"/>
                <a:gd name="T40" fmla="*/ 3045 w 3060"/>
                <a:gd name="T41" fmla="*/ 2748 h 3060"/>
                <a:gd name="T42" fmla="*/ 3060 w 3060"/>
                <a:gd name="T43" fmla="*/ 2982 h 3060"/>
                <a:gd name="T44" fmla="*/ 1775 w 3060"/>
                <a:gd name="T45" fmla="*/ 3060 h 3060"/>
                <a:gd name="T46" fmla="*/ 1771 w 3060"/>
                <a:gd name="T47" fmla="*/ 2924 h 3060"/>
                <a:gd name="T48" fmla="*/ 1756 w 3060"/>
                <a:gd name="T49" fmla="*/ 2790 h 3060"/>
                <a:gd name="T50" fmla="*/ 1730 w 3060"/>
                <a:gd name="T51" fmla="*/ 2660 h 3060"/>
                <a:gd name="T52" fmla="*/ 1696 w 3060"/>
                <a:gd name="T53" fmla="*/ 2532 h 3060"/>
                <a:gd name="T54" fmla="*/ 1653 w 3060"/>
                <a:gd name="T55" fmla="*/ 2409 h 3060"/>
                <a:gd name="T56" fmla="*/ 1601 w 3060"/>
                <a:gd name="T57" fmla="*/ 2291 h 3060"/>
                <a:gd name="T58" fmla="*/ 1540 w 3060"/>
                <a:gd name="T59" fmla="*/ 2177 h 3060"/>
                <a:gd name="T60" fmla="*/ 1472 w 3060"/>
                <a:gd name="T61" fmla="*/ 2068 h 3060"/>
                <a:gd name="T62" fmla="*/ 1397 w 3060"/>
                <a:gd name="T63" fmla="*/ 1965 h 3060"/>
                <a:gd name="T64" fmla="*/ 1314 w 3060"/>
                <a:gd name="T65" fmla="*/ 1866 h 3060"/>
                <a:gd name="T66" fmla="*/ 1225 w 3060"/>
                <a:gd name="T67" fmla="*/ 1775 h 3060"/>
                <a:gd name="T68" fmla="*/ 1129 w 3060"/>
                <a:gd name="T69" fmla="*/ 1691 h 3060"/>
                <a:gd name="T70" fmla="*/ 1028 w 3060"/>
                <a:gd name="T71" fmla="*/ 1613 h 3060"/>
                <a:gd name="T72" fmla="*/ 921 w 3060"/>
                <a:gd name="T73" fmla="*/ 1542 h 3060"/>
                <a:gd name="T74" fmla="*/ 809 w 3060"/>
                <a:gd name="T75" fmla="*/ 1479 h 3060"/>
                <a:gd name="T76" fmla="*/ 692 w 3060"/>
                <a:gd name="T77" fmla="*/ 1425 h 3060"/>
                <a:gd name="T78" fmla="*/ 570 w 3060"/>
                <a:gd name="T79" fmla="*/ 1378 h 3060"/>
                <a:gd name="T80" fmla="*/ 444 w 3060"/>
                <a:gd name="T81" fmla="*/ 1341 h 3060"/>
                <a:gd name="T82" fmla="*/ 315 w 3060"/>
                <a:gd name="T83" fmla="*/ 1313 h 3060"/>
                <a:gd name="T84" fmla="*/ 182 w 3060"/>
                <a:gd name="T85" fmla="*/ 1294 h 3060"/>
                <a:gd name="T86" fmla="*/ 46 w 3060"/>
                <a:gd name="T87" fmla="*/ 1286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60" h="3060">
                  <a:moveTo>
                    <a:pt x="0" y="128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0" y="1"/>
                  </a:lnTo>
                  <a:lnTo>
                    <a:pt x="158" y="5"/>
                  </a:lnTo>
                  <a:lnTo>
                    <a:pt x="237" y="9"/>
                  </a:lnTo>
                  <a:lnTo>
                    <a:pt x="314" y="16"/>
                  </a:lnTo>
                  <a:lnTo>
                    <a:pt x="390" y="24"/>
                  </a:lnTo>
                  <a:lnTo>
                    <a:pt x="467" y="35"/>
                  </a:lnTo>
                  <a:lnTo>
                    <a:pt x="542" y="48"/>
                  </a:lnTo>
                  <a:lnTo>
                    <a:pt x="617" y="62"/>
                  </a:lnTo>
                  <a:lnTo>
                    <a:pt x="692" y="78"/>
                  </a:lnTo>
                  <a:lnTo>
                    <a:pt x="766" y="97"/>
                  </a:lnTo>
                  <a:lnTo>
                    <a:pt x="838" y="116"/>
                  </a:lnTo>
                  <a:lnTo>
                    <a:pt x="911" y="138"/>
                  </a:lnTo>
                  <a:lnTo>
                    <a:pt x="982" y="161"/>
                  </a:lnTo>
                  <a:lnTo>
                    <a:pt x="1052" y="186"/>
                  </a:lnTo>
                  <a:lnTo>
                    <a:pt x="1122" y="213"/>
                  </a:lnTo>
                  <a:lnTo>
                    <a:pt x="1192" y="241"/>
                  </a:lnTo>
                  <a:lnTo>
                    <a:pt x="1261" y="270"/>
                  </a:lnTo>
                  <a:lnTo>
                    <a:pt x="1327" y="302"/>
                  </a:lnTo>
                  <a:lnTo>
                    <a:pt x="1394" y="335"/>
                  </a:lnTo>
                  <a:lnTo>
                    <a:pt x="1460" y="370"/>
                  </a:lnTo>
                  <a:lnTo>
                    <a:pt x="1524" y="406"/>
                  </a:lnTo>
                  <a:lnTo>
                    <a:pt x="1587" y="443"/>
                  </a:lnTo>
                  <a:lnTo>
                    <a:pt x="1650" y="482"/>
                  </a:lnTo>
                  <a:lnTo>
                    <a:pt x="1711" y="523"/>
                  </a:lnTo>
                  <a:lnTo>
                    <a:pt x="1772" y="565"/>
                  </a:lnTo>
                  <a:lnTo>
                    <a:pt x="1832" y="608"/>
                  </a:lnTo>
                  <a:lnTo>
                    <a:pt x="1890" y="653"/>
                  </a:lnTo>
                  <a:lnTo>
                    <a:pt x="1948" y="699"/>
                  </a:lnTo>
                  <a:lnTo>
                    <a:pt x="2004" y="747"/>
                  </a:lnTo>
                  <a:lnTo>
                    <a:pt x="2059" y="796"/>
                  </a:lnTo>
                  <a:lnTo>
                    <a:pt x="2113" y="845"/>
                  </a:lnTo>
                  <a:lnTo>
                    <a:pt x="2164" y="896"/>
                  </a:lnTo>
                  <a:lnTo>
                    <a:pt x="2215" y="949"/>
                  </a:lnTo>
                  <a:lnTo>
                    <a:pt x="2266" y="1003"/>
                  </a:lnTo>
                  <a:lnTo>
                    <a:pt x="2315" y="1058"/>
                  </a:lnTo>
                  <a:lnTo>
                    <a:pt x="2362" y="1114"/>
                  </a:lnTo>
                  <a:lnTo>
                    <a:pt x="2409" y="1171"/>
                  </a:lnTo>
                  <a:lnTo>
                    <a:pt x="2453" y="1230"/>
                  </a:lnTo>
                  <a:lnTo>
                    <a:pt x="2496" y="1288"/>
                  </a:lnTo>
                  <a:lnTo>
                    <a:pt x="2538" y="1349"/>
                  </a:lnTo>
                  <a:lnTo>
                    <a:pt x="2578" y="1411"/>
                  </a:lnTo>
                  <a:lnTo>
                    <a:pt x="2618" y="1473"/>
                  </a:lnTo>
                  <a:lnTo>
                    <a:pt x="2656" y="1538"/>
                  </a:lnTo>
                  <a:lnTo>
                    <a:pt x="2692" y="1602"/>
                  </a:lnTo>
                  <a:lnTo>
                    <a:pt x="2726" y="1668"/>
                  </a:lnTo>
                  <a:lnTo>
                    <a:pt x="2758" y="1734"/>
                  </a:lnTo>
                  <a:lnTo>
                    <a:pt x="2790" y="1801"/>
                  </a:lnTo>
                  <a:lnTo>
                    <a:pt x="2821" y="1869"/>
                  </a:lnTo>
                  <a:lnTo>
                    <a:pt x="2849" y="1938"/>
                  </a:lnTo>
                  <a:lnTo>
                    <a:pt x="2876" y="2008"/>
                  </a:lnTo>
                  <a:lnTo>
                    <a:pt x="2900" y="2079"/>
                  </a:lnTo>
                  <a:lnTo>
                    <a:pt x="2923" y="2151"/>
                  </a:lnTo>
                  <a:lnTo>
                    <a:pt x="2945" y="2222"/>
                  </a:lnTo>
                  <a:lnTo>
                    <a:pt x="2964" y="2296"/>
                  </a:lnTo>
                  <a:lnTo>
                    <a:pt x="2982" y="2370"/>
                  </a:lnTo>
                  <a:lnTo>
                    <a:pt x="2998" y="2443"/>
                  </a:lnTo>
                  <a:lnTo>
                    <a:pt x="3014" y="2518"/>
                  </a:lnTo>
                  <a:lnTo>
                    <a:pt x="3025" y="2594"/>
                  </a:lnTo>
                  <a:lnTo>
                    <a:pt x="3036" y="2670"/>
                  </a:lnTo>
                  <a:lnTo>
                    <a:pt x="3045" y="2748"/>
                  </a:lnTo>
                  <a:lnTo>
                    <a:pt x="3052" y="2825"/>
                  </a:lnTo>
                  <a:lnTo>
                    <a:pt x="3057" y="2903"/>
                  </a:lnTo>
                  <a:lnTo>
                    <a:pt x="3060" y="2982"/>
                  </a:lnTo>
                  <a:lnTo>
                    <a:pt x="3060" y="3060"/>
                  </a:lnTo>
                  <a:lnTo>
                    <a:pt x="1775" y="3060"/>
                  </a:lnTo>
                  <a:lnTo>
                    <a:pt x="1775" y="3060"/>
                  </a:lnTo>
                  <a:lnTo>
                    <a:pt x="1775" y="3014"/>
                  </a:lnTo>
                  <a:lnTo>
                    <a:pt x="1773" y="2969"/>
                  </a:lnTo>
                  <a:lnTo>
                    <a:pt x="1771" y="2924"/>
                  </a:lnTo>
                  <a:lnTo>
                    <a:pt x="1766" y="2879"/>
                  </a:lnTo>
                  <a:lnTo>
                    <a:pt x="1761" y="2834"/>
                  </a:lnTo>
                  <a:lnTo>
                    <a:pt x="1756" y="2790"/>
                  </a:lnTo>
                  <a:lnTo>
                    <a:pt x="1747" y="2747"/>
                  </a:lnTo>
                  <a:lnTo>
                    <a:pt x="1739" y="2703"/>
                  </a:lnTo>
                  <a:lnTo>
                    <a:pt x="1730" y="2660"/>
                  </a:lnTo>
                  <a:lnTo>
                    <a:pt x="1719" y="2617"/>
                  </a:lnTo>
                  <a:lnTo>
                    <a:pt x="1709" y="2574"/>
                  </a:lnTo>
                  <a:lnTo>
                    <a:pt x="1696" y="2532"/>
                  </a:lnTo>
                  <a:lnTo>
                    <a:pt x="1682" y="2491"/>
                  </a:lnTo>
                  <a:lnTo>
                    <a:pt x="1668" y="2450"/>
                  </a:lnTo>
                  <a:lnTo>
                    <a:pt x="1653" y="2409"/>
                  </a:lnTo>
                  <a:lnTo>
                    <a:pt x="1636" y="2370"/>
                  </a:lnTo>
                  <a:lnTo>
                    <a:pt x="1619" y="2330"/>
                  </a:lnTo>
                  <a:lnTo>
                    <a:pt x="1601" y="2291"/>
                  </a:lnTo>
                  <a:lnTo>
                    <a:pt x="1581" y="2253"/>
                  </a:lnTo>
                  <a:lnTo>
                    <a:pt x="1561" y="2214"/>
                  </a:lnTo>
                  <a:lnTo>
                    <a:pt x="1540" y="2177"/>
                  </a:lnTo>
                  <a:lnTo>
                    <a:pt x="1519" y="2140"/>
                  </a:lnTo>
                  <a:lnTo>
                    <a:pt x="1496" y="2104"/>
                  </a:lnTo>
                  <a:lnTo>
                    <a:pt x="1472" y="2068"/>
                  </a:lnTo>
                  <a:lnTo>
                    <a:pt x="1448" y="2033"/>
                  </a:lnTo>
                  <a:lnTo>
                    <a:pt x="1423" y="1999"/>
                  </a:lnTo>
                  <a:lnTo>
                    <a:pt x="1397" y="1965"/>
                  </a:lnTo>
                  <a:lnTo>
                    <a:pt x="1371" y="1931"/>
                  </a:lnTo>
                  <a:lnTo>
                    <a:pt x="1342" y="1899"/>
                  </a:lnTo>
                  <a:lnTo>
                    <a:pt x="1314" y="1866"/>
                  </a:lnTo>
                  <a:lnTo>
                    <a:pt x="1285" y="1836"/>
                  </a:lnTo>
                  <a:lnTo>
                    <a:pt x="1256" y="1806"/>
                  </a:lnTo>
                  <a:lnTo>
                    <a:pt x="1225" y="1775"/>
                  </a:lnTo>
                  <a:lnTo>
                    <a:pt x="1194" y="1747"/>
                  </a:lnTo>
                  <a:lnTo>
                    <a:pt x="1162" y="1718"/>
                  </a:lnTo>
                  <a:lnTo>
                    <a:pt x="1129" y="1691"/>
                  </a:lnTo>
                  <a:lnTo>
                    <a:pt x="1097" y="1664"/>
                  </a:lnTo>
                  <a:lnTo>
                    <a:pt x="1063" y="1638"/>
                  </a:lnTo>
                  <a:lnTo>
                    <a:pt x="1028" y="1613"/>
                  </a:lnTo>
                  <a:lnTo>
                    <a:pt x="993" y="1589"/>
                  </a:lnTo>
                  <a:lnTo>
                    <a:pt x="957" y="1565"/>
                  </a:lnTo>
                  <a:lnTo>
                    <a:pt x="921" y="1542"/>
                  </a:lnTo>
                  <a:lnTo>
                    <a:pt x="884" y="1520"/>
                  </a:lnTo>
                  <a:lnTo>
                    <a:pt x="846" y="1500"/>
                  </a:lnTo>
                  <a:lnTo>
                    <a:pt x="809" y="1479"/>
                  </a:lnTo>
                  <a:lnTo>
                    <a:pt x="770" y="1460"/>
                  </a:lnTo>
                  <a:lnTo>
                    <a:pt x="732" y="1443"/>
                  </a:lnTo>
                  <a:lnTo>
                    <a:pt x="692" y="1425"/>
                  </a:lnTo>
                  <a:lnTo>
                    <a:pt x="651" y="1409"/>
                  </a:lnTo>
                  <a:lnTo>
                    <a:pt x="611" y="1394"/>
                  </a:lnTo>
                  <a:lnTo>
                    <a:pt x="570" y="1378"/>
                  </a:lnTo>
                  <a:lnTo>
                    <a:pt x="528" y="1366"/>
                  </a:lnTo>
                  <a:lnTo>
                    <a:pt x="487" y="1353"/>
                  </a:lnTo>
                  <a:lnTo>
                    <a:pt x="444" y="1341"/>
                  </a:lnTo>
                  <a:lnTo>
                    <a:pt x="402" y="1330"/>
                  </a:lnTo>
                  <a:lnTo>
                    <a:pt x="358" y="1321"/>
                  </a:lnTo>
                  <a:lnTo>
                    <a:pt x="315" y="1313"/>
                  </a:lnTo>
                  <a:lnTo>
                    <a:pt x="271" y="1306"/>
                  </a:lnTo>
                  <a:lnTo>
                    <a:pt x="227" y="1300"/>
                  </a:lnTo>
                  <a:lnTo>
                    <a:pt x="182" y="1294"/>
                  </a:lnTo>
                  <a:lnTo>
                    <a:pt x="137" y="1291"/>
                  </a:lnTo>
                  <a:lnTo>
                    <a:pt x="91" y="1288"/>
                  </a:lnTo>
                  <a:lnTo>
                    <a:pt x="46" y="1286"/>
                  </a:lnTo>
                  <a:lnTo>
                    <a:pt x="0" y="1286"/>
                  </a:lnTo>
                  <a:lnTo>
                    <a:pt x="0" y="1286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6089650" y="3830638"/>
              <a:ext cx="2428875" cy="2428875"/>
            </a:xfrm>
            <a:custGeom>
              <a:avLst/>
              <a:gdLst>
                <a:gd name="T0" fmla="*/ 0 w 3060"/>
                <a:gd name="T1" fmla="*/ 3060 h 3060"/>
                <a:gd name="T2" fmla="*/ 237 w 3060"/>
                <a:gd name="T3" fmla="*/ 3052 h 3060"/>
                <a:gd name="T4" fmla="*/ 467 w 3060"/>
                <a:gd name="T5" fmla="*/ 3025 h 3060"/>
                <a:gd name="T6" fmla="*/ 692 w 3060"/>
                <a:gd name="T7" fmla="*/ 2982 h 3060"/>
                <a:gd name="T8" fmla="*/ 911 w 3060"/>
                <a:gd name="T9" fmla="*/ 2923 h 3060"/>
                <a:gd name="T10" fmla="*/ 1122 w 3060"/>
                <a:gd name="T11" fmla="*/ 2849 h 3060"/>
                <a:gd name="T12" fmla="*/ 1327 w 3060"/>
                <a:gd name="T13" fmla="*/ 2758 h 3060"/>
                <a:gd name="T14" fmla="*/ 1524 w 3060"/>
                <a:gd name="T15" fmla="*/ 2655 h 3060"/>
                <a:gd name="T16" fmla="*/ 1711 w 3060"/>
                <a:gd name="T17" fmla="*/ 2538 h 3060"/>
                <a:gd name="T18" fmla="*/ 1890 w 3060"/>
                <a:gd name="T19" fmla="*/ 2409 h 3060"/>
                <a:gd name="T20" fmla="*/ 2059 w 3060"/>
                <a:gd name="T21" fmla="*/ 2266 h 3060"/>
                <a:gd name="T22" fmla="*/ 2215 w 3060"/>
                <a:gd name="T23" fmla="*/ 2112 h 3060"/>
                <a:gd name="T24" fmla="*/ 2362 w 3060"/>
                <a:gd name="T25" fmla="*/ 1947 h 3060"/>
                <a:gd name="T26" fmla="*/ 2496 w 3060"/>
                <a:gd name="T27" fmla="*/ 1772 h 3060"/>
                <a:gd name="T28" fmla="*/ 2618 w 3060"/>
                <a:gd name="T29" fmla="*/ 1587 h 3060"/>
                <a:gd name="T30" fmla="*/ 2726 w 3060"/>
                <a:gd name="T31" fmla="*/ 1394 h 3060"/>
                <a:gd name="T32" fmla="*/ 2821 w 3060"/>
                <a:gd name="T33" fmla="*/ 1191 h 3060"/>
                <a:gd name="T34" fmla="*/ 2900 w 3060"/>
                <a:gd name="T35" fmla="*/ 982 h 3060"/>
                <a:gd name="T36" fmla="*/ 2964 w 3060"/>
                <a:gd name="T37" fmla="*/ 765 h 3060"/>
                <a:gd name="T38" fmla="*/ 3014 w 3060"/>
                <a:gd name="T39" fmla="*/ 542 h 3060"/>
                <a:gd name="T40" fmla="*/ 3045 w 3060"/>
                <a:gd name="T41" fmla="*/ 314 h 3060"/>
                <a:gd name="T42" fmla="*/ 3060 w 3060"/>
                <a:gd name="T43" fmla="*/ 80 h 3060"/>
                <a:gd name="T44" fmla="*/ 1775 w 3060"/>
                <a:gd name="T45" fmla="*/ 0 h 3060"/>
                <a:gd name="T46" fmla="*/ 1771 w 3060"/>
                <a:gd name="T47" fmla="*/ 137 h 3060"/>
                <a:gd name="T48" fmla="*/ 1756 w 3060"/>
                <a:gd name="T49" fmla="*/ 270 h 3060"/>
                <a:gd name="T50" fmla="*/ 1730 w 3060"/>
                <a:gd name="T51" fmla="*/ 402 h 3060"/>
                <a:gd name="T52" fmla="*/ 1696 w 3060"/>
                <a:gd name="T53" fmla="*/ 528 h 3060"/>
                <a:gd name="T54" fmla="*/ 1653 w 3060"/>
                <a:gd name="T55" fmla="*/ 651 h 3060"/>
                <a:gd name="T56" fmla="*/ 1601 w 3060"/>
                <a:gd name="T57" fmla="*/ 770 h 3060"/>
                <a:gd name="T58" fmla="*/ 1540 w 3060"/>
                <a:gd name="T59" fmla="*/ 884 h 3060"/>
                <a:gd name="T60" fmla="*/ 1472 w 3060"/>
                <a:gd name="T61" fmla="*/ 993 h 3060"/>
                <a:gd name="T62" fmla="*/ 1397 w 3060"/>
                <a:gd name="T63" fmla="*/ 1097 h 3060"/>
                <a:gd name="T64" fmla="*/ 1314 w 3060"/>
                <a:gd name="T65" fmla="*/ 1194 h 3060"/>
                <a:gd name="T66" fmla="*/ 1225 w 3060"/>
                <a:gd name="T67" fmla="*/ 1285 h 3060"/>
                <a:gd name="T68" fmla="*/ 1129 w 3060"/>
                <a:gd name="T69" fmla="*/ 1371 h 3060"/>
                <a:gd name="T70" fmla="*/ 1028 w 3060"/>
                <a:gd name="T71" fmla="*/ 1448 h 3060"/>
                <a:gd name="T72" fmla="*/ 921 w 3060"/>
                <a:gd name="T73" fmla="*/ 1518 h 3060"/>
                <a:gd name="T74" fmla="*/ 809 w 3060"/>
                <a:gd name="T75" fmla="*/ 1581 h 3060"/>
                <a:gd name="T76" fmla="*/ 692 w 3060"/>
                <a:gd name="T77" fmla="*/ 1636 h 3060"/>
                <a:gd name="T78" fmla="*/ 570 w 3060"/>
                <a:gd name="T79" fmla="*/ 1682 h 3060"/>
                <a:gd name="T80" fmla="*/ 444 w 3060"/>
                <a:gd name="T81" fmla="*/ 1719 h 3060"/>
                <a:gd name="T82" fmla="*/ 315 w 3060"/>
                <a:gd name="T83" fmla="*/ 1747 h 3060"/>
                <a:gd name="T84" fmla="*/ 182 w 3060"/>
                <a:gd name="T85" fmla="*/ 1766 h 3060"/>
                <a:gd name="T86" fmla="*/ 46 w 3060"/>
                <a:gd name="T87" fmla="*/ 1775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60" h="3060">
                  <a:moveTo>
                    <a:pt x="0" y="1775"/>
                  </a:moveTo>
                  <a:lnTo>
                    <a:pt x="0" y="3060"/>
                  </a:lnTo>
                  <a:lnTo>
                    <a:pt x="0" y="3060"/>
                  </a:lnTo>
                  <a:lnTo>
                    <a:pt x="80" y="3059"/>
                  </a:lnTo>
                  <a:lnTo>
                    <a:pt x="158" y="3057"/>
                  </a:lnTo>
                  <a:lnTo>
                    <a:pt x="237" y="3052"/>
                  </a:lnTo>
                  <a:lnTo>
                    <a:pt x="314" y="3045"/>
                  </a:lnTo>
                  <a:lnTo>
                    <a:pt x="390" y="3036"/>
                  </a:lnTo>
                  <a:lnTo>
                    <a:pt x="467" y="3025"/>
                  </a:lnTo>
                  <a:lnTo>
                    <a:pt x="542" y="3012"/>
                  </a:lnTo>
                  <a:lnTo>
                    <a:pt x="617" y="2998"/>
                  </a:lnTo>
                  <a:lnTo>
                    <a:pt x="692" y="2982"/>
                  </a:lnTo>
                  <a:lnTo>
                    <a:pt x="766" y="2964"/>
                  </a:lnTo>
                  <a:lnTo>
                    <a:pt x="838" y="2944"/>
                  </a:lnTo>
                  <a:lnTo>
                    <a:pt x="911" y="2923"/>
                  </a:lnTo>
                  <a:lnTo>
                    <a:pt x="982" y="2900"/>
                  </a:lnTo>
                  <a:lnTo>
                    <a:pt x="1052" y="2875"/>
                  </a:lnTo>
                  <a:lnTo>
                    <a:pt x="1122" y="2849"/>
                  </a:lnTo>
                  <a:lnTo>
                    <a:pt x="1192" y="2820"/>
                  </a:lnTo>
                  <a:lnTo>
                    <a:pt x="1261" y="2790"/>
                  </a:lnTo>
                  <a:lnTo>
                    <a:pt x="1327" y="2758"/>
                  </a:lnTo>
                  <a:lnTo>
                    <a:pt x="1394" y="2726"/>
                  </a:lnTo>
                  <a:lnTo>
                    <a:pt x="1460" y="2692"/>
                  </a:lnTo>
                  <a:lnTo>
                    <a:pt x="1524" y="2655"/>
                  </a:lnTo>
                  <a:lnTo>
                    <a:pt x="1587" y="2618"/>
                  </a:lnTo>
                  <a:lnTo>
                    <a:pt x="1650" y="2578"/>
                  </a:lnTo>
                  <a:lnTo>
                    <a:pt x="1711" y="2538"/>
                  </a:lnTo>
                  <a:lnTo>
                    <a:pt x="1772" y="2496"/>
                  </a:lnTo>
                  <a:lnTo>
                    <a:pt x="1832" y="2453"/>
                  </a:lnTo>
                  <a:lnTo>
                    <a:pt x="1890" y="2409"/>
                  </a:lnTo>
                  <a:lnTo>
                    <a:pt x="1948" y="2362"/>
                  </a:lnTo>
                  <a:lnTo>
                    <a:pt x="2004" y="2315"/>
                  </a:lnTo>
                  <a:lnTo>
                    <a:pt x="2059" y="2266"/>
                  </a:lnTo>
                  <a:lnTo>
                    <a:pt x="2113" y="2215"/>
                  </a:lnTo>
                  <a:lnTo>
                    <a:pt x="2164" y="2164"/>
                  </a:lnTo>
                  <a:lnTo>
                    <a:pt x="2215" y="2112"/>
                  </a:lnTo>
                  <a:lnTo>
                    <a:pt x="2266" y="2059"/>
                  </a:lnTo>
                  <a:lnTo>
                    <a:pt x="2315" y="2004"/>
                  </a:lnTo>
                  <a:lnTo>
                    <a:pt x="2362" y="1947"/>
                  </a:lnTo>
                  <a:lnTo>
                    <a:pt x="2409" y="1890"/>
                  </a:lnTo>
                  <a:lnTo>
                    <a:pt x="2453" y="1832"/>
                  </a:lnTo>
                  <a:lnTo>
                    <a:pt x="2496" y="1772"/>
                  </a:lnTo>
                  <a:lnTo>
                    <a:pt x="2538" y="1711"/>
                  </a:lnTo>
                  <a:lnTo>
                    <a:pt x="2578" y="1650"/>
                  </a:lnTo>
                  <a:lnTo>
                    <a:pt x="2618" y="1587"/>
                  </a:lnTo>
                  <a:lnTo>
                    <a:pt x="2656" y="1524"/>
                  </a:lnTo>
                  <a:lnTo>
                    <a:pt x="2692" y="1459"/>
                  </a:lnTo>
                  <a:lnTo>
                    <a:pt x="2726" y="1394"/>
                  </a:lnTo>
                  <a:lnTo>
                    <a:pt x="2758" y="1327"/>
                  </a:lnTo>
                  <a:lnTo>
                    <a:pt x="2790" y="1259"/>
                  </a:lnTo>
                  <a:lnTo>
                    <a:pt x="2821" y="1191"/>
                  </a:lnTo>
                  <a:lnTo>
                    <a:pt x="2849" y="1122"/>
                  </a:lnTo>
                  <a:lnTo>
                    <a:pt x="2876" y="1052"/>
                  </a:lnTo>
                  <a:lnTo>
                    <a:pt x="2900" y="982"/>
                  </a:lnTo>
                  <a:lnTo>
                    <a:pt x="2923" y="911"/>
                  </a:lnTo>
                  <a:lnTo>
                    <a:pt x="2945" y="838"/>
                  </a:lnTo>
                  <a:lnTo>
                    <a:pt x="2964" y="765"/>
                  </a:lnTo>
                  <a:lnTo>
                    <a:pt x="2982" y="692"/>
                  </a:lnTo>
                  <a:lnTo>
                    <a:pt x="2998" y="617"/>
                  </a:lnTo>
                  <a:lnTo>
                    <a:pt x="3014" y="542"/>
                  </a:lnTo>
                  <a:lnTo>
                    <a:pt x="3025" y="467"/>
                  </a:lnTo>
                  <a:lnTo>
                    <a:pt x="3036" y="390"/>
                  </a:lnTo>
                  <a:lnTo>
                    <a:pt x="3045" y="314"/>
                  </a:lnTo>
                  <a:lnTo>
                    <a:pt x="3052" y="235"/>
                  </a:lnTo>
                  <a:lnTo>
                    <a:pt x="3057" y="158"/>
                  </a:lnTo>
                  <a:lnTo>
                    <a:pt x="3060" y="80"/>
                  </a:lnTo>
                  <a:lnTo>
                    <a:pt x="3060" y="0"/>
                  </a:lnTo>
                  <a:lnTo>
                    <a:pt x="1775" y="0"/>
                  </a:lnTo>
                  <a:lnTo>
                    <a:pt x="1775" y="0"/>
                  </a:lnTo>
                  <a:lnTo>
                    <a:pt x="1775" y="46"/>
                  </a:lnTo>
                  <a:lnTo>
                    <a:pt x="1773" y="91"/>
                  </a:lnTo>
                  <a:lnTo>
                    <a:pt x="1771" y="137"/>
                  </a:lnTo>
                  <a:lnTo>
                    <a:pt x="1766" y="182"/>
                  </a:lnTo>
                  <a:lnTo>
                    <a:pt x="1761" y="226"/>
                  </a:lnTo>
                  <a:lnTo>
                    <a:pt x="1756" y="270"/>
                  </a:lnTo>
                  <a:lnTo>
                    <a:pt x="1747" y="315"/>
                  </a:lnTo>
                  <a:lnTo>
                    <a:pt x="1739" y="358"/>
                  </a:lnTo>
                  <a:lnTo>
                    <a:pt x="1730" y="402"/>
                  </a:lnTo>
                  <a:lnTo>
                    <a:pt x="1719" y="444"/>
                  </a:lnTo>
                  <a:lnTo>
                    <a:pt x="1709" y="487"/>
                  </a:lnTo>
                  <a:lnTo>
                    <a:pt x="1696" y="528"/>
                  </a:lnTo>
                  <a:lnTo>
                    <a:pt x="1682" y="570"/>
                  </a:lnTo>
                  <a:lnTo>
                    <a:pt x="1668" y="611"/>
                  </a:lnTo>
                  <a:lnTo>
                    <a:pt x="1653" y="651"/>
                  </a:lnTo>
                  <a:lnTo>
                    <a:pt x="1636" y="692"/>
                  </a:lnTo>
                  <a:lnTo>
                    <a:pt x="1619" y="730"/>
                  </a:lnTo>
                  <a:lnTo>
                    <a:pt x="1601" y="770"/>
                  </a:lnTo>
                  <a:lnTo>
                    <a:pt x="1581" y="809"/>
                  </a:lnTo>
                  <a:lnTo>
                    <a:pt x="1561" y="846"/>
                  </a:lnTo>
                  <a:lnTo>
                    <a:pt x="1540" y="884"/>
                  </a:lnTo>
                  <a:lnTo>
                    <a:pt x="1519" y="921"/>
                  </a:lnTo>
                  <a:lnTo>
                    <a:pt x="1496" y="957"/>
                  </a:lnTo>
                  <a:lnTo>
                    <a:pt x="1472" y="993"/>
                  </a:lnTo>
                  <a:lnTo>
                    <a:pt x="1448" y="1028"/>
                  </a:lnTo>
                  <a:lnTo>
                    <a:pt x="1423" y="1063"/>
                  </a:lnTo>
                  <a:lnTo>
                    <a:pt x="1397" y="1097"/>
                  </a:lnTo>
                  <a:lnTo>
                    <a:pt x="1371" y="1129"/>
                  </a:lnTo>
                  <a:lnTo>
                    <a:pt x="1342" y="1162"/>
                  </a:lnTo>
                  <a:lnTo>
                    <a:pt x="1314" y="1194"/>
                  </a:lnTo>
                  <a:lnTo>
                    <a:pt x="1285" y="1225"/>
                  </a:lnTo>
                  <a:lnTo>
                    <a:pt x="1256" y="1256"/>
                  </a:lnTo>
                  <a:lnTo>
                    <a:pt x="1225" y="1285"/>
                  </a:lnTo>
                  <a:lnTo>
                    <a:pt x="1194" y="1314"/>
                  </a:lnTo>
                  <a:lnTo>
                    <a:pt x="1162" y="1342"/>
                  </a:lnTo>
                  <a:lnTo>
                    <a:pt x="1129" y="1371"/>
                  </a:lnTo>
                  <a:lnTo>
                    <a:pt x="1097" y="1397"/>
                  </a:lnTo>
                  <a:lnTo>
                    <a:pt x="1063" y="1423"/>
                  </a:lnTo>
                  <a:lnTo>
                    <a:pt x="1028" y="1448"/>
                  </a:lnTo>
                  <a:lnTo>
                    <a:pt x="993" y="1472"/>
                  </a:lnTo>
                  <a:lnTo>
                    <a:pt x="957" y="1496"/>
                  </a:lnTo>
                  <a:lnTo>
                    <a:pt x="921" y="1518"/>
                  </a:lnTo>
                  <a:lnTo>
                    <a:pt x="884" y="1540"/>
                  </a:lnTo>
                  <a:lnTo>
                    <a:pt x="846" y="1561"/>
                  </a:lnTo>
                  <a:lnTo>
                    <a:pt x="809" y="1581"/>
                  </a:lnTo>
                  <a:lnTo>
                    <a:pt x="770" y="1600"/>
                  </a:lnTo>
                  <a:lnTo>
                    <a:pt x="732" y="1619"/>
                  </a:lnTo>
                  <a:lnTo>
                    <a:pt x="692" y="1636"/>
                  </a:lnTo>
                  <a:lnTo>
                    <a:pt x="651" y="1653"/>
                  </a:lnTo>
                  <a:lnTo>
                    <a:pt x="611" y="1668"/>
                  </a:lnTo>
                  <a:lnTo>
                    <a:pt x="570" y="1682"/>
                  </a:lnTo>
                  <a:lnTo>
                    <a:pt x="528" y="1696"/>
                  </a:lnTo>
                  <a:lnTo>
                    <a:pt x="487" y="1708"/>
                  </a:lnTo>
                  <a:lnTo>
                    <a:pt x="444" y="1719"/>
                  </a:lnTo>
                  <a:lnTo>
                    <a:pt x="402" y="1730"/>
                  </a:lnTo>
                  <a:lnTo>
                    <a:pt x="358" y="1739"/>
                  </a:lnTo>
                  <a:lnTo>
                    <a:pt x="315" y="1747"/>
                  </a:lnTo>
                  <a:lnTo>
                    <a:pt x="271" y="1756"/>
                  </a:lnTo>
                  <a:lnTo>
                    <a:pt x="227" y="1761"/>
                  </a:lnTo>
                  <a:lnTo>
                    <a:pt x="182" y="1766"/>
                  </a:lnTo>
                  <a:lnTo>
                    <a:pt x="137" y="1771"/>
                  </a:lnTo>
                  <a:lnTo>
                    <a:pt x="91" y="1773"/>
                  </a:lnTo>
                  <a:lnTo>
                    <a:pt x="46" y="1775"/>
                  </a:lnTo>
                  <a:lnTo>
                    <a:pt x="0" y="1775"/>
                  </a:lnTo>
                  <a:lnTo>
                    <a:pt x="0" y="1775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1"/>
            <p:cNvSpPr>
              <a:spLocks/>
            </p:cNvSpPr>
            <p:nvPr userDrawn="1"/>
          </p:nvSpPr>
          <p:spPr bwMode="auto">
            <a:xfrm>
              <a:off x="3660775" y="3830638"/>
              <a:ext cx="2428875" cy="2428875"/>
            </a:xfrm>
            <a:custGeom>
              <a:avLst/>
              <a:gdLst>
                <a:gd name="T0" fmla="*/ 3060 w 3060"/>
                <a:gd name="T1" fmla="*/ 3060 h 3060"/>
                <a:gd name="T2" fmla="*/ 2825 w 3060"/>
                <a:gd name="T3" fmla="*/ 3052 h 3060"/>
                <a:gd name="T4" fmla="*/ 2594 w 3060"/>
                <a:gd name="T5" fmla="*/ 3025 h 3060"/>
                <a:gd name="T6" fmla="*/ 2370 w 3060"/>
                <a:gd name="T7" fmla="*/ 2982 h 3060"/>
                <a:gd name="T8" fmla="*/ 2151 w 3060"/>
                <a:gd name="T9" fmla="*/ 2923 h 3060"/>
                <a:gd name="T10" fmla="*/ 1938 w 3060"/>
                <a:gd name="T11" fmla="*/ 2849 h 3060"/>
                <a:gd name="T12" fmla="*/ 1734 w 3060"/>
                <a:gd name="T13" fmla="*/ 2758 h 3060"/>
                <a:gd name="T14" fmla="*/ 1538 w 3060"/>
                <a:gd name="T15" fmla="*/ 2655 h 3060"/>
                <a:gd name="T16" fmla="*/ 1349 w 3060"/>
                <a:gd name="T17" fmla="*/ 2538 h 3060"/>
                <a:gd name="T18" fmla="*/ 1171 w 3060"/>
                <a:gd name="T19" fmla="*/ 2409 h 3060"/>
                <a:gd name="T20" fmla="*/ 1003 w 3060"/>
                <a:gd name="T21" fmla="*/ 2266 h 3060"/>
                <a:gd name="T22" fmla="*/ 845 w 3060"/>
                <a:gd name="T23" fmla="*/ 2112 h 3060"/>
                <a:gd name="T24" fmla="*/ 699 w 3060"/>
                <a:gd name="T25" fmla="*/ 1947 h 3060"/>
                <a:gd name="T26" fmla="*/ 565 w 3060"/>
                <a:gd name="T27" fmla="*/ 1772 h 3060"/>
                <a:gd name="T28" fmla="*/ 444 w 3060"/>
                <a:gd name="T29" fmla="*/ 1587 h 3060"/>
                <a:gd name="T30" fmla="*/ 335 w 3060"/>
                <a:gd name="T31" fmla="*/ 1394 h 3060"/>
                <a:gd name="T32" fmla="*/ 241 w 3060"/>
                <a:gd name="T33" fmla="*/ 1191 h 3060"/>
                <a:gd name="T34" fmla="*/ 161 w 3060"/>
                <a:gd name="T35" fmla="*/ 982 h 3060"/>
                <a:gd name="T36" fmla="*/ 97 w 3060"/>
                <a:gd name="T37" fmla="*/ 765 h 3060"/>
                <a:gd name="T38" fmla="*/ 48 w 3060"/>
                <a:gd name="T39" fmla="*/ 542 h 3060"/>
                <a:gd name="T40" fmla="*/ 16 w 3060"/>
                <a:gd name="T41" fmla="*/ 314 h 3060"/>
                <a:gd name="T42" fmla="*/ 1 w 3060"/>
                <a:gd name="T43" fmla="*/ 80 h 3060"/>
                <a:gd name="T44" fmla="*/ 1286 w 3060"/>
                <a:gd name="T45" fmla="*/ 0 h 3060"/>
                <a:gd name="T46" fmla="*/ 1291 w 3060"/>
                <a:gd name="T47" fmla="*/ 137 h 3060"/>
                <a:gd name="T48" fmla="*/ 1306 w 3060"/>
                <a:gd name="T49" fmla="*/ 270 h 3060"/>
                <a:gd name="T50" fmla="*/ 1331 w 3060"/>
                <a:gd name="T51" fmla="*/ 402 h 3060"/>
                <a:gd name="T52" fmla="*/ 1366 w 3060"/>
                <a:gd name="T53" fmla="*/ 528 h 3060"/>
                <a:gd name="T54" fmla="*/ 1409 w 3060"/>
                <a:gd name="T55" fmla="*/ 651 h 3060"/>
                <a:gd name="T56" fmla="*/ 1460 w 3060"/>
                <a:gd name="T57" fmla="*/ 770 h 3060"/>
                <a:gd name="T58" fmla="*/ 1521 w 3060"/>
                <a:gd name="T59" fmla="*/ 884 h 3060"/>
                <a:gd name="T60" fmla="*/ 1589 w 3060"/>
                <a:gd name="T61" fmla="*/ 993 h 3060"/>
                <a:gd name="T62" fmla="*/ 1664 w 3060"/>
                <a:gd name="T63" fmla="*/ 1097 h 3060"/>
                <a:gd name="T64" fmla="*/ 1747 w 3060"/>
                <a:gd name="T65" fmla="*/ 1194 h 3060"/>
                <a:gd name="T66" fmla="*/ 1836 w 3060"/>
                <a:gd name="T67" fmla="*/ 1285 h 3060"/>
                <a:gd name="T68" fmla="*/ 1932 w 3060"/>
                <a:gd name="T69" fmla="*/ 1371 h 3060"/>
                <a:gd name="T70" fmla="*/ 2033 w 3060"/>
                <a:gd name="T71" fmla="*/ 1448 h 3060"/>
                <a:gd name="T72" fmla="*/ 2140 w 3060"/>
                <a:gd name="T73" fmla="*/ 1518 h 3060"/>
                <a:gd name="T74" fmla="*/ 2253 w 3060"/>
                <a:gd name="T75" fmla="*/ 1581 h 3060"/>
                <a:gd name="T76" fmla="*/ 2370 w 3060"/>
                <a:gd name="T77" fmla="*/ 1636 h 3060"/>
                <a:gd name="T78" fmla="*/ 2491 w 3060"/>
                <a:gd name="T79" fmla="*/ 1682 h 3060"/>
                <a:gd name="T80" fmla="*/ 2617 w 3060"/>
                <a:gd name="T81" fmla="*/ 1719 h 3060"/>
                <a:gd name="T82" fmla="*/ 2747 w 3060"/>
                <a:gd name="T83" fmla="*/ 1747 h 3060"/>
                <a:gd name="T84" fmla="*/ 2879 w 3060"/>
                <a:gd name="T85" fmla="*/ 1766 h 3060"/>
                <a:gd name="T86" fmla="*/ 3015 w 3060"/>
                <a:gd name="T87" fmla="*/ 1775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60" h="3060">
                  <a:moveTo>
                    <a:pt x="3060" y="1775"/>
                  </a:moveTo>
                  <a:lnTo>
                    <a:pt x="3060" y="3060"/>
                  </a:lnTo>
                  <a:lnTo>
                    <a:pt x="3060" y="3060"/>
                  </a:lnTo>
                  <a:lnTo>
                    <a:pt x="2982" y="3059"/>
                  </a:lnTo>
                  <a:lnTo>
                    <a:pt x="2903" y="3057"/>
                  </a:lnTo>
                  <a:lnTo>
                    <a:pt x="2825" y="3052"/>
                  </a:lnTo>
                  <a:lnTo>
                    <a:pt x="2748" y="3045"/>
                  </a:lnTo>
                  <a:lnTo>
                    <a:pt x="2671" y="3036"/>
                  </a:lnTo>
                  <a:lnTo>
                    <a:pt x="2594" y="3025"/>
                  </a:lnTo>
                  <a:lnTo>
                    <a:pt x="2518" y="3012"/>
                  </a:lnTo>
                  <a:lnTo>
                    <a:pt x="2443" y="2998"/>
                  </a:lnTo>
                  <a:lnTo>
                    <a:pt x="2370" y="2982"/>
                  </a:lnTo>
                  <a:lnTo>
                    <a:pt x="2296" y="2964"/>
                  </a:lnTo>
                  <a:lnTo>
                    <a:pt x="2222" y="2944"/>
                  </a:lnTo>
                  <a:lnTo>
                    <a:pt x="2151" y="2923"/>
                  </a:lnTo>
                  <a:lnTo>
                    <a:pt x="2080" y="2900"/>
                  </a:lnTo>
                  <a:lnTo>
                    <a:pt x="2008" y="2875"/>
                  </a:lnTo>
                  <a:lnTo>
                    <a:pt x="1938" y="2849"/>
                  </a:lnTo>
                  <a:lnTo>
                    <a:pt x="1869" y="2820"/>
                  </a:lnTo>
                  <a:lnTo>
                    <a:pt x="1801" y="2790"/>
                  </a:lnTo>
                  <a:lnTo>
                    <a:pt x="1734" y="2758"/>
                  </a:lnTo>
                  <a:lnTo>
                    <a:pt x="1668" y="2726"/>
                  </a:lnTo>
                  <a:lnTo>
                    <a:pt x="1602" y="2692"/>
                  </a:lnTo>
                  <a:lnTo>
                    <a:pt x="1538" y="2655"/>
                  </a:lnTo>
                  <a:lnTo>
                    <a:pt x="1473" y="2618"/>
                  </a:lnTo>
                  <a:lnTo>
                    <a:pt x="1411" y="2578"/>
                  </a:lnTo>
                  <a:lnTo>
                    <a:pt x="1349" y="2538"/>
                  </a:lnTo>
                  <a:lnTo>
                    <a:pt x="1290" y="2496"/>
                  </a:lnTo>
                  <a:lnTo>
                    <a:pt x="1230" y="2453"/>
                  </a:lnTo>
                  <a:lnTo>
                    <a:pt x="1171" y="2409"/>
                  </a:lnTo>
                  <a:lnTo>
                    <a:pt x="1114" y="2362"/>
                  </a:lnTo>
                  <a:lnTo>
                    <a:pt x="1058" y="2315"/>
                  </a:lnTo>
                  <a:lnTo>
                    <a:pt x="1003" y="2266"/>
                  </a:lnTo>
                  <a:lnTo>
                    <a:pt x="949" y="2215"/>
                  </a:lnTo>
                  <a:lnTo>
                    <a:pt x="896" y="2164"/>
                  </a:lnTo>
                  <a:lnTo>
                    <a:pt x="845" y="2112"/>
                  </a:lnTo>
                  <a:lnTo>
                    <a:pt x="796" y="2059"/>
                  </a:lnTo>
                  <a:lnTo>
                    <a:pt x="747" y="2004"/>
                  </a:lnTo>
                  <a:lnTo>
                    <a:pt x="699" y="1947"/>
                  </a:lnTo>
                  <a:lnTo>
                    <a:pt x="653" y="1890"/>
                  </a:lnTo>
                  <a:lnTo>
                    <a:pt x="609" y="1832"/>
                  </a:lnTo>
                  <a:lnTo>
                    <a:pt x="565" y="1772"/>
                  </a:lnTo>
                  <a:lnTo>
                    <a:pt x="523" y="1711"/>
                  </a:lnTo>
                  <a:lnTo>
                    <a:pt x="482" y="1650"/>
                  </a:lnTo>
                  <a:lnTo>
                    <a:pt x="444" y="1587"/>
                  </a:lnTo>
                  <a:lnTo>
                    <a:pt x="406" y="1524"/>
                  </a:lnTo>
                  <a:lnTo>
                    <a:pt x="370" y="1459"/>
                  </a:lnTo>
                  <a:lnTo>
                    <a:pt x="335" y="1394"/>
                  </a:lnTo>
                  <a:lnTo>
                    <a:pt x="302" y="1327"/>
                  </a:lnTo>
                  <a:lnTo>
                    <a:pt x="270" y="1259"/>
                  </a:lnTo>
                  <a:lnTo>
                    <a:pt x="241" y="1191"/>
                  </a:lnTo>
                  <a:lnTo>
                    <a:pt x="213" y="1122"/>
                  </a:lnTo>
                  <a:lnTo>
                    <a:pt x="186" y="1052"/>
                  </a:lnTo>
                  <a:lnTo>
                    <a:pt x="161" y="982"/>
                  </a:lnTo>
                  <a:lnTo>
                    <a:pt x="138" y="911"/>
                  </a:lnTo>
                  <a:lnTo>
                    <a:pt x="117" y="838"/>
                  </a:lnTo>
                  <a:lnTo>
                    <a:pt x="97" y="765"/>
                  </a:lnTo>
                  <a:lnTo>
                    <a:pt x="78" y="692"/>
                  </a:lnTo>
                  <a:lnTo>
                    <a:pt x="62" y="617"/>
                  </a:lnTo>
                  <a:lnTo>
                    <a:pt x="48" y="542"/>
                  </a:lnTo>
                  <a:lnTo>
                    <a:pt x="35" y="467"/>
                  </a:lnTo>
                  <a:lnTo>
                    <a:pt x="25" y="390"/>
                  </a:lnTo>
                  <a:lnTo>
                    <a:pt x="16" y="314"/>
                  </a:lnTo>
                  <a:lnTo>
                    <a:pt x="9" y="235"/>
                  </a:lnTo>
                  <a:lnTo>
                    <a:pt x="5" y="158"/>
                  </a:lnTo>
                  <a:lnTo>
                    <a:pt x="1" y="80"/>
                  </a:lnTo>
                  <a:lnTo>
                    <a:pt x="0" y="0"/>
                  </a:lnTo>
                  <a:lnTo>
                    <a:pt x="1286" y="0"/>
                  </a:lnTo>
                  <a:lnTo>
                    <a:pt x="1286" y="0"/>
                  </a:lnTo>
                  <a:lnTo>
                    <a:pt x="1286" y="46"/>
                  </a:lnTo>
                  <a:lnTo>
                    <a:pt x="1288" y="91"/>
                  </a:lnTo>
                  <a:lnTo>
                    <a:pt x="1291" y="137"/>
                  </a:lnTo>
                  <a:lnTo>
                    <a:pt x="1294" y="182"/>
                  </a:lnTo>
                  <a:lnTo>
                    <a:pt x="1300" y="226"/>
                  </a:lnTo>
                  <a:lnTo>
                    <a:pt x="1306" y="270"/>
                  </a:lnTo>
                  <a:lnTo>
                    <a:pt x="1313" y="315"/>
                  </a:lnTo>
                  <a:lnTo>
                    <a:pt x="1321" y="358"/>
                  </a:lnTo>
                  <a:lnTo>
                    <a:pt x="1331" y="402"/>
                  </a:lnTo>
                  <a:lnTo>
                    <a:pt x="1341" y="444"/>
                  </a:lnTo>
                  <a:lnTo>
                    <a:pt x="1353" y="487"/>
                  </a:lnTo>
                  <a:lnTo>
                    <a:pt x="1366" y="528"/>
                  </a:lnTo>
                  <a:lnTo>
                    <a:pt x="1379" y="570"/>
                  </a:lnTo>
                  <a:lnTo>
                    <a:pt x="1394" y="611"/>
                  </a:lnTo>
                  <a:lnTo>
                    <a:pt x="1409" y="651"/>
                  </a:lnTo>
                  <a:lnTo>
                    <a:pt x="1425" y="692"/>
                  </a:lnTo>
                  <a:lnTo>
                    <a:pt x="1443" y="730"/>
                  </a:lnTo>
                  <a:lnTo>
                    <a:pt x="1460" y="770"/>
                  </a:lnTo>
                  <a:lnTo>
                    <a:pt x="1480" y="809"/>
                  </a:lnTo>
                  <a:lnTo>
                    <a:pt x="1500" y="846"/>
                  </a:lnTo>
                  <a:lnTo>
                    <a:pt x="1521" y="884"/>
                  </a:lnTo>
                  <a:lnTo>
                    <a:pt x="1542" y="921"/>
                  </a:lnTo>
                  <a:lnTo>
                    <a:pt x="1566" y="957"/>
                  </a:lnTo>
                  <a:lnTo>
                    <a:pt x="1589" y="993"/>
                  </a:lnTo>
                  <a:lnTo>
                    <a:pt x="1613" y="1028"/>
                  </a:lnTo>
                  <a:lnTo>
                    <a:pt x="1638" y="1063"/>
                  </a:lnTo>
                  <a:lnTo>
                    <a:pt x="1664" y="1097"/>
                  </a:lnTo>
                  <a:lnTo>
                    <a:pt x="1691" y="1129"/>
                  </a:lnTo>
                  <a:lnTo>
                    <a:pt x="1718" y="1162"/>
                  </a:lnTo>
                  <a:lnTo>
                    <a:pt x="1747" y="1194"/>
                  </a:lnTo>
                  <a:lnTo>
                    <a:pt x="1775" y="1225"/>
                  </a:lnTo>
                  <a:lnTo>
                    <a:pt x="1806" y="1256"/>
                  </a:lnTo>
                  <a:lnTo>
                    <a:pt x="1836" y="1285"/>
                  </a:lnTo>
                  <a:lnTo>
                    <a:pt x="1868" y="1314"/>
                  </a:lnTo>
                  <a:lnTo>
                    <a:pt x="1899" y="1342"/>
                  </a:lnTo>
                  <a:lnTo>
                    <a:pt x="1932" y="1371"/>
                  </a:lnTo>
                  <a:lnTo>
                    <a:pt x="1965" y="1397"/>
                  </a:lnTo>
                  <a:lnTo>
                    <a:pt x="1999" y="1423"/>
                  </a:lnTo>
                  <a:lnTo>
                    <a:pt x="2033" y="1448"/>
                  </a:lnTo>
                  <a:lnTo>
                    <a:pt x="2068" y="1472"/>
                  </a:lnTo>
                  <a:lnTo>
                    <a:pt x="2104" y="1496"/>
                  </a:lnTo>
                  <a:lnTo>
                    <a:pt x="2140" y="1518"/>
                  </a:lnTo>
                  <a:lnTo>
                    <a:pt x="2177" y="1540"/>
                  </a:lnTo>
                  <a:lnTo>
                    <a:pt x="2214" y="1561"/>
                  </a:lnTo>
                  <a:lnTo>
                    <a:pt x="2253" y="1581"/>
                  </a:lnTo>
                  <a:lnTo>
                    <a:pt x="2291" y="1600"/>
                  </a:lnTo>
                  <a:lnTo>
                    <a:pt x="2330" y="1619"/>
                  </a:lnTo>
                  <a:lnTo>
                    <a:pt x="2370" y="1636"/>
                  </a:lnTo>
                  <a:lnTo>
                    <a:pt x="2410" y="1653"/>
                  </a:lnTo>
                  <a:lnTo>
                    <a:pt x="2450" y="1668"/>
                  </a:lnTo>
                  <a:lnTo>
                    <a:pt x="2491" y="1682"/>
                  </a:lnTo>
                  <a:lnTo>
                    <a:pt x="2532" y="1696"/>
                  </a:lnTo>
                  <a:lnTo>
                    <a:pt x="2575" y="1708"/>
                  </a:lnTo>
                  <a:lnTo>
                    <a:pt x="2617" y="1719"/>
                  </a:lnTo>
                  <a:lnTo>
                    <a:pt x="2660" y="1730"/>
                  </a:lnTo>
                  <a:lnTo>
                    <a:pt x="2703" y="1739"/>
                  </a:lnTo>
                  <a:lnTo>
                    <a:pt x="2747" y="1747"/>
                  </a:lnTo>
                  <a:lnTo>
                    <a:pt x="2790" y="1756"/>
                  </a:lnTo>
                  <a:lnTo>
                    <a:pt x="2834" y="1761"/>
                  </a:lnTo>
                  <a:lnTo>
                    <a:pt x="2879" y="1766"/>
                  </a:lnTo>
                  <a:lnTo>
                    <a:pt x="2924" y="1771"/>
                  </a:lnTo>
                  <a:lnTo>
                    <a:pt x="2969" y="1773"/>
                  </a:lnTo>
                  <a:lnTo>
                    <a:pt x="3015" y="1775"/>
                  </a:lnTo>
                  <a:lnTo>
                    <a:pt x="3060" y="1775"/>
                  </a:lnTo>
                  <a:lnTo>
                    <a:pt x="3060" y="1775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6" name="그룹 35"/>
          <p:cNvGrpSpPr/>
          <p:nvPr userDrawn="1"/>
        </p:nvGrpSpPr>
        <p:grpSpPr>
          <a:xfrm>
            <a:off x="4208121" y="3733942"/>
            <a:ext cx="749300" cy="749300"/>
            <a:chOff x="5715000" y="3455988"/>
            <a:chExt cx="749300" cy="749300"/>
          </a:xfrm>
        </p:grpSpPr>
        <p:sp>
          <p:nvSpPr>
            <p:cNvPr id="33" name="Rectangle 28"/>
            <p:cNvSpPr>
              <a:spLocks noChangeArrowheads="1"/>
            </p:cNvSpPr>
            <p:nvPr userDrawn="1"/>
          </p:nvSpPr>
          <p:spPr bwMode="auto">
            <a:xfrm>
              <a:off x="5715000" y="3817938"/>
              <a:ext cx="749300" cy="254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Rectangle 29"/>
            <p:cNvSpPr>
              <a:spLocks noChangeArrowheads="1"/>
            </p:cNvSpPr>
            <p:nvPr userDrawn="1"/>
          </p:nvSpPr>
          <p:spPr bwMode="auto">
            <a:xfrm>
              <a:off x="6076950" y="3455988"/>
              <a:ext cx="25400" cy="7493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24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0" y="0"/>
            <a:ext cx="165100" cy="1200150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893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567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350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ED287-98D3-4C5D-B040-C5972EFE387F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A7AA4-761D-4702-A14F-B64F3DD10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95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63" r:id="rId7"/>
    <p:sldLayoutId id="2147483665" r:id="rId8"/>
    <p:sldLayoutId id="2147483664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7"/>
          <p:cNvSpPr>
            <a:spLocks/>
          </p:cNvSpPr>
          <p:nvPr/>
        </p:nvSpPr>
        <p:spPr bwMode="auto">
          <a:xfrm>
            <a:off x="3811464" y="5166717"/>
            <a:ext cx="1552624" cy="1718271"/>
          </a:xfrm>
          <a:custGeom>
            <a:avLst/>
            <a:gdLst>
              <a:gd name="T0" fmla="*/ 1362 w 1362"/>
              <a:gd name="T1" fmla="*/ 0 h 1173"/>
              <a:gd name="T2" fmla="*/ 1362 w 1362"/>
              <a:gd name="T3" fmla="*/ 0 h 1173"/>
              <a:gd name="T4" fmla="*/ 1362 w 1362"/>
              <a:gd name="T5" fmla="*/ 28 h 1173"/>
              <a:gd name="T6" fmla="*/ 1362 w 1362"/>
              <a:gd name="T7" fmla="*/ 74 h 1173"/>
              <a:gd name="T8" fmla="*/ 1362 w 1362"/>
              <a:gd name="T9" fmla="*/ 147 h 1173"/>
              <a:gd name="T10" fmla="*/ 1362 w 1362"/>
              <a:gd name="T11" fmla="*/ 147 h 1173"/>
              <a:gd name="T12" fmla="*/ 1362 w 1362"/>
              <a:gd name="T13" fmla="*/ 175 h 1173"/>
              <a:gd name="T14" fmla="*/ 1361 w 1362"/>
              <a:gd name="T15" fmla="*/ 202 h 1173"/>
              <a:gd name="T16" fmla="*/ 1358 w 1362"/>
              <a:gd name="T17" fmla="*/ 230 h 1173"/>
              <a:gd name="T18" fmla="*/ 1353 w 1362"/>
              <a:gd name="T19" fmla="*/ 257 h 1173"/>
              <a:gd name="T20" fmla="*/ 1349 w 1362"/>
              <a:gd name="T21" fmla="*/ 283 h 1173"/>
              <a:gd name="T22" fmla="*/ 1343 w 1362"/>
              <a:gd name="T23" fmla="*/ 309 h 1173"/>
              <a:gd name="T24" fmla="*/ 1335 w 1362"/>
              <a:gd name="T25" fmla="*/ 335 h 1173"/>
              <a:gd name="T26" fmla="*/ 1327 w 1362"/>
              <a:gd name="T27" fmla="*/ 360 h 1173"/>
              <a:gd name="T28" fmla="*/ 1318 w 1362"/>
              <a:gd name="T29" fmla="*/ 384 h 1173"/>
              <a:gd name="T30" fmla="*/ 1307 w 1362"/>
              <a:gd name="T31" fmla="*/ 409 h 1173"/>
              <a:gd name="T32" fmla="*/ 1297 w 1362"/>
              <a:gd name="T33" fmla="*/ 433 h 1173"/>
              <a:gd name="T34" fmla="*/ 1284 w 1362"/>
              <a:gd name="T35" fmla="*/ 456 h 1173"/>
              <a:gd name="T36" fmla="*/ 1272 w 1362"/>
              <a:gd name="T37" fmla="*/ 479 h 1173"/>
              <a:gd name="T38" fmla="*/ 1258 w 1362"/>
              <a:gd name="T39" fmla="*/ 500 h 1173"/>
              <a:gd name="T40" fmla="*/ 1245 w 1362"/>
              <a:gd name="T41" fmla="*/ 523 h 1173"/>
              <a:gd name="T42" fmla="*/ 1229 w 1362"/>
              <a:gd name="T43" fmla="*/ 543 h 1173"/>
              <a:gd name="T44" fmla="*/ 1229 w 1362"/>
              <a:gd name="T45" fmla="*/ 1173 h 1173"/>
              <a:gd name="T46" fmla="*/ 434 w 1362"/>
              <a:gd name="T47" fmla="*/ 1173 h 1173"/>
              <a:gd name="T48" fmla="*/ 434 w 1362"/>
              <a:gd name="T49" fmla="*/ 887 h 1173"/>
              <a:gd name="T50" fmla="*/ 352 w 1362"/>
              <a:gd name="T51" fmla="*/ 936 h 1173"/>
              <a:gd name="T52" fmla="*/ 145 w 1362"/>
              <a:gd name="T53" fmla="*/ 936 h 1173"/>
              <a:gd name="T54" fmla="*/ 109 w 1362"/>
              <a:gd name="T55" fmla="*/ 632 h 1173"/>
              <a:gd name="T56" fmla="*/ 0 w 1362"/>
              <a:gd name="T57" fmla="*/ 600 h 1173"/>
              <a:gd name="T58" fmla="*/ 0 w 1362"/>
              <a:gd name="T59" fmla="*/ 542 h 1173"/>
              <a:gd name="T60" fmla="*/ 81 w 1362"/>
              <a:gd name="T61" fmla="*/ 393 h 1173"/>
              <a:gd name="T62" fmla="*/ 23 w 1362"/>
              <a:gd name="T63" fmla="*/ 277 h 1173"/>
              <a:gd name="T64" fmla="*/ 52 w 1362"/>
              <a:gd name="T65" fmla="*/ 147 h 1173"/>
              <a:gd name="T66" fmla="*/ 52 w 1362"/>
              <a:gd name="T67" fmla="*/ 147 h 1173"/>
              <a:gd name="T68" fmla="*/ 54 w 1362"/>
              <a:gd name="T69" fmla="*/ 109 h 1173"/>
              <a:gd name="T70" fmla="*/ 57 w 1362"/>
              <a:gd name="T71" fmla="*/ 72 h 1173"/>
              <a:gd name="T72" fmla="*/ 61 w 1362"/>
              <a:gd name="T73" fmla="*/ 35 h 1173"/>
              <a:gd name="T74" fmla="*/ 69 w 1362"/>
              <a:gd name="T75" fmla="*/ 0 h 1173"/>
              <a:gd name="T76" fmla="*/ 1362 w 1362"/>
              <a:gd name="T77" fmla="*/ 0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62" h="1173">
                <a:moveTo>
                  <a:pt x="1362" y="0"/>
                </a:moveTo>
                <a:lnTo>
                  <a:pt x="1362" y="0"/>
                </a:lnTo>
                <a:lnTo>
                  <a:pt x="1362" y="28"/>
                </a:lnTo>
                <a:lnTo>
                  <a:pt x="1362" y="74"/>
                </a:lnTo>
                <a:lnTo>
                  <a:pt x="1362" y="147"/>
                </a:lnTo>
                <a:lnTo>
                  <a:pt x="1362" y="147"/>
                </a:lnTo>
                <a:lnTo>
                  <a:pt x="1362" y="175"/>
                </a:lnTo>
                <a:lnTo>
                  <a:pt x="1361" y="202"/>
                </a:lnTo>
                <a:lnTo>
                  <a:pt x="1358" y="230"/>
                </a:lnTo>
                <a:lnTo>
                  <a:pt x="1353" y="257"/>
                </a:lnTo>
                <a:lnTo>
                  <a:pt x="1349" y="283"/>
                </a:lnTo>
                <a:lnTo>
                  <a:pt x="1343" y="309"/>
                </a:lnTo>
                <a:lnTo>
                  <a:pt x="1335" y="335"/>
                </a:lnTo>
                <a:lnTo>
                  <a:pt x="1327" y="360"/>
                </a:lnTo>
                <a:lnTo>
                  <a:pt x="1318" y="384"/>
                </a:lnTo>
                <a:lnTo>
                  <a:pt x="1307" y="409"/>
                </a:lnTo>
                <a:lnTo>
                  <a:pt x="1297" y="433"/>
                </a:lnTo>
                <a:lnTo>
                  <a:pt x="1284" y="456"/>
                </a:lnTo>
                <a:lnTo>
                  <a:pt x="1272" y="479"/>
                </a:lnTo>
                <a:lnTo>
                  <a:pt x="1258" y="500"/>
                </a:lnTo>
                <a:lnTo>
                  <a:pt x="1245" y="523"/>
                </a:lnTo>
                <a:lnTo>
                  <a:pt x="1229" y="543"/>
                </a:lnTo>
                <a:lnTo>
                  <a:pt x="1229" y="1173"/>
                </a:lnTo>
                <a:lnTo>
                  <a:pt x="434" y="1173"/>
                </a:lnTo>
                <a:lnTo>
                  <a:pt x="434" y="887"/>
                </a:lnTo>
                <a:lnTo>
                  <a:pt x="352" y="936"/>
                </a:lnTo>
                <a:lnTo>
                  <a:pt x="145" y="936"/>
                </a:lnTo>
                <a:lnTo>
                  <a:pt x="109" y="632"/>
                </a:lnTo>
                <a:lnTo>
                  <a:pt x="0" y="600"/>
                </a:lnTo>
                <a:lnTo>
                  <a:pt x="0" y="542"/>
                </a:lnTo>
                <a:lnTo>
                  <a:pt x="81" y="393"/>
                </a:lnTo>
                <a:lnTo>
                  <a:pt x="23" y="277"/>
                </a:lnTo>
                <a:lnTo>
                  <a:pt x="52" y="147"/>
                </a:lnTo>
                <a:lnTo>
                  <a:pt x="52" y="147"/>
                </a:lnTo>
                <a:lnTo>
                  <a:pt x="54" y="109"/>
                </a:lnTo>
                <a:lnTo>
                  <a:pt x="57" y="72"/>
                </a:lnTo>
                <a:lnTo>
                  <a:pt x="61" y="35"/>
                </a:lnTo>
                <a:lnTo>
                  <a:pt x="69" y="0"/>
                </a:lnTo>
                <a:lnTo>
                  <a:pt x="1362" y="0"/>
                </a:lnTo>
                <a:close/>
              </a:path>
            </a:pathLst>
          </a:custGeom>
          <a:solidFill>
            <a:srgbClr val="808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1059853" y="3789040"/>
            <a:ext cx="70342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비교 정보 제공 시스템을 이용한</a:t>
            </a:r>
            <a:endParaRPr lang="en-US" altLang="ko-KR" sz="4000" b="1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  <a:p>
            <a:pPr algn="ctr"/>
            <a:r>
              <a:rPr lang="ko-KR" altLang="en-US" sz="4000" b="1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금융상품 선정</a:t>
            </a:r>
            <a:endParaRPr lang="en-US" altLang="ko-KR" sz="4000" b="1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4169" y="2396788"/>
            <a:ext cx="168668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>
                <a:solidFill>
                  <a:srgbClr val="808285"/>
                </a:solidFill>
                <a:latin typeface="나눔고딕"/>
                <a:ea typeface="나눔고딕 Bold"/>
              </a:rPr>
              <a:t>대한민국 재무설계 </a:t>
            </a:r>
            <a:r>
              <a:rPr lang="en-US" altLang="ko-KR" sz="1100" b="1" dirty="0">
                <a:solidFill>
                  <a:srgbClr val="808285"/>
                </a:solidFill>
                <a:latin typeface="나눔고딕"/>
                <a:ea typeface="나눔고딕 Bold"/>
              </a:rPr>
              <a:t>No.1</a:t>
            </a:r>
          </a:p>
          <a:p>
            <a:r>
              <a:rPr lang="ko-KR" altLang="en-US" sz="1100" b="1" dirty="0">
                <a:solidFill>
                  <a:srgbClr val="808285"/>
                </a:solidFill>
                <a:latin typeface="나눔고딕"/>
                <a:ea typeface="나눔고딕 Bold"/>
              </a:rPr>
              <a:t>한국재무설계㈜</a:t>
            </a:r>
            <a:endParaRPr lang="en-US" altLang="ko-KR" sz="1100" b="1" dirty="0">
              <a:solidFill>
                <a:srgbClr val="808285"/>
              </a:solidFill>
              <a:latin typeface="나눔고딕"/>
              <a:ea typeface="나눔고딕 Bold"/>
            </a:endParaRPr>
          </a:p>
          <a:p>
            <a:r>
              <a:rPr lang="en-US" altLang="ko-KR" sz="1100" b="1" dirty="0">
                <a:solidFill>
                  <a:srgbClr val="808285"/>
                </a:solidFill>
                <a:latin typeface="나눔고딕"/>
                <a:ea typeface="나눔고딕 Bold"/>
              </a:rPr>
              <a:t>www.koreafp.co.kr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4682" y="2924944"/>
            <a:ext cx="105670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b="1" dirty="0" err="1">
                <a:solidFill>
                  <a:srgbClr val="808285"/>
                </a:solidFill>
                <a:latin typeface="나눔고딕"/>
                <a:ea typeface="나눔고딕 Bold"/>
              </a:rPr>
              <a:t>오종윤</a:t>
            </a:r>
            <a:r>
              <a:rPr lang="ko-KR" altLang="en-US" sz="1300" b="1" dirty="0">
                <a:solidFill>
                  <a:srgbClr val="808285"/>
                </a:solidFill>
                <a:latin typeface="나눔고딕"/>
                <a:ea typeface="나눔고딕 Bold"/>
              </a:rPr>
              <a:t> 박사</a:t>
            </a:r>
            <a:endParaRPr lang="en-US" altLang="ko-KR" sz="1300" b="1" dirty="0">
              <a:solidFill>
                <a:srgbClr val="808285"/>
              </a:solidFill>
              <a:latin typeface="나눔고딕"/>
              <a:ea typeface="나눔고딕 Bold"/>
            </a:endParaRPr>
          </a:p>
        </p:txBody>
      </p:sp>
    </p:spTree>
    <p:extLst>
      <p:ext uri="{BB962C8B-B14F-4D97-AF65-F5344CB8AC3E}">
        <p14:creationId xmlns:p14="http://schemas.microsoft.com/office/powerpoint/2010/main" val="325399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779838" y="561975"/>
            <a:ext cx="1604963" cy="2338388"/>
            <a:chOff x="3779838" y="561975"/>
            <a:chExt cx="1604963" cy="2338388"/>
          </a:xfrm>
        </p:grpSpPr>
        <p:sp>
          <p:nvSpPr>
            <p:cNvPr id="3" name="Freeform 7"/>
            <p:cNvSpPr>
              <a:spLocks/>
            </p:cNvSpPr>
            <p:nvPr userDrawn="1"/>
          </p:nvSpPr>
          <p:spPr bwMode="auto">
            <a:xfrm>
              <a:off x="4213225" y="2438400"/>
              <a:ext cx="728663" cy="115888"/>
            </a:xfrm>
            <a:custGeom>
              <a:avLst/>
              <a:gdLst>
                <a:gd name="T0" fmla="*/ 918 w 918"/>
                <a:gd name="T1" fmla="*/ 90 h 146"/>
                <a:gd name="T2" fmla="*/ 918 w 918"/>
                <a:gd name="T3" fmla="*/ 90 h 146"/>
                <a:gd name="T4" fmla="*/ 917 w 918"/>
                <a:gd name="T5" fmla="*/ 97 h 146"/>
                <a:gd name="T6" fmla="*/ 915 w 918"/>
                <a:gd name="T7" fmla="*/ 102 h 146"/>
                <a:gd name="T8" fmla="*/ 913 w 918"/>
                <a:gd name="T9" fmla="*/ 108 h 146"/>
                <a:gd name="T10" fmla="*/ 909 w 918"/>
                <a:gd name="T11" fmla="*/ 113 h 146"/>
                <a:gd name="T12" fmla="*/ 903 w 918"/>
                <a:gd name="T13" fmla="*/ 117 h 146"/>
                <a:gd name="T14" fmla="*/ 898 w 918"/>
                <a:gd name="T15" fmla="*/ 121 h 146"/>
                <a:gd name="T16" fmla="*/ 883 w 918"/>
                <a:gd name="T17" fmla="*/ 131 h 146"/>
                <a:gd name="T18" fmla="*/ 865 w 918"/>
                <a:gd name="T19" fmla="*/ 136 h 146"/>
                <a:gd name="T20" fmla="*/ 845 w 918"/>
                <a:gd name="T21" fmla="*/ 141 h 146"/>
                <a:gd name="T22" fmla="*/ 823 w 918"/>
                <a:gd name="T23" fmla="*/ 144 h 146"/>
                <a:gd name="T24" fmla="*/ 799 w 918"/>
                <a:gd name="T25" fmla="*/ 146 h 146"/>
                <a:gd name="T26" fmla="*/ 118 w 918"/>
                <a:gd name="T27" fmla="*/ 146 h 146"/>
                <a:gd name="T28" fmla="*/ 118 w 918"/>
                <a:gd name="T29" fmla="*/ 146 h 146"/>
                <a:gd name="T30" fmla="*/ 95 w 918"/>
                <a:gd name="T31" fmla="*/ 144 h 146"/>
                <a:gd name="T32" fmla="*/ 72 w 918"/>
                <a:gd name="T33" fmla="*/ 141 h 146"/>
                <a:gd name="T34" fmla="*/ 52 w 918"/>
                <a:gd name="T35" fmla="*/ 136 h 146"/>
                <a:gd name="T36" fmla="*/ 35 w 918"/>
                <a:gd name="T37" fmla="*/ 131 h 146"/>
                <a:gd name="T38" fmla="*/ 20 w 918"/>
                <a:gd name="T39" fmla="*/ 121 h 146"/>
                <a:gd name="T40" fmla="*/ 15 w 918"/>
                <a:gd name="T41" fmla="*/ 117 h 146"/>
                <a:gd name="T42" fmla="*/ 10 w 918"/>
                <a:gd name="T43" fmla="*/ 113 h 146"/>
                <a:gd name="T44" fmla="*/ 6 w 918"/>
                <a:gd name="T45" fmla="*/ 108 h 146"/>
                <a:gd name="T46" fmla="*/ 3 w 918"/>
                <a:gd name="T47" fmla="*/ 102 h 146"/>
                <a:gd name="T48" fmla="*/ 0 w 918"/>
                <a:gd name="T49" fmla="*/ 97 h 146"/>
                <a:gd name="T50" fmla="*/ 0 w 918"/>
                <a:gd name="T51" fmla="*/ 90 h 146"/>
                <a:gd name="T52" fmla="*/ 0 w 918"/>
                <a:gd name="T53" fmla="*/ 55 h 146"/>
                <a:gd name="T54" fmla="*/ 0 w 918"/>
                <a:gd name="T55" fmla="*/ 55 h 146"/>
                <a:gd name="T56" fmla="*/ 0 w 918"/>
                <a:gd name="T57" fmla="*/ 50 h 146"/>
                <a:gd name="T58" fmla="*/ 3 w 918"/>
                <a:gd name="T59" fmla="*/ 44 h 146"/>
                <a:gd name="T60" fmla="*/ 6 w 918"/>
                <a:gd name="T61" fmla="*/ 39 h 146"/>
                <a:gd name="T62" fmla="*/ 10 w 918"/>
                <a:gd name="T63" fmla="*/ 33 h 146"/>
                <a:gd name="T64" fmla="*/ 15 w 918"/>
                <a:gd name="T65" fmla="*/ 28 h 146"/>
                <a:gd name="T66" fmla="*/ 20 w 918"/>
                <a:gd name="T67" fmla="*/ 24 h 146"/>
                <a:gd name="T68" fmla="*/ 35 w 918"/>
                <a:gd name="T69" fmla="*/ 16 h 146"/>
                <a:gd name="T70" fmla="*/ 52 w 918"/>
                <a:gd name="T71" fmla="*/ 9 h 146"/>
                <a:gd name="T72" fmla="*/ 72 w 918"/>
                <a:gd name="T73" fmla="*/ 4 h 146"/>
                <a:gd name="T74" fmla="*/ 95 w 918"/>
                <a:gd name="T75" fmla="*/ 1 h 146"/>
                <a:gd name="T76" fmla="*/ 118 w 918"/>
                <a:gd name="T77" fmla="*/ 0 h 146"/>
                <a:gd name="T78" fmla="*/ 799 w 918"/>
                <a:gd name="T79" fmla="*/ 0 h 146"/>
                <a:gd name="T80" fmla="*/ 799 w 918"/>
                <a:gd name="T81" fmla="*/ 0 h 146"/>
                <a:gd name="T82" fmla="*/ 823 w 918"/>
                <a:gd name="T83" fmla="*/ 1 h 146"/>
                <a:gd name="T84" fmla="*/ 845 w 918"/>
                <a:gd name="T85" fmla="*/ 4 h 146"/>
                <a:gd name="T86" fmla="*/ 865 w 918"/>
                <a:gd name="T87" fmla="*/ 9 h 146"/>
                <a:gd name="T88" fmla="*/ 883 w 918"/>
                <a:gd name="T89" fmla="*/ 16 h 146"/>
                <a:gd name="T90" fmla="*/ 898 w 918"/>
                <a:gd name="T91" fmla="*/ 24 h 146"/>
                <a:gd name="T92" fmla="*/ 903 w 918"/>
                <a:gd name="T93" fmla="*/ 28 h 146"/>
                <a:gd name="T94" fmla="*/ 909 w 918"/>
                <a:gd name="T95" fmla="*/ 33 h 146"/>
                <a:gd name="T96" fmla="*/ 913 w 918"/>
                <a:gd name="T97" fmla="*/ 39 h 146"/>
                <a:gd name="T98" fmla="*/ 915 w 918"/>
                <a:gd name="T99" fmla="*/ 44 h 146"/>
                <a:gd name="T100" fmla="*/ 917 w 918"/>
                <a:gd name="T101" fmla="*/ 50 h 146"/>
                <a:gd name="T102" fmla="*/ 918 w 918"/>
                <a:gd name="T103" fmla="*/ 55 h 146"/>
                <a:gd name="T104" fmla="*/ 918 w 918"/>
                <a:gd name="T105" fmla="*/ 9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18" h="146">
                  <a:moveTo>
                    <a:pt x="918" y="90"/>
                  </a:moveTo>
                  <a:lnTo>
                    <a:pt x="918" y="90"/>
                  </a:lnTo>
                  <a:lnTo>
                    <a:pt x="917" y="97"/>
                  </a:lnTo>
                  <a:lnTo>
                    <a:pt x="915" y="102"/>
                  </a:lnTo>
                  <a:lnTo>
                    <a:pt x="913" y="108"/>
                  </a:lnTo>
                  <a:lnTo>
                    <a:pt x="909" y="113"/>
                  </a:lnTo>
                  <a:lnTo>
                    <a:pt x="903" y="117"/>
                  </a:lnTo>
                  <a:lnTo>
                    <a:pt x="898" y="121"/>
                  </a:lnTo>
                  <a:lnTo>
                    <a:pt x="883" y="131"/>
                  </a:lnTo>
                  <a:lnTo>
                    <a:pt x="865" y="136"/>
                  </a:lnTo>
                  <a:lnTo>
                    <a:pt x="845" y="141"/>
                  </a:lnTo>
                  <a:lnTo>
                    <a:pt x="823" y="144"/>
                  </a:lnTo>
                  <a:lnTo>
                    <a:pt x="799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95" y="144"/>
                  </a:lnTo>
                  <a:lnTo>
                    <a:pt x="72" y="141"/>
                  </a:lnTo>
                  <a:lnTo>
                    <a:pt x="52" y="136"/>
                  </a:lnTo>
                  <a:lnTo>
                    <a:pt x="35" y="131"/>
                  </a:lnTo>
                  <a:lnTo>
                    <a:pt x="20" y="121"/>
                  </a:lnTo>
                  <a:lnTo>
                    <a:pt x="15" y="117"/>
                  </a:lnTo>
                  <a:lnTo>
                    <a:pt x="10" y="113"/>
                  </a:lnTo>
                  <a:lnTo>
                    <a:pt x="6" y="108"/>
                  </a:lnTo>
                  <a:lnTo>
                    <a:pt x="3" y="102"/>
                  </a:lnTo>
                  <a:lnTo>
                    <a:pt x="0" y="97"/>
                  </a:lnTo>
                  <a:lnTo>
                    <a:pt x="0" y="9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3" y="44"/>
                  </a:lnTo>
                  <a:lnTo>
                    <a:pt x="6" y="39"/>
                  </a:lnTo>
                  <a:lnTo>
                    <a:pt x="10" y="33"/>
                  </a:lnTo>
                  <a:lnTo>
                    <a:pt x="15" y="28"/>
                  </a:lnTo>
                  <a:lnTo>
                    <a:pt x="20" y="24"/>
                  </a:lnTo>
                  <a:lnTo>
                    <a:pt x="35" y="16"/>
                  </a:lnTo>
                  <a:lnTo>
                    <a:pt x="52" y="9"/>
                  </a:lnTo>
                  <a:lnTo>
                    <a:pt x="72" y="4"/>
                  </a:lnTo>
                  <a:lnTo>
                    <a:pt x="95" y="1"/>
                  </a:lnTo>
                  <a:lnTo>
                    <a:pt x="118" y="0"/>
                  </a:lnTo>
                  <a:lnTo>
                    <a:pt x="799" y="0"/>
                  </a:lnTo>
                  <a:lnTo>
                    <a:pt x="799" y="0"/>
                  </a:lnTo>
                  <a:lnTo>
                    <a:pt x="823" y="1"/>
                  </a:lnTo>
                  <a:lnTo>
                    <a:pt x="845" y="4"/>
                  </a:lnTo>
                  <a:lnTo>
                    <a:pt x="865" y="9"/>
                  </a:lnTo>
                  <a:lnTo>
                    <a:pt x="883" y="16"/>
                  </a:lnTo>
                  <a:lnTo>
                    <a:pt x="898" y="24"/>
                  </a:lnTo>
                  <a:lnTo>
                    <a:pt x="903" y="28"/>
                  </a:lnTo>
                  <a:lnTo>
                    <a:pt x="909" y="33"/>
                  </a:lnTo>
                  <a:lnTo>
                    <a:pt x="913" y="39"/>
                  </a:lnTo>
                  <a:lnTo>
                    <a:pt x="915" y="44"/>
                  </a:lnTo>
                  <a:lnTo>
                    <a:pt x="917" y="50"/>
                  </a:lnTo>
                  <a:lnTo>
                    <a:pt x="918" y="55"/>
                  </a:lnTo>
                  <a:lnTo>
                    <a:pt x="918" y="90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" name="Freeform 8"/>
            <p:cNvSpPr>
              <a:spLocks/>
            </p:cNvSpPr>
            <p:nvPr userDrawn="1"/>
          </p:nvSpPr>
          <p:spPr bwMode="auto">
            <a:xfrm>
              <a:off x="4213225" y="2592388"/>
              <a:ext cx="728663" cy="117475"/>
            </a:xfrm>
            <a:custGeom>
              <a:avLst/>
              <a:gdLst>
                <a:gd name="T0" fmla="*/ 918 w 918"/>
                <a:gd name="T1" fmla="*/ 92 h 148"/>
                <a:gd name="T2" fmla="*/ 918 w 918"/>
                <a:gd name="T3" fmla="*/ 92 h 148"/>
                <a:gd name="T4" fmla="*/ 917 w 918"/>
                <a:gd name="T5" fmla="*/ 98 h 148"/>
                <a:gd name="T6" fmla="*/ 915 w 918"/>
                <a:gd name="T7" fmla="*/ 103 h 148"/>
                <a:gd name="T8" fmla="*/ 913 w 918"/>
                <a:gd name="T9" fmla="*/ 108 h 148"/>
                <a:gd name="T10" fmla="*/ 909 w 918"/>
                <a:gd name="T11" fmla="*/ 114 h 148"/>
                <a:gd name="T12" fmla="*/ 903 w 918"/>
                <a:gd name="T13" fmla="*/ 118 h 148"/>
                <a:gd name="T14" fmla="*/ 898 w 918"/>
                <a:gd name="T15" fmla="*/ 123 h 148"/>
                <a:gd name="T16" fmla="*/ 883 w 918"/>
                <a:gd name="T17" fmla="*/ 131 h 148"/>
                <a:gd name="T18" fmla="*/ 865 w 918"/>
                <a:gd name="T19" fmla="*/ 138 h 148"/>
                <a:gd name="T20" fmla="*/ 845 w 918"/>
                <a:gd name="T21" fmla="*/ 143 h 148"/>
                <a:gd name="T22" fmla="*/ 823 w 918"/>
                <a:gd name="T23" fmla="*/ 146 h 148"/>
                <a:gd name="T24" fmla="*/ 799 w 918"/>
                <a:gd name="T25" fmla="*/ 148 h 148"/>
                <a:gd name="T26" fmla="*/ 118 w 918"/>
                <a:gd name="T27" fmla="*/ 148 h 148"/>
                <a:gd name="T28" fmla="*/ 118 w 918"/>
                <a:gd name="T29" fmla="*/ 148 h 148"/>
                <a:gd name="T30" fmla="*/ 95 w 918"/>
                <a:gd name="T31" fmla="*/ 146 h 148"/>
                <a:gd name="T32" fmla="*/ 72 w 918"/>
                <a:gd name="T33" fmla="*/ 143 h 148"/>
                <a:gd name="T34" fmla="*/ 52 w 918"/>
                <a:gd name="T35" fmla="*/ 138 h 148"/>
                <a:gd name="T36" fmla="*/ 35 w 918"/>
                <a:gd name="T37" fmla="*/ 131 h 148"/>
                <a:gd name="T38" fmla="*/ 20 w 918"/>
                <a:gd name="T39" fmla="*/ 123 h 148"/>
                <a:gd name="T40" fmla="*/ 15 w 918"/>
                <a:gd name="T41" fmla="*/ 118 h 148"/>
                <a:gd name="T42" fmla="*/ 10 w 918"/>
                <a:gd name="T43" fmla="*/ 114 h 148"/>
                <a:gd name="T44" fmla="*/ 6 w 918"/>
                <a:gd name="T45" fmla="*/ 108 h 148"/>
                <a:gd name="T46" fmla="*/ 3 w 918"/>
                <a:gd name="T47" fmla="*/ 103 h 148"/>
                <a:gd name="T48" fmla="*/ 0 w 918"/>
                <a:gd name="T49" fmla="*/ 98 h 148"/>
                <a:gd name="T50" fmla="*/ 0 w 918"/>
                <a:gd name="T51" fmla="*/ 92 h 148"/>
                <a:gd name="T52" fmla="*/ 0 w 918"/>
                <a:gd name="T53" fmla="*/ 56 h 148"/>
                <a:gd name="T54" fmla="*/ 0 w 918"/>
                <a:gd name="T55" fmla="*/ 56 h 148"/>
                <a:gd name="T56" fmla="*/ 0 w 918"/>
                <a:gd name="T57" fmla="*/ 50 h 148"/>
                <a:gd name="T58" fmla="*/ 3 w 918"/>
                <a:gd name="T59" fmla="*/ 45 h 148"/>
                <a:gd name="T60" fmla="*/ 6 w 918"/>
                <a:gd name="T61" fmla="*/ 39 h 148"/>
                <a:gd name="T62" fmla="*/ 10 w 918"/>
                <a:gd name="T63" fmla="*/ 34 h 148"/>
                <a:gd name="T64" fmla="*/ 15 w 918"/>
                <a:gd name="T65" fmla="*/ 30 h 148"/>
                <a:gd name="T66" fmla="*/ 20 w 918"/>
                <a:gd name="T67" fmla="*/ 25 h 148"/>
                <a:gd name="T68" fmla="*/ 35 w 918"/>
                <a:gd name="T69" fmla="*/ 16 h 148"/>
                <a:gd name="T70" fmla="*/ 52 w 918"/>
                <a:gd name="T71" fmla="*/ 10 h 148"/>
                <a:gd name="T72" fmla="*/ 72 w 918"/>
                <a:gd name="T73" fmla="*/ 6 h 148"/>
                <a:gd name="T74" fmla="*/ 95 w 918"/>
                <a:gd name="T75" fmla="*/ 2 h 148"/>
                <a:gd name="T76" fmla="*/ 118 w 918"/>
                <a:gd name="T77" fmla="*/ 0 h 148"/>
                <a:gd name="T78" fmla="*/ 799 w 918"/>
                <a:gd name="T79" fmla="*/ 0 h 148"/>
                <a:gd name="T80" fmla="*/ 799 w 918"/>
                <a:gd name="T81" fmla="*/ 0 h 148"/>
                <a:gd name="T82" fmla="*/ 823 w 918"/>
                <a:gd name="T83" fmla="*/ 2 h 148"/>
                <a:gd name="T84" fmla="*/ 845 w 918"/>
                <a:gd name="T85" fmla="*/ 6 h 148"/>
                <a:gd name="T86" fmla="*/ 865 w 918"/>
                <a:gd name="T87" fmla="*/ 10 h 148"/>
                <a:gd name="T88" fmla="*/ 883 w 918"/>
                <a:gd name="T89" fmla="*/ 16 h 148"/>
                <a:gd name="T90" fmla="*/ 898 w 918"/>
                <a:gd name="T91" fmla="*/ 25 h 148"/>
                <a:gd name="T92" fmla="*/ 903 w 918"/>
                <a:gd name="T93" fmla="*/ 30 h 148"/>
                <a:gd name="T94" fmla="*/ 909 w 918"/>
                <a:gd name="T95" fmla="*/ 34 h 148"/>
                <a:gd name="T96" fmla="*/ 913 w 918"/>
                <a:gd name="T97" fmla="*/ 39 h 148"/>
                <a:gd name="T98" fmla="*/ 915 w 918"/>
                <a:gd name="T99" fmla="*/ 45 h 148"/>
                <a:gd name="T100" fmla="*/ 917 w 918"/>
                <a:gd name="T101" fmla="*/ 50 h 148"/>
                <a:gd name="T102" fmla="*/ 918 w 918"/>
                <a:gd name="T103" fmla="*/ 56 h 148"/>
                <a:gd name="T104" fmla="*/ 918 w 918"/>
                <a:gd name="T105" fmla="*/ 9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18" h="148">
                  <a:moveTo>
                    <a:pt x="918" y="92"/>
                  </a:moveTo>
                  <a:lnTo>
                    <a:pt x="918" y="92"/>
                  </a:lnTo>
                  <a:lnTo>
                    <a:pt x="917" y="98"/>
                  </a:lnTo>
                  <a:lnTo>
                    <a:pt x="915" y="103"/>
                  </a:lnTo>
                  <a:lnTo>
                    <a:pt x="913" y="108"/>
                  </a:lnTo>
                  <a:lnTo>
                    <a:pt x="909" y="114"/>
                  </a:lnTo>
                  <a:lnTo>
                    <a:pt x="903" y="118"/>
                  </a:lnTo>
                  <a:lnTo>
                    <a:pt x="898" y="123"/>
                  </a:lnTo>
                  <a:lnTo>
                    <a:pt x="883" y="131"/>
                  </a:lnTo>
                  <a:lnTo>
                    <a:pt x="865" y="138"/>
                  </a:lnTo>
                  <a:lnTo>
                    <a:pt x="845" y="143"/>
                  </a:lnTo>
                  <a:lnTo>
                    <a:pt x="823" y="146"/>
                  </a:lnTo>
                  <a:lnTo>
                    <a:pt x="799" y="148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95" y="146"/>
                  </a:lnTo>
                  <a:lnTo>
                    <a:pt x="72" y="143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0" y="123"/>
                  </a:lnTo>
                  <a:lnTo>
                    <a:pt x="15" y="118"/>
                  </a:lnTo>
                  <a:lnTo>
                    <a:pt x="10" y="114"/>
                  </a:lnTo>
                  <a:lnTo>
                    <a:pt x="6" y="108"/>
                  </a:lnTo>
                  <a:lnTo>
                    <a:pt x="3" y="103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3" y="45"/>
                  </a:lnTo>
                  <a:lnTo>
                    <a:pt x="6" y="39"/>
                  </a:lnTo>
                  <a:lnTo>
                    <a:pt x="10" y="34"/>
                  </a:lnTo>
                  <a:lnTo>
                    <a:pt x="15" y="30"/>
                  </a:lnTo>
                  <a:lnTo>
                    <a:pt x="20" y="25"/>
                  </a:lnTo>
                  <a:lnTo>
                    <a:pt x="35" y="16"/>
                  </a:lnTo>
                  <a:lnTo>
                    <a:pt x="52" y="10"/>
                  </a:lnTo>
                  <a:lnTo>
                    <a:pt x="72" y="6"/>
                  </a:lnTo>
                  <a:lnTo>
                    <a:pt x="95" y="2"/>
                  </a:lnTo>
                  <a:lnTo>
                    <a:pt x="118" y="0"/>
                  </a:lnTo>
                  <a:lnTo>
                    <a:pt x="799" y="0"/>
                  </a:lnTo>
                  <a:lnTo>
                    <a:pt x="799" y="0"/>
                  </a:lnTo>
                  <a:lnTo>
                    <a:pt x="823" y="2"/>
                  </a:lnTo>
                  <a:lnTo>
                    <a:pt x="845" y="6"/>
                  </a:lnTo>
                  <a:lnTo>
                    <a:pt x="865" y="10"/>
                  </a:lnTo>
                  <a:lnTo>
                    <a:pt x="883" y="16"/>
                  </a:lnTo>
                  <a:lnTo>
                    <a:pt x="898" y="25"/>
                  </a:lnTo>
                  <a:lnTo>
                    <a:pt x="903" y="30"/>
                  </a:lnTo>
                  <a:lnTo>
                    <a:pt x="909" y="34"/>
                  </a:lnTo>
                  <a:lnTo>
                    <a:pt x="913" y="39"/>
                  </a:lnTo>
                  <a:lnTo>
                    <a:pt x="915" y="45"/>
                  </a:lnTo>
                  <a:lnTo>
                    <a:pt x="917" y="50"/>
                  </a:lnTo>
                  <a:lnTo>
                    <a:pt x="918" y="56"/>
                  </a:lnTo>
                  <a:lnTo>
                    <a:pt x="918" y="92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" name="Freeform 9"/>
            <p:cNvSpPr>
              <a:spLocks/>
            </p:cNvSpPr>
            <p:nvPr userDrawn="1"/>
          </p:nvSpPr>
          <p:spPr bwMode="auto">
            <a:xfrm>
              <a:off x="4335463" y="2744788"/>
              <a:ext cx="481013" cy="155575"/>
            </a:xfrm>
            <a:custGeom>
              <a:avLst/>
              <a:gdLst>
                <a:gd name="T0" fmla="*/ 605 w 605"/>
                <a:gd name="T1" fmla="*/ 126 h 196"/>
                <a:gd name="T2" fmla="*/ 605 w 605"/>
                <a:gd name="T3" fmla="*/ 126 h 196"/>
                <a:gd name="T4" fmla="*/ 605 w 605"/>
                <a:gd name="T5" fmla="*/ 133 h 196"/>
                <a:gd name="T6" fmla="*/ 604 w 605"/>
                <a:gd name="T7" fmla="*/ 139 h 196"/>
                <a:gd name="T8" fmla="*/ 600 w 605"/>
                <a:gd name="T9" fmla="*/ 153 h 196"/>
                <a:gd name="T10" fmla="*/ 592 w 605"/>
                <a:gd name="T11" fmla="*/ 165 h 196"/>
                <a:gd name="T12" fmla="*/ 582 w 605"/>
                <a:gd name="T13" fmla="*/ 176 h 196"/>
                <a:gd name="T14" fmla="*/ 570 w 605"/>
                <a:gd name="T15" fmla="*/ 184 h 196"/>
                <a:gd name="T16" fmla="*/ 555 w 605"/>
                <a:gd name="T17" fmla="*/ 191 h 196"/>
                <a:gd name="T18" fmla="*/ 540 w 605"/>
                <a:gd name="T19" fmla="*/ 195 h 196"/>
                <a:gd name="T20" fmla="*/ 523 w 605"/>
                <a:gd name="T21" fmla="*/ 196 h 196"/>
                <a:gd name="T22" fmla="*/ 83 w 605"/>
                <a:gd name="T23" fmla="*/ 196 h 196"/>
                <a:gd name="T24" fmla="*/ 83 w 605"/>
                <a:gd name="T25" fmla="*/ 196 h 196"/>
                <a:gd name="T26" fmla="*/ 66 w 605"/>
                <a:gd name="T27" fmla="*/ 195 h 196"/>
                <a:gd name="T28" fmla="*/ 50 w 605"/>
                <a:gd name="T29" fmla="*/ 191 h 196"/>
                <a:gd name="T30" fmla="*/ 36 w 605"/>
                <a:gd name="T31" fmla="*/ 184 h 196"/>
                <a:gd name="T32" fmla="*/ 24 w 605"/>
                <a:gd name="T33" fmla="*/ 176 h 196"/>
                <a:gd name="T34" fmla="*/ 13 w 605"/>
                <a:gd name="T35" fmla="*/ 165 h 196"/>
                <a:gd name="T36" fmla="*/ 6 w 605"/>
                <a:gd name="T37" fmla="*/ 153 h 196"/>
                <a:gd name="T38" fmla="*/ 1 w 605"/>
                <a:gd name="T39" fmla="*/ 139 h 196"/>
                <a:gd name="T40" fmla="*/ 0 w 605"/>
                <a:gd name="T41" fmla="*/ 133 h 196"/>
                <a:gd name="T42" fmla="*/ 0 w 605"/>
                <a:gd name="T43" fmla="*/ 126 h 196"/>
                <a:gd name="T44" fmla="*/ 0 w 605"/>
                <a:gd name="T45" fmla="*/ 70 h 196"/>
                <a:gd name="T46" fmla="*/ 0 w 605"/>
                <a:gd name="T47" fmla="*/ 70 h 196"/>
                <a:gd name="T48" fmla="*/ 0 w 605"/>
                <a:gd name="T49" fmla="*/ 62 h 196"/>
                <a:gd name="T50" fmla="*/ 1 w 605"/>
                <a:gd name="T51" fmla="*/ 56 h 196"/>
                <a:gd name="T52" fmla="*/ 6 w 605"/>
                <a:gd name="T53" fmla="*/ 42 h 196"/>
                <a:gd name="T54" fmla="*/ 13 w 605"/>
                <a:gd name="T55" fmla="*/ 30 h 196"/>
                <a:gd name="T56" fmla="*/ 24 w 605"/>
                <a:gd name="T57" fmla="*/ 20 h 196"/>
                <a:gd name="T58" fmla="*/ 36 w 605"/>
                <a:gd name="T59" fmla="*/ 11 h 196"/>
                <a:gd name="T60" fmla="*/ 50 w 605"/>
                <a:gd name="T61" fmla="*/ 6 h 196"/>
                <a:gd name="T62" fmla="*/ 66 w 605"/>
                <a:gd name="T63" fmla="*/ 2 h 196"/>
                <a:gd name="T64" fmla="*/ 83 w 605"/>
                <a:gd name="T65" fmla="*/ 0 h 196"/>
                <a:gd name="T66" fmla="*/ 523 w 605"/>
                <a:gd name="T67" fmla="*/ 0 h 196"/>
                <a:gd name="T68" fmla="*/ 523 w 605"/>
                <a:gd name="T69" fmla="*/ 0 h 196"/>
                <a:gd name="T70" fmla="*/ 540 w 605"/>
                <a:gd name="T71" fmla="*/ 2 h 196"/>
                <a:gd name="T72" fmla="*/ 555 w 605"/>
                <a:gd name="T73" fmla="*/ 6 h 196"/>
                <a:gd name="T74" fmla="*/ 570 w 605"/>
                <a:gd name="T75" fmla="*/ 11 h 196"/>
                <a:gd name="T76" fmla="*/ 582 w 605"/>
                <a:gd name="T77" fmla="*/ 20 h 196"/>
                <a:gd name="T78" fmla="*/ 592 w 605"/>
                <a:gd name="T79" fmla="*/ 30 h 196"/>
                <a:gd name="T80" fmla="*/ 600 w 605"/>
                <a:gd name="T81" fmla="*/ 42 h 196"/>
                <a:gd name="T82" fmla="*/ 604 w 605"/>
                <a:gd name="T83" fmla="*/ 56 h 196"/>
                <a:gd name="T84" fmla="*/ 605 w 605"/>
                <a:gd name="T85" fmla="*/ 62 h 196"/>
                <a:gd name="T86" fmla="*/ 605 w 605"/>
                <a:gd name="T87" fmla="*/ 70 h 196"/>
                <a:gd name="T88" fmla="*/ 605 w 605"/>
                <a:gd name="T89" fmla="*/ 12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5" h="196">
                  <a:moveTo>
                    <a:pt x="605" y="126"/>
                  </a:moveTo>
                  <a:lnTo>
                    <a:pt x="605" y="126"/>
                  </a:lnTo>
                  <a:lnTo>
                    <a:pt x="605" y="133"/>
                  </a:lnTo>
                  <a:lnTo>
                    <a:pt x="604" y="139"/>
                  </a:lnTo>
                  <a:lnTo>
                    <a:pt x="600" y="153"/>
                  </a:lnTo>
                  <a:lnTo>
                    <a:pt x="592" y="165"/>
                  </a:lnTo>
                  <a:lnTo>
                    <a:pt x="582" y="176"/>
                  </a:lnTo>
                  <a:lnTo>
                    <a:pt x="570" y="184"/>
                  </a:lnTo>
                  <a:lnTo>
                    <a:pt x="555" y="191"/>
                  </a:lnTo>
                  <a:lnTo>
                    <a:pt x="540" y="195"/>
                  </a:lnTo>
                  <a:lnTo>
                    <a:pt x="523" y="196"/>
                  </a:lnTo>
                  <a:lnTo>
                    <a:pt x="83" y="196"/>
                  </a:lnTo>
                  <a:lnTo>
                    <a:pt x="83" y="196"/>
                  </a:lnTo>
                  <a:lnTo>
                    <a:pt x="66" y="195"/>
                  </a:lnTo>
                  <a:lnTo>
                    <a:pt x="50" y="191"/>
                  </a:lnTo>
                  <a:lnTo>
                    <a:pt x="36" y="184"/>
                  </a:lnTo>
                  <a:lnTo>
                    <a:pt x="24" y="176"/>
                  </a:lnTo>
                  <a:lnTo>
                    <a:pt x="13" y="165"/>
                  </a:lnTo>
                  <a:lnTo>
                    <a:pt x="6" y="153"/>
                  </a:lnTo>
                  <a:lnTo>
                    <a:pt x="1" y="139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2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13" y="30"/>
                  </a:lnTo>
                  <a:lnTo>
                    <a:pt x="24" y="20"/>
                  </a:lnTo>
                  <a:lnTo>
                    <a:pt x="36" y="11"/>
                  </a:lnTo>
                  <a:lnTo>
                    <a:pt x="50" y="6"/>
                  </a:lnTo>
                  <a:lnTo>
                    <a:pt x="66" y="2"/>
                  </a:lnTo>
                  <a:lnTo>
                    <a:pt x="83" y="0"/>
                  </a:lnTo>
                  <a:lnTo>
                    <a:pt x="523" y="0"/>
                  </a:lnTo>
                  <a:lnTo>
                    <a:pt x="523" y="0"/>
                  </a:lnTo>
                  <a:lnTo>
                    <a:pt x="540" y="2"/>
                  </a:lnTo>
                  <a:lnTo>
                    <a:pt x="555" y="6"/>
                  </a:lnTo>
                  <a:lnTo>
                    <a:pt x="570" y="11"/>
                  </a:lnTo>
                  <a:lnTo>
                    <a:pt x="582" y="20"/>
                  </a:lnTo>
                  <a:lnTo>
                    <a:pt x="592" y="30"/>
                  </a:lnTo>
                  <a:lnTo>
                    <a:pt x="600" y="42"/>
                  </a:lnTo>
                  <a:lnTo>
                    <a:pt x="604" y="56"/>
                  </a:lnTo>
                  <a:lnTo>
                    <a:pt x="605" y="62"/>
                  </a:lnTo>
                  <a:lnTo>
                    <a:pt x="605" y="70"/>
                  </a:lnTo>
                  <a:lnTo>
                    <a:pt x="605" y="126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auto">
            <a:xfrm>
              <a:off x="3779838" y="561975"/>
              <a:ext cx="1604963" cy="1833563"/>
            </a:xfrm>
            <a:custGeom>
              <a:avLst/>
              <a:gdLst>
                <a:gd name="T0" fmla="*/ 1690 w 2021"/>
                <a:gd name="T1" fmla="*/ 263 h 2311"/>
                <a:gd name="T2" fmla="*/ 1575 w 2021"/>
                <a:gd name="T3" fmla="*/ 172 h 2311"/>
                <a:gd name="T4" fmla="*/ 1448 w 2021"/>
                <a:gd name="T5" fmla="*/ 99 h 2311"/>
                <a:gd name="T6" fmla="*/ 1310 w 2021"/>
                <a:gd name="T7" fmla="*/ 45 h 2311"/>
                <a:gd name="T8" fmla="*/ 1164 w 2021"/>
                <a:gd name="T9" fmla="*/ 11 h 2311"/>
                <a:gd name="T10" fmla="*/ 1010 w 2021"/>
                <a:gd name="T11" fmla="*/ 0 h 2311"/>
                <a:gd name="T12" fmla="*/ 907 w 2021"/>
                <a:gd name="T13" fmla="*/ 6 h 2311"/>
                <a:gd name="T14" fmla="*/ 757 w 2021"/>
                <a:gd name="T15" fmla="*/ 31 h 2311"/>
                <a:gd name="T16" fmla="*/ 617 w 2021"/>
                <a:gd name="T17" fmla="*/ 80 h 2311"/>
                <a:gd name="T18" fmla="*/ 487 w 2021"/>
                <a:gd name="T19" fmla="*/ 146 h 2311"/>
                <a:gd name="T20" fmla="*/ 368 w 2021"/>
                <a:gd name="T21" fmla="*/ 232 h 2311"/>
                <a:gd name="T22" fmla="*/ 296 w 2021"/>
                <a:gd name="T23" fmla="*/ 296 h 2311"/>
                <a:gd name="T24" fmla="*/ 200 w 2021"/>
                <a:gd name="T25" fmla="*/ 406 h 2311"/>
                <a:gd name="T26" fmla="*/ 122 w 2021"/>
                <a:gd name="T27" fmla="*/ 529 h 2311"/>
                <a:gd name="T28" fmla="*/ 61 w 2021"/>
                <a:gd name="T29" fmla="*/ 663 h 2311"/>
                <a:gd name="T30" fmla="*/ 21 w 2021"/>
                <a:gd name="T31" fmla="*/ 807 h 2311"/>
                <a:gd name="T32" fmla="*/ 2 w 2021"/>
                <a:gd name="T33" fmla="*/ 959 h 2311"/>
                <a:gd name="T34" fmla="*/ 0 w 2021"/>
                <a:gd name="T35" fmla="*/ 1051 h 2311"/>
                <a:gd name="T36" fmla="*/ 10 w 2021"/>
                <a:gd name="T37" fmla="*/ 1168 h 2311"/>
                <a:gd name="T38" fmla="*/ 29 w 2021"/>
                <a:gd name="T39" fmla="*/ 1278 h 2311"/>
                <a:gd name="T40" fmla="*/ 56 w 2021"/>
                <a:gd name="T41" fmla="*/ 1381 h 2311"/>
                <a:gd name="T42" fmla="*/ 92 w 2021"/>
                <a:gd name="T43" fmla="*/ 1475 h 2311"/>
                <a:gd name="T44" fmla="*/ 136 w 2021"/>
                <a:gd name="T45" fmla="*/ 1565 h 2311"/>
                <a:gd name="T46" fmla="*/ 168 w 2021"/>
                <a:gd name="T47" fmla="*/ 1619 h 2311"/>
                <a:gd name="T48" fmla="*/ 238 w 2021"/>
                <a:gd name="T49" fmla="*/ 1720 h 2311"/>
                <a:gd name="T50" fmla="*/ 356 w 2021"/>
                <a:gd name="T51" fmla="*/ 1851 h 2311"/>
                <a:gd name="T52" fmla="*/ 438 w 2021"/>
                <a:gd name="T53" fmla="*/ 1927 h 2311"/>
                <a:gd name="T54" fmla="*/ 463 w 2021"/>
                <a:gd name="T55" fmla="*/ 1959 h 2311"/>
                <a:gd name="T56" fmla="*/ 501 w 2021"/>
                <a:gd name="T57" fmla="*/ 2028 h 2311"/>
                <a:gd name="T58" fmla="*/ 530 w 2021"/>
                <a:gd name="T59" fmla="*/ 2094 h 2311"/>
                <a:gd name="T60" fmla="*/ 545 w 2021"/>
                <a:gd name="T61" fmla="*/ 2232 h 2311"/>
                <a:gd name="T62" fmla="*/ 551 w 2021"/>
                <a:gd name="T63" fmla="*/ 2255 h 2311"/>
                <a:gd name="T64" fmla="*/ 565 w 2021"/>
                <a:gd name="T65" fmla="*/ 2276 h 2311"/>
                <a:gd name="T66" fmla="*/ 587 w 2021"/>
                <a:gd name="T67" fmla="*/ 2293 h 2311"/>
                <a:gd name="T68" fmla="*/ 640 w 2021"/>
                <a:gd name="T69" fmla="*/ 2309 h 2311"/>
                <a:gd name="T70" fmla="*/ 1345 w 2021"/>
                <a:gd name="T71" fmla="*/ 2311 h 2311"/>
                <a:gd name="T72" fmla="*/ 1370 w 2021"/>
                <a:gd name="T73" fmla="*/ 2309 h 2311"/>
                <a:gd name="T74" fmla="*/ 1421 w 2021"/>
                <a:gd name="T75" fmla="*/ 2293 h 2311"/>
                <a:gd name="T76" fmla="*/ 1444 w 2021"/>
                <a:gd name="T77" fmla="*/ 2276 h 2311"/>
                <a:gd name="T78" fmla="*/ 1458 w 2021"/>
                <a:gd name="T79" fmla="*/ 2255 h 2311"/>
                <a:gd name="T80" fmla="*/ 1463 w 2021"/>
                <a:gd name="T81" fmla="*/ 2232 h 2311"/>
                <a:gd name="T82" fmla="*/ 1463 w 2021"/>
                <a:gd name="T83" fmla="*/ 2130 h 2311"/>
                <a:gd name="T84" fmla="*/ 1479 w 2021"/>
                <a:gd name="T85" fmla="*/ 2082 h 2311"/>
                <a:gd name="T86" fmla="*/ 1500 w 2021"/>
                <a:gd name="T87" fmla="*/ 2034 h 2311"/>
                <a:gd name="T88" fmla="*/ 1544 w 2021"/>
                <a:gd name="T89" fmla="*/ 1951 h 2311"/>
                <a:gd name="T90" fmla="*/ 1598 w 2021"/>
                <a:gd name="T91" fmla="*/ 1892 h 2311"/>
                <a:gd name="T92" fmla="*/ 1719 w 2021"/>
                <a:gd name="T93" fmla="*/ 1770 h 2311"/>
                <a:gd name="T94" fmla="*/ 1832 w 2021"/>
                <a:gd name="T95" fmla="*/ 1628 h 2311"/>
                <a:gd name="T96" fmla="*/ 1867 w 2021"/>
                <a:gd name="T97" fmla="*/ 1575 h 2311"/>
                <a:gd name="T98" fmla="*/ 1915 w 2021"/>
                <a:gd name="T99" fmla="*/ 1487 h 2311"/>
                <a:gd name="T100" fmla="*/ 1955 w 2021"/>
                <a:gd name="T101" fmla="*/ 1393 h 2311"/>
                <a:gd name="T102" fmla="*/ 1978 w 2021"/>
                <a:gd name="T103" fmla="*/ 1324 h 2311"/>
                <a:gd name="T104" fmla="*/ 2004 w 2021"/>
                <a:gd name="T105" fmla="*/ 1214 h 2311"/>
                <a:gd name="T106" fmla="*/ 2019 w 2021"/>
                <a:gd name="T107" fmla="*/ 1095 h 2311"/>
                <a:gd name="T108" fmla="*/ 2021 w 2021"/>
                <a:gd name="T109" fmla="*/ 1009 h 2311"/>
                <a:gd name="T110" fmla="*/ 2016 w 2021"/>
                <a:gd name="T111" fmla="*/ 906 h 2311"/>
                <a:gd name="T112" fmla="*/ 1989 w 2021"/>
                <a:gd name="T113" fmla="*/ 756 h 2311"/>
                <a:gd name="T114" fmla="*/ 1942 w 2021"/>
                <a:gd name="T115" fmla="*/ 616 h 2311"/>
                <a:gd name="T116" fmla="*/ 1875 w 2021"/>
                <a:gd name="T117" fmla="*/ 486 h 2311"/>
                <a:gd name="T118" fmla="*/ 1790 w 2021"/>
                <a:gd name="T119" fmla="*/ 367 h 2311"/>
                <a:gd name="T120" fmla="*/ 1725 w 2021"/>
                <a:gd name="T121" fmla="*/ 295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1" h="2311">
                  <a:moveTo>
                    <a:pt x="1725" y="295"/>
                  </a:moveTo>
                  <a:lnTo>
                    <a:pt x="1725" y="295"/>
                  </a:lnTo>
                  <a:lnTo>
                    <a:pt x="1690" y="263"/>
                  </a:lnTo>
                  <a:lnTo>
                    <a:pt x="1654" y="230"/>
                  </a:lnTo>
                  <a:lnTo>
                    <a:pt x="1614" y="200"/>
                  </a:lnTo>
                  <a:lnTo>
                    <a:pt x="1575" y="172"/>
                  </a:lnTo>
                  <a:lnTo>
                    <a:pt x="1535" y="146"/>
                  </a:lnTo>
                  <a:lnTo>
                    <a:pt x="1491" y="122"/>
                  </a:lnTo>
                  <a:lnTo>
                    <a:pt x="1448" y="99"/>
                  </a:lnTo>
                  <a:lnTo>
                    <a:pt x="1404" y="79"/>
                  </a:lnTo>
                  <a:lnTo>
                    <a:pt x="1358" y="61"/>
                  </a:lnTo>
                  <a:lnTo>
                    <a:pt x="1310" y="45"/>
                  </a:lnTo>
                  <a:lnTo>
                    <a:pt x="1263" y="31"/>
                  </a:lnTo>
                  <a:lnTo>
                    <a:pt x="1214" y="21"/>
                  </a:lnTo>
                  <a:lnTo>
                    <a:pt x="1164" y="11"/>
                  </a:lnTo>
                  <a:lnTo>
                    <a:pt x="1114" y="6"/>
                  </a:lnTo>
                  <a:lnTo>
                    <a:pt x="1063" y="2"/>
                  </a:lnTo>
                  <a:lnTo>
                    <a:pt x="1010" y="0"/>
                  </a:lnTo>
                  <a:lnTo>
                    <a:pt x="1010" y="0"/>
                  </a:lnTo>
                  <a:lnTo>
                    <a:pt x="959" y="2"/>
                  </a:lnTo>
                  <a:lnTo>
                    <a:pt x="907" y="6"/>
                  </a:lnTo>
                  <a:lnTo>
                    <a:pt x="856" y="11"/>
                  </a:lnTo>
                  <a:lnTo>
                    <a:pt x="807" y="21"/>
                  </a:lnTo>
                  <a:lnTo>
                    <a:pt x="757" y="31"/>
                  </a:lnTo>
                  <a:lnTo>
                    <a:pt x="710" y="45"/>
                  </a:lnTo>
                  <a:lnTo>
                    <a:pt x="663" y="61"/>
                  </a:lnTo>
                  <a:lnTo>
                    <a:pt x="617" y="80"/>
                  </a:lnTo>
                  <a:lnTo>
                    <a:pt x="572" y="100"/>
                  </a:lnTo>
                  <a:lnTo>
                    <a:pt x="529" y="122"/>
                  </a:lnTo>
                  <a:lnTo>
                    <a:pt x="487" y="146"/>
                  </a:lnTo>
                  <a:lnTo>
                    <a:pt x="445" y="173"/>
                  </a:lnTo>
                  <a:lnTo>
                    <a:pt x="406" y="200"/>
                  </a:lnTo>
                  <a:lnTo>
                    <a:pt x="368" y="232"/>
                  </a:lnTo>
                  <a:lnTo>
                    <a:pt x="330" y="263"/>
                  </a:lnTo>
                  <a:lnTo>
                    <a:pt x="296" y="296"/>
                  </a:lnTo>
                  <a:lnTo>
                    <a:pt x="296" y="296"/>
                  </a:lnTo>
                  <a:lnTo>
                    <a:pt x="263" y="332"/>
                  </a:lnTo>
                  <a:lnTo>
                    <a:pt x="230" y="368"/>
                  </a:lnTo>
                  <a:lnTo>
                    <a:pt x="200" y="406"/>
                  </a:lnTo>
                  <a:lnTo>
                    <a:pt x="172" y="445"/>
                  </a:lnTo>
                  <a:lnTo>
                    <a:pt x="146" y="487"/>
                  </a:lnTo>
                  <a:lnTo>
                    <a:pt x="122" y="529"/>
                  </a:lnTo>
                  <a:lnTo>
                    <a:pt x="99" y="572"/>
                  </a:lnTo>
                  <a:lnTo>
                    <a:pt x="79" y="617"/>
                  </a:lnTo>
                  <a:lnTo>
                    <a:pt x="61" y="663"/>
                  </a:lnTo>
                  <a:lnTo>
                    <a:pt x="45" y="710"/>
                  </a:lnTo>
                  <a:lnTo>
                    <a:pt x="31" y="759"/>
                  </a:lnTo>
                  <a:lnTo>
                    <a:pt x="21" y="807"/>
                  </a:lnTo>
                  <a:lnTo>
                    <a:pt x="11" y="858"/>
                  </a:lnTo>
                  <a:lnTo>
                    <a:pt x="4" y="908"/>
                  </a:lnTo>
                  <a:lnTo>
                    <a:pt x="2" y="959"/>
                  </a:lnTo>
                  <a:lnTo>
                    <a:pt x="0" y="1012"/>
                  </a:lnTo>
                  <a:lnTo>
                    <a:pt x="0" y="1012"/>
                  </a:lnTo>
                  <a:lnTo>
                    <a:pt x="0" y="1051"/>
                  </a:lnTo>
                  <a:lnTo>
                    <a:pt x="2" y="1091"/>
                  </a:lnTo>
                  <a:lnTo>
                    <a:pt x="6" y="1131"/>
                  </a:lnTo>
                  <a:lnTo>
                    <a:pt x="10" y="1168"/>
                  </a:lnTo>
                  <a:lnTo>
                    <a:pt x="15" y="1205"/>
                  </a:lnTo>
                  <a:lnTo>
                    <a:pt x="21" y="1241"/>
                  </a:lnTo>
                  <a:lnTo>
                    <a:pt x="29" y="1278"/>
                  </a:lnTo>
                  <a:lnTo>
                    <a:pt x="37" y="1313"/>
                  </a:lnTo>
                  <a:lnTo>
                    <a:pt x="46" y="1347"/>
                  </a:lnTo>
                  <a:lnTo>
                    <a:pt x="56" y="1381"/>
                  </a:lnTo>
                  <a:lnTo>
                    <a:pt x="68" y="1413"/>
                  </a:lnTo>
                  <a:lnTo>
                    <a:pt x="80" y="1444"/>
                  </a:lnTo>
                  <a:lnTo>
                    <a:pt x="92" y="1475"/>
                  </a:lnTo>
                  <a:lnTo>
                    <a:pt x="106" y="1506"/>
                  </a:lnTo>
                  <a:lnTo>
                    <a:pt x="121" y="1536"/>
                  </a:lnTo>
                  <a:lnTo>
                    <a:pt x="136" y="1565"/>
                  </a:lnTo>
                  <a:lnTo>
                    <a:pt x="136" y="1565"/>
                  </a:lnTo>
                  <a:lnTo>
                    <a:pt x="152" y="1592"/>
                  </a:lnTo>
                  <a:lnTo>
                    <a:pt x="168" y="1619"/>
                  </a:lnTo>
                  <a:lnTo>
                    <a:pt x="184" y="1646"/>
                  </a:lnTo>
                  <a:lnTo>
                    <a:pt x="202" y="1671"/>
                  </a:lnTo>
                  <a:lnTo>
                    <a:pt x="238" y="1720"/>
                  </a:lnTo>
                  <a:lnTo>
                    <a:pt x="276" y="1766"/>
                  </a:lnTo>
                  <a:lnTo>
                    <a:pt x="315" y="1809"/>
                  </a:lnTo>
                  <a:lnTo>
                    <a:pt x="356" y="1851"/>
                  </a:lnTo>
                  <a:lnTo>
                    <a:pt x="396" y="1890"/>
                  </a:lnTo>
                  <a:lnTo>
                    <a:pt x="438" y="1927"/>
                  </a:lnTo>
                  <a:lnTo>
                    <a:pt x="438" y="1927"/>
                  </a:lnTo>
                  <a:lnTo>
                    <a:pt x="449" y="1940"/>
                  </a:lnTo>
                  <a:lnTo>
                    <a:pt x="463" y="1959"/>
                  </a:lnTo>
                  <a:lnTo>
                    <a:pt x="463" y="1959"/>
                  </a:lnTo>
                  <a:lnTo>
                    <a:pt x="475" y="1980"/>
                  </a:lnTo>
                  <a:lnTo>
                    <a:pt x="488" y="2003"/>
                  </a:lnTo>
                  <a:lnTo>
                    <a:pt x="501" y="2028"/>
                  </a:lnTo>
                  <a:lnTo>
                    <a:pt x="513" y="2054"/>
                  </a:lnTo>
                  <a:lnTo>
                    <a:pt x="513" y="2054"/>
                  </a:lnTo>
                  <a:lnTo>
                    <a:pt x="530" y="2094"/>
                  </a:lnTo>
                  <a:lnTo>
                    <a:pt x="545" y="2134"/>
                  </a:lnTo>
                  <a:lnTo>
                    <a:pt x="545" y="2232"/>
                  </a:lnTo>
                  <a:lnTo>
                    <a:pt x="545" y="2232"/>
                  </a:lnTo>
                  <a:lnTo>
                    <a:pt x="545" y="2240"/>
                  </a:lnTo>
                  <a:lnTo>
                    <a:pt x="547" y="2249"/>
                  </a:lnTo>
                  <a:lnTo>
                    <a:pt x="551" y="2255"/>
                  </a:lnTo>
                  <a:lnTo>
                    <a:pt x="553" y="2263"/>
                  </a:lnTo>
                  <a:lnTo>
                    <a:pt x="559" y="2270"/>
                  </a:lnTo>
                  <a:lnTo>
                    <a:pt x="565" y="2276"/>
                  </a:lnTo>
                  <a:lnTo>
                    <a:pt x="572" y="2282"/>
                  </a:lnTo>
                  <a:lnTo>
                    <a:pt x="579" y="2288"/>
                  </a:lnTo>
                  <a:lnTo>
                    <a:pt x="587" y="2293"/>
                  </a:lnTo>
                  <a:lnTo>
                    <a:pt x="597" y="2297"/>
                  </a:lnTo>
                  <a:lnTo>
                    <a:pt x="617" y="2305"/>
                  </a:lnTo>
                  <a:lnTo>
                    <a:pt x="640" y="2309"/>
                  </a:lnTo>
                  <a:lnTo>
                    <a:pt x="652" y="2311"/>
                  </a:lnTo>
                  <a:lnTo>
                    <a:pt x="664" y="2311"/>
                  </a:lnTo>
                  <a:lnTo>
                    <a:pt x="1345" y="2311"/>
                  </a:lnTo>
                  <a:lnTo>
                    <a:pt x="1345" y="2311"/>
                  </a:lnTo>
                  <a:lnTo>
                    <a:pt x="1358" y="2311"/>
                  </a:lnTo>
                  <a:lnTo>
                    <a:pt x="1370" y="2309"/>
                  </a:lnTo>
                  <a:lnTo>
                    <a:pt x="1391" y="2305"/>
                  </a:lnTo>
                  <a:lnTo>
                    <a:pt x="1412" y="2297"/>
                  </a:lnTo>
                  <a:lnTo>
                    <a:pt x="1421" y="2293"/>
                  </a:lnTo>
                  <a:lnTo>
                    <a:pt x="1429" y="2288"/>
                  </a:lnTo>
                  <a:lnTo>
                    <a:pt x="1437" y="2282"/>
                  </a:lnTo>
                  <a:lnTo>
                    <a:pt x="1444" y="2276"/>
                  </a:lnTo>
                  <a:lnTo>
                    <a:pt x="1449" y="2270"/>
                  </a:lnTo>
                  <a:lnTo>
                    <a:pt x="1455" y="2263"/>
                  </a:lnTo>
                  <a:lnTo>
                    <a:pt x="1458" y="2255"/>
                  </a:lnTo>
                  <a:lnTo>
                    <a:pt x="1462" y="2249"/>
                  </a:lnTo>
                  <a:lnTo>
                    <a:pt x="1463" y="2240"/>
                  </a:lnTo>
                  <a:lnTo>
                    <a:pt x="1463" y="2232"/>
                  </a:lnTo>
                  <a:lnTo>
                    <a:pt x="1463" y="2131"/>
                  </a:lnTo>
                  <a:lnTo>
                    <a:pt x="1463" y="2131"/>
                  </a:lnTo>
                  <a:lnTo>
                    <a:pt x="1463" y="2130"/>
                  </a:lnTo>
                  <a:lnTo>
                    <a:pt x="1463" y="2130"/>
                  </a:lnTo>
                  <a:lnTo>
                    <a:pt x="1471" y="2105"/>
                  </a:lnTo>
                  <a:lnTo>
                    <a:pt x="1479" y="2082"/>
                  </a:lnTo>
                  <a:lnTo>
                    <a:pt x="1489" y="2058"/>
                  </a:lnTo>
                  <a:lnTo>
                    <a:pt x="1500" y="2034"/>
                  </a:lnTo>
                  <a:lnTo>
                    <a:pt x="1500" y="2034"/>
                  </a:lnTo>
                  <a:lnTo>
                    <a:pt x="1514" y="2004"/>
                  </a:lnTo>
                  <a:lnTo>
                    <a:pt x="1529" y="1977"/>
                  </a:lnTo>
                  <a:lnTo>
                    <a:pt x="1544" y="1951"/>
                  </a:lnTo>
                  <a:lnTo>
                    <a:pt x="1559" y="1928"/>
                  </a:lnTo>
                  <a:lnTo>
                    <a:pt x="1559" y="1928"/>
                  </a:lnTo>
                  <a:lnTo>
                    <a:pt x="1598" y="1892"/>
                  </a:lnTo>
                  <a:lnTo>
                    <a:pt x="1639" y="1854"/>
                  </a:lnTo>
                  <a:lnTo>
                    <a:pt x="1679" y="1813"/>
                  </a:lnTo>
                  <a:lnTo>
                    <a:pt x="1719" y="1770"/>
                  </a:lnTo>
                  <a:lnTo>
                    <a:pt x="1758" y="1725"/>
                  </a:lnTo>
                  <a:lnTo>
                    <a:pt x="1796" y="1678"/>
                  </a:lnTo>
                  <a:lnTo>
                    <a:pt x="1832" y="1628"/>
                  </a:lnTo>
                  <a:lnTo>
                    <a:pt x="1850" y="1602"/>
                  </a:lnTo>
                  <a:lnTo>
                    <a:pt x="1867" y="1575"/>
                  </a:lnTo>
                  <a:lnTo>
                    <a:pt x="1867" y="1575"/>
                  </a:lnTo>
                  <a:lnTo>
                    <a:pt x="1883" y="1547"/>
                  </a:lnTo>
                  <a:lnTo>
                    <a:pt x="1900" y="1519"/>
                  </a:lnTo>
                  <a:lnTo>
                    <a:pt x="1915" y="1487"/>
                  </a:lnTo>
                  <a:lnTo>
                    <a:pt x="1929" y="1458"/>
                  </a:lnTo>
                  <a:lnTo>
                    <a:pt x="1943" y="1425"/>
                  </a:lnTo>
                  <a:lnTo>
                    <a:pt x="1955" y="1393"/>
                  </a:lnTo>
                  <a:lnTo>
                    <a:pt x="1967" y="1359"/>
                  </a:lnTo>
                  <a:lnTo>
                    <a:pt x="1978" y="1324"/>
                  </a:lnTo>
                  <a:lnTo>
                    <a:pt x="1978" y="1324"/>
                  </a:lnTo>
                  <a:lnTo>
                    <a:pt x="1988" y="1289"/>
                  </a:lnTo>
                  <a:lnTo>
                    <a:pt x="1997" y="1252"/>
                  </a:lnTo>
                  <a:lnTo>
                    <a:pt x="2004" y="1214"/>
                  </a:lnTo>
                  <a:lnTo>
                    <a:pt x="2010" y="1175"/>
                  </a:lnTo>
                  <a:lnTo>
                    <a:pt x="2015" y="1136"/>
                  </a:lnTo>
                  <a:lnTo>
                    <a:pt x="2019" y="1095"/>
                  </a:lnTo>
                  <a:lnTo>
                    <a:pt x="2020" y="1054"/>
                  </a:lnTo>
                  <a:lnTo>
                    <a:pt x="2021" y="1012"/>
                  </a:lnTo>
                  <a:lnTo>
                    <a:pt x="2021" y="1009"/>
                  </a:lnTo>
                  <a:lnTo>
                    <a:pt x="2021" y="1009"/>
                  </a:lnTo>
                  <a:lnTo>
                    <a:pt x="2020" y="958"/>
                  </a:lnTo>
                  <a:lnTo>
                    <a:pt x="2016" y="906"/>
                  </a:lnTo>
                  <a:lnTo>
                    <a:pt x="2009" y="855"/>
                  </a:lnTo>
                  <a:lnTo>
                    <a:pt x="2001" y="806"/>
                  </a:lnTo>
                  <a:lnTo>
                    <a:pt x="1989" y="756"/>
                  </a:lnTo>
                  <a:lnTo>
                    <a:pt x="1975" y="709"/>
                  </a:lnTo>
                  <a:lnTo>
                    <a:pt x="1959" y="661"/>
                  </a:lnTo>
                  <a:lnTo>
                    <a:pt x="1942" y="616"/>
                  </a:lnTo>
                  <a:lnTo>
                    <a:pt x="1921" y="571"/>
                  </a:lnTo>
                  <a:lnTo>
                    <a:pt x="1900" y="528"/>
                  </a:lnTo>
                  <a:lnTo>
                    <a:pt x="1875" y="486"/>
                  </a:lnTo>
                  <a:lnTo>
                    <a:pt x="1848" y="445"/>
                  </a:lnTo>
                  <a:lnTo>
                    <a:pt x="1820" y="405"/>
                  </a:lnTo>
                  <a:lnTo>
                    <a:pt x="1790" y="367"/>
                  </a:lnTo>
                  <a:lnTo>
                    <a:pt x="1758" y="330"/>
                  </a:lnTo>
                  <a:lnTo>
                    <a:pt x="1725" y="295"/>
                  </a:lnTo>
                  <a:lnTo>
                    <a:pt x="1725" y="295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85682" y="3213722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똑똑한 금융상품 선택이</a:t>
            </a:r>
            <a:endParaRPr lang="en-US" altLang="ko-KR" sz="30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재정적으로 안정된 노후를 지켜줍니다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en-US" altLang="ko-KR" sz="30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감사합니다</a:t>
            </a:r>
            <a:r>
              <a:rPr lang="en-US" altLang="ko-KR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.</a:t>
            </a:r>
          </a:p>
        </p:txBody>
      </p:sp>
      <p:sp>
        <p:nvSpPr>
          <p:cNvPr id="7" name="웃는 얼굴 6"/>
          <p:cNvSpPr/>
          <p:nvPr/>
        </p:nvSpPr>
        <p:spPr>
          <a:xfrm>
            <a:off x="4035909" y="855374"/>
            <a:ext cx="1080120" cy="1024035"/>
          </a:xfrm>
          <a:prstGeom prst="smileyFac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453336"/>
            <a:ext cx="1008111" cy="29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2499"/>
            <a:ext cx="40575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금융상품의 종류</a:t>
            </a:r>
          </a:p>
        </p:txBody>
      </p:sp>
      <p:sp>
        <p:nvSpPr>
          <p:cNvPr id="4" name="타원 3"/>
          <p:cNvSpPr/>
          <p:nvPr/>
        </p:nvSpPr>
        <p:spPr>
          <a:xfrm>
            <a:off x="1212249" y="1719832"/>
            <a:ext cx="1152128" cy="1080120"/>
          </a:xfrm>
          <a:prstGeom prst="ellipse">
            <a:avLst/>
          </a:prstGeom>
          <a:solidFill>
            <a:srgbClr val="834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적금</a:t>
            </a:r>
          </a:p>
        </p:txBody>
      </p:sp>
      <p:sp>
        <p:nvSpPr>
          <p:cNvPr id="5" name="타원 4"/>
          <p:cNvSpPr/>
          <p:nvPr/>
        </p:nvSpPr>
        <p:spPr>
          <a:xfrm>
            <a:off x="460679" y="2784240"/>
            <a:ext cx="115212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>
                <a:latin typeface="+mn-ea"/>
              </a:rPr>
              <a:t>예금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844560" y="2916690"/>
            <a:ext cx="1152128" cy="1080120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MMF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141828" y="3940528"/>
            <a:ext cx="1152128" cy="108012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펀드</a:t>
            </a:r>
          </a:p>
        </p:txBody>
      </p:sp>
      <p:sp>
        <p:nvSpPr>
          <p:cNvPr id="8" name="타원 7"/>
          <p:cNvSpPr/>
          <p:nvPr/>
        </p:nvSpPr>
        <p:spPr>
          <a:xfrm>
            <a:off x="2544361" y="1847460"/>
            <a:ext cx="1152128" cy="1080120"/>
          </a:xfrm>
          <a:prstGeom prst="ellipse">
            <a:avLst/>
          </a:prstGeom>
          <a:solidFill>
            <a:srgbClr val="B3B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주식</a:t>
            </a:r>
          </a:p>
        </p:txBody>
      </p:sp>
      <p:sp>
        <p:nvSpPr>
          <p:cNvPr id="9" name="타원 8"/>
          <p:cNvSpPr/>
          <p:nvPr/>
        </p:nvSpPr>
        <p:spPr>
          <a:xfrm>
            <a:off x="3474346" y="2799952"/>
            <a:ext cx="1152128" cy="1080120"/>
          </a:xfrm>
          <a:prstGeom prst="ellipse">
            <a:avLst/>
          </a:prstGeom>
          <a:solidFill>
            <a:srgbClr val="EF4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err="1">
                <a:latin typeface="+mn-ea"/>
              </a:rPr>
              <a:t>변액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연금</a:t>
            </a:r>
          </a:p>
        </p:txBody>
      </p:sp>
      <p:sp>
        <p:nvSpPr>
          <p:cNvPr id="10" name="타원 9"/>
          <p:cNvSpPr/>
          <p:nvPr/>
        </p:nvSpPr>
        <p:spPr>
          <a:xfrm>
            <a:off x="2787143" y="3893041"/>
            <a:ext cx="1152128" cy="1080120"/>
          </a:xfrm>
          <a:prstGeom prst="ellipse">
            <a:avLst/>
          </a:prstGeom>
          <a:solidFill>
            <a:srgbClr val="4F7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연금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저축</a:t>
            </a:r>
          </a:p>
        </p:txBody>
      </p:sp>
      <p:sp>
        <p:nvSpPr>
          <p:cNvPr id="11" name="타원 10"/>
          <p:cNvSpPr/>
          <p:nvPr/>
        </p:nvSpPr>
        <p:spPr>
          <a:xfrm>
            <a:off x="3882631" y="1599400"/>
            <a:ext cx="1152128" cy="1080120"/>
          </a:xfrm>
          <a:prstGeom prst="ellipse">
            <a:avLst/>
          </a:prstGeom>
          <a:solidFill>
            <a:srgbClr val="4F7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부동산</a:t>
            </a:r>
          </a:p>
        </p:txBody>
      </p:sp>
      <p:sp>
        <p:nvSpPr>
          <p:cNvPr id="12" name="타원 11"/>
          <p:cNvSpPr/>
          <p:nvPr/>
        </p:nvSpPr>
        <p:spPr>
          <a:xfrm>
            <a:off x="4373382" y="3835289"/>
            <a:ext cx="1152128" cy="1080120"/>
          </a:xfrm>
          <a:prstGeom prst="ellipse">
            <a:avLst/>
          </a:prstGeom>
          <a:solidFill>
            <a:srgbClr val="834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종신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보험</a:t>
            </a:r>
          </a:p>
        </p:txBody>
      </p:sp>
      <p:sp>
        <p:nvSpPr>
          <p:cNvPr id="13" name="타원 12"/>
          <p:cNvSpPr/>
          <p:nvPr/>
        </p:nvSpPr>
        <p:spPr>
          <a:xfrm>
            <a:off x="7406971" y="1767755"/>
            <a:ext cx="1152128" cy="108012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IRP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740959" y="1668371"/>
            <a:ext cx="1152128" cy="1080120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정기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보험</a:t>
            </a:r>
          </a:p>
        </p:txBody>
      </p:sp>
      <p:sp>
        <p:nvSpPr>
          <p:cNvPr id="15" name="타원 14"/>
          <p:cNvSpPr/>
          <p:nvPr/>
        </p:nvSpPr>
        <p:spPr>
          <a:xfrm>
            <a:off x="4676942" y="5163581"/>
            <a:ext cx="1152128" cy="1080120"/>
          </a:xfrm>
          <a:prstGeom prst="ellipse">
            <a:avLst/>
          </a:prstGeom>
          <a:solidFill>
            <a:srgbClr val="4F7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어린이보험</a:t>
            </a:r>
          </a:p>
        </p:txBody>
      </p:sp>
      <p:sp>
        <p:nvSpPr>
          <p:cNvPr id="16" name="타원 15"/>
          <p:cNvSpPr/>
          <p:nvPr/>
        </p:nvSpPr>
        <p:spPr>
          <a:xfrm>
            <a:off x="5990248" y="4770374"/>
            <a:ext cx="1152128" cy="108012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채권</a:t>
            </a:r>
          </a:p>
        </p:txBody>
      </p:sp>
      <p:sp>
        <p:nvSpPr>
          <p:cNvPr id="17" name="타원 16"/>
          <p:cNvSpPr/>
          <p:nvPr/>
        </p:nvSpPr>
        <p:spPr>
          <a:xfrm>
            <a:off x="669203" y="5096816"/>
            <a:ext cx="1152128" cy="1080120"/>
          </a:xfrm>
          <a:prstGeom prst="ellipse">
            <a:avLst/>
          </a:prstGeom>
          <a:solidFill>
            <a:srgbClr val="EF4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실손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보험</a:t>
            </a:r>
          </a:p>
        </p:txBody>
      </p:sp>
      <p:sp>
        <p:nvSpPr>
          <p:cNvPr id="18" name="타원 17"/>
          <p:cNvSpPr/>
          <p:nvPr/>
        </p:nvSpPr>
        <p:spPr>
          <a:xfrm>
            <a:off x="7097080" y="3906632"/>
            <a:ext cx="115212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간병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보험</a:t>
            </a:r>
          </a:p>
        </p:txBody>
      </p:sp>
      <p:sp>
        <p:nvSpPr>
          <p:cNvPr id="19" name="타원 18"/>
          <p:cNvSpPr/>
          <p:nvPr/>
        </p:nvSpPr>
        <p:spPr>
          <a:xfrm>
            <a:off x="7326161" y="5229200"/>
            <a:ext cx="1152128" cy="1080120"/>
          </a:xfrm>
          <a:prstGeom prst="ellipse">
            <a:avLst/>
          </a:prstGeom>
          <a:solidFill>
            <a:srgbClr val="834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ELS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680297" y="3533371"/>
            <a:ext cx="1152128" cy="1080120"/>
          </a:xfrm>
          <a:prstGeom prst="ellipse">
            <a:avLst/>
          </a:prstGeom>
          <a:solidFill>
            <a:srgbClr val="EF4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ELF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1" name="부제목 2"/>
          <p:cNvSpPr txBox="1">
            <a:spLocks/>
          </p:cNvSpPr>
          <p:nvPr/>
        </p:nvSpPr>
        <p:spPr>
          <a:xfrm>
            <a:off x="526070" y="1006238"/>
            <a:ext cx="814390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300"/>
              </a:spcBef>
            </a:pP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개인의 목적과 투자성향에 맞는 금융상품을 선택하는 것이 중요합니다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2" name="타원 21"/>
          <p:cNvSpPr/>
          <p:nvPr/>
        </p:nvSpPr>
        <p:spPr>
          <a:xfrm>
            <a:off x="2005116" y="4898586"/>
            <a:ext cx="1152128" cy="1080120"/>
          </a:xfrm>
          <a:prstGeom prst="ellipse">
            <a:avLst/>
          </a:prstGeom>
          <a:solidFill>
            <a:srgbClr val="B3B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ETF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341029" y="5026300"/>
            <a:ext cx="1152128" cy="1080120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+mn-ea"/>
              </a:rPr>
              <a:t>CMA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812616" y="2506997"/>
            <a:ext cx="115212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err="1">
                <a:latin typeface="+mn-ea"/>
              </a:rPr>
              <a:t>암보험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6569951" y="2705765"/>
            <a:ext cx="1152128" cy="1080120"/>
          </a:xfrm>
          <a:prstGeom prst="ellipse">
            <a:avLst/>
          </a:prstGeom>
          <a:solidFill>
            <a:srgbClr val="4F7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+mn-ea"/>
              </a:rPr>
              <a:t>자동차</a:t>
            </a:r>
            <a:endParaRPr lang="en-US" altLang="ko-KR" sz="1600" b="1" dirty="0">
              <a:latin typeface="+mn-ea"/>
            </a:endParaRPr>
          </a:p>
          <a:p>
            <a:pPr algn="ctr"/>
            <a:r>
              <a:rPr lang="ko-KR" altLang="en-US" sz="1600" b="1" dirty="0">
                <a:latin typeface="+mn-ea"/>
              </a:rPr>
              <a:t>보험</a:t>
            </a:r>
          </a:p>
        </p:txBody>
      </p:sp>
    </p:spTree>
    <p:extLst>
      <p:ext uri="{BB962C8B-B14F-4D97-AF65-F5344CB8AC3E}">
        <p14:creationId xmlns:p14="http://schemas.microsoft.com/office/powerpoint/2010/main" val="26046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323528" y="102499"/>
            <a:ext cx="4746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다양한 제도의 변화</a:t>
            </a:r>
          </a:p>
        </p:txBody>
      </p:sp>
      <p:sp>
        <p:nvSpPr>
          <p:cNvPr id="36" name="직사각형 35"/>
          <p:cNvSpPr/>
          <p:nvPr/>
        </p:nvSpPr>
        <p:spPr>
          <a:xfrm rot="18994579">
            <a:off x="2510570" y="2522813"/>
            <a:ext cx="2438060" cy="141110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23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보험상품개발 자율화</a:t>
            </a:r>
          </a:p>
        </p:txBody>
      </p:sp>
      <p:sp>
        <p:nvSpPr>
          <p:cNvPr id="37" name="직사각형 36"/>
          <p:cNvSpPr/>
          <p:nvPr/>
        </p:nvSpPr>
        <p:spPr>
          <a:xfrm rot="2713576">
            <a:off x="4116548" y="2502775"/>
            <a:ext cx="2630319" cy="141110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en-US" altLang="ko-KR" sz="23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IFA(</a:t>
            </a:r>
            <a:r>
              <a:rPr lang="ko-KR" altLang="en-US" sz="23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독립투자자문업</a:t>
            </a:r>
            <a:r>
              <a:rPr lang="en-US" altLang="ko-KR" sz="23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)</a:t>
            </a:r>
            <a:endParaRPr lang="ko-KR" altLang="en-US" sz="23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 rot="13625592">
            <a:off x="2601929" y="4239381"/>
            <a:ext cx="2217274" cy="141110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en-US" altLang="ko-KR" sz="25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IFRS4</a:t>
            </a:r>
            <a:r>
              <a:rPr lang="en-US" altLang="ko-KR" sz="20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국제회계기준</a:t>
            </a:r>
            <a:r>
              <a:rPr lang="en-US" altLang="ko-KR" sz="20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)</a:t>
            </a:r>
            <a:endParaRPr lang="ko-KR" altLang="en-US" sz="20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 rot="7933592">
            <a:off x="4316476" y="4236647"/>
            <a:ext cx="2217274" cy="1411102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25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상품비교설명제도</a:t>
            </a:r>
            <a:endParaRPr lang="ko-KR" altLang="en-US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76270" y="1995210"/>
            <a:ext cx="2473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2016.11. 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예정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특정 금융사에 소속되지 않고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독립적으로 금융상품에 대한 자문과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서비스를 제공하고 자문 수수료를 받음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4534" y="1995210"/>
            <a:ext cx="247375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2015.10. 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시행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보험산업 경쟁력 강화를 목적으로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각종 규제를 폐지하여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보험사의 보험상품 개발 및 자산운용에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대한</a:t>
            </a:r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자율성을 확대함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부제목 2"/>
          <p:cNvSpPr txBox="1">
            <a:spLocks/>
          </p:cNvSpPr>
          <p:nvPr/>
        </p:nvSpPr>
        <p:spPr>
          <a:xfrm>
            <a:off x="526070" y="1006238"/>
            <a:ext cx="814390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300"/>
              </a:spcBef>
            </a:pP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제도의 변화와 함께 금융상품은 점점 더 복잡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다양해지고 있습니다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69151" y="5594635"/>
            <a:ext cx="23759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2017.4. 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예정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보험상품 판매 시 타사의 유사 상품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개 이상을 고객에게 비교</a:t>
            </a:r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설명하는 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제도</a:t>
            </a:r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 (500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인 이상 대형 대리점</a:t>
            </a:r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0146" y="5594635"/>
            <a:ext cx="21275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2020. 01.</a:t>
            </a:r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 예정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금융사의 수익구조 개편을 위해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기업회계장부상 부채의 평가를 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100" dirty="0">
                <a:solidFill>
                  <a:srgbClr val="808285"/>
                </a:solidFill>
                <a:latin typeface="나눔고딕" pitchFamily="50" charset="-127"/>
                <a:ea typeface="나눔고딕" pitchFamily="50" charset="-127"/>
              </a:rPr>
              <a:t>원가평가에서 시가평가로 변경함</a:t>
            </a:r>
            <a:endParaRPr lang="en-US" altLang="ko-KR" sz="1100" dirty="0">
              <a:solidFill>
                <a:srgbClr val="808285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613051" y="3123163"/>
            <a:ext cx="1945521" cy="1953395"/>
            <a:chOff x="3613051" y="3123163"/>
            <a:chExt cx="1945521" cy="1953395"/>
          </a:xfrm>
        </p:grpSpPr>
        <p:sp>
          <p:nvSpPr>
            <p:cNvPr id="32" name="직사각형 31"/>
            <p:cNvSpPr/>
            <p:nvPr/>
          </p:nvSpPr>
          <p:spPr>
            <a:xfrm>
              <a:off x="4255546" y="3707121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58595B"/>
                  </a:solidFill>
                  <a:latin typeface="나눔고딕 Bold" pitchFamily="50" charset="-127"/>
                  <a:ea typeface="나눔고딕 Bold" pitchFamily="50" charset="-127"/>
                </a:rPr>
                <a:t>1</a:t>
              </a:r>
              <a:endParaRPr lang="ko-KR" altLang="en-US" sz="2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600829" y="3707121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58595B"/>
                  </a:solidFill>
                  <a:latin typeface="나눔고딕 Bold" pitchFamily="50" charset="-127"/>
                  <a:ea typeface="나눔고딕 Bold" pitchFamily="50" charset="-127"/>
                </a:rPr>
                <a:t>2</a:t>
              </a:r>
              <a:endParaRPr lang="ko-KR" altLang="en-US" sz="2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242722" y="4105683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58595B"/>
                  </a:solidFill>
                  <a:latin typeface="나눔고딕 Bold" pitchFamily="50" charset="-127"/>
                  <a:ea typeface="나눔고딕 Bold" pitchFamily="50" charset="-127"/>
                </a:rPr>
                <a:t>4</a:t>
              </a:r>
              <a:endParaRPr lang="ko-KR" altLang="en-US" sz="2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600829" y="4105683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58595B"/>
                  </a:solidFill>
                  <a:latin typeface="나눔고딕 Bold" pitchFamily="50" charset="-127"/>
                  <a:ea typeface="나눔고딕 Bold" pitchFamily="50" charset="-127"/>
                </a:rPr>
                <a:t>3</a:t>
              </a:r>
              <a:endParaRPr lang="ko-KR" altLang="en-US" sz="2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grpSp>
          <p:nvGrpSpPr>
            <p:cNvPr id="72" name="그룹 71"/>
            <p:cNvGrpSpPr/>
            <p:nvPr/>
          </p:nvGrpSpPr>
          <p:grpSpPr>
            <a:xfrm>
              <a:off x="4947384" y="4408798"/>
              <a:ext cx="611188" cy="533400"/>
              <a:chOff x="5175250" y="2900363"/>
              <a:chExt cx="611188" cy="533400"/>
            </a:xfrm>
            <a:solidFill>
              <a:srgbClr val="834E8B"/>
            </a:solidFill>
          </p:grpSpPr>
          <p:sp>
            <p:nvSpPr>
              <p:cNvPr id="73" name="Freeform 12"/>
              <p:cNvSpPr>
                <a:spLocks/>
              </p:cNvSpPr>
              <p:nvPr userDrawn="1"/>
            </p:nvSpPr>
            <p:spPr bwMode="auto">
              <a:xfrm>
                <a:off x="5607050" y="2967038"/>
                <a:ext cx="161925" cy="265113"/>
              </a:xfrm>
              <a:custGeom>
                <a:avLst/>
                <a:gdLst>
                  <a:gd name="T0" fmla="*/ 100 w 204"/>
                  <a:gd name="T1" fmla="*/ 161 h 334"/>
                  <a:gd name="T2" fmla="*/ 112 w 204"/>
                  <a:gd name="T3" fmla="*/ 155 h 334"/>
                  <a:gd name="T4" fmla="*/ 132 w 204"/>
                  <a:gd name="T5" fmla="*/ 138 h 334"/>
                  <a:gd name="T6" fmla="*/ 146 w 204"/>
                  <a:gd name="T7" fmla="*/ 116 h 334"/>
                  <a:gd name="T8" fmla="*/ 153 w 204"/>
                  <a:gd name="T9" fmla="*/ 90 h 334"/>
                  <a:gd name="T10" fmla="*/ 154 w 204"/>
                  <a:gd name="T11" fmla="*/ 77 h 334"/>
                  <a:gd name="T12" fmla="*/ 153 w 204"/>
                  <a:gd name="T13" fmla="*/ 61 h 334"/>
                  <a:gd name="T14" fmla="*/ 148 w 204"/>
                  <a:gd name="T15" fmla="*/ 47 h 334"/>
                  <a:gd name="T16" fmla="*/ 141 w 204"/>
                  <a:gd name="T17" fmla="*/ 34 h 334"/>
                  <a:gd name="T18" fmla="*/ 132 w 204"/>
                  <a:gd name="T19" fmla="*/ 22 h 334"/>
                  <a:gd name="T20" fmla="*/ 120 w 204"/>
                  <a:gd name="T21" fmla="*/ 13 h 334"/>
                  <a:gd name="T22" fmla="*/ 107 w 204"/>
                  <a:gd name="T23" fmla="*/ 6 h 334"/>
                  <a:gd name="T24" fmla="*/ 92 w 204"/>
                  <a:gd name="T25" fmla="*/ 1 h 334"/>
                  <a:gd name="T26" fmla="*/ 77 w 204"/>
                  <a:gd name="T27" fmla="*/ 0 h 334"/>
                  <a:gd name="T28" fmla="*/ 69 w 204"/>
                  <a:gd name="T29" fmla="*/ 0 h 334"/>
                  <a:gd name="T30" fmla="*/ 53 w 204"/>
                  <a:gd name="T31" fmla="*/ 3 h 334"/>
                  <a:gd name="T32" fmla="*/ 41 w 204"/>
                  <a:gd name="T33" fmla="*/ 9 h 334"/>
                  <a:gd name="T34" fmla="*/ 28 w 204"/>
                  <a:gd name="T35" fmla="*/ 17 h 334"/>
                  <a:gd name="T36" fmla="*/ 17 w 204"/>
                  <a:gd name="T37" fmla="*/ 28 h 334"/>
                  <a:gd name="T38" fmla="*/ 9 w 204"/>
                  <a:gd name="T39" fmla="*/ 40 h 334"/>
                  <a:gd name="T40" fmla="*/ 3 w 204"/>
                  <a:gd name="T41" fmla="*/ 54 h 334"/>
                  <a:gd name="T42" fmla="*/ 0 w 204"/>
                  <a:gd name="T43" fmla="*/ 69 h 334"/>
                  <a:gd name="T44" fmla="*/ 0 w 204"/>
                  <a:gd name="T45" fmla="*/ 77 h 334"/>
                  <a:gd name="T46" fmla="*/ 3 w 204"/>
                  <a:gd name="T47" fmla="*/ 103 h 334"/>
                  <a:gd name="T48" fmla="*/ 15 w 204"/>
                  <a:gd name="T49" fmla="*/ 127 h 334"/>
                  <a:gd name="T50" fmla="*/ 31 w 204"/>
                  <a:gd name="T51" fmla="*/ 148 h 334"/>
                  <a:gd name="T52" fmla="*/ 53 w 204"/>
                  <a:gd name="T53" fmla="*/ 161 h 334"/>
                  <a:gd name="T54" fmla="*/ 53 w 204"/>
                  <a:gd name="T55" fmla="*/ 175 h 334"/>
                  <a:gd name="T56" fmla="*/ 20 w 204"/>
                  <a:gd name="T57" fmla="*/ 182 h 334"/>
                  <a:gd name="T58" fmla="*/ 21 w 204"/>
                  <a:gd name="T59" fmla="*/ 188 h 334"/>
                  <a:gd name="T60" fmla="*/ 22 w 204"/>
                  <a:gd name="T61" fmla="*/ 334 h 334"/>
                  <a:gd name="T62" fmla="*/ 204 w 204"/>
                  <a:gd name="T63" fmla="*/ 235 h 334"/>
                  <a:gd name="T64" fmla="*/ 204 w 204"/>
                  <a:gd name="T65" fmla="*/ 230 h 334"/>
                  <a:gd name="T66" fmla="*/ 200 w 204"/>
                  <a:gd name="T67" fmla="*/ 221 h 334"/>
                  <a:gd name="T68" fmla="*/ 187 w 204"/>
                  <a:gd name="T69" fmla="*/ 208 h 334"/>
                  <a:gd name="T70" fmla="*/ 160 w 204"/>
                  <a:gd name="T71" fmla="*/ 191 h 334"/>
                  <a:gd name="T72" fmla="*/ 123 w 204"/>
                  <a:gd name="T73" fmla="*/ 179 h 334"/>
                  <a:gd name="T74" fmla="*/ 100 w 204"/>
                  <a:gd name="T75" fmla="*/ 175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334">
                    <a:moveTo>
                      <a:pt x="100" y="175"/>
                    </a:moveTo>
                    <a:lnTo>
                      <a:pt x="100" y="161"/>
                    </a:lnTo>
                    <a:lnTo>
                      <a:pt x="100" y="161"/>
                    </a:lnTo>
                    <a:lnTo>
                      <a:pt x="112" y="155"/>
                    </a:lnTo>
                    <a:lnTo>
                      <a:pt x="123" y="148"/>
                    </a:lnTo>
                    <a:lnTo>
                      <a:pt x="132" y="138"/>
                    </a:lnTo>
                    <a:lnTo>
                      <a:pt x="139" y="127"/>
                    </a:lnTo>
                    <a:lnTo>
                      <a:pt x="146" y="116"/>
                    </a:lnTo>
                    <a:lnTo>
                      <a:pt x="151" y="103"/>
                    </a:lnTo>
                    <a:lnTo>
                      <a:pt x="153" y="90"/>
                    </a:lnTo>
                    <a:lnTo>
                      <a:pt x="154" y="77"/>
                    </a:lnTo>
                    <a:lnTo>
                      <a:pt x="154" y="77"/>
                    </a:lnTo>
                    <a:lnTo>
                      <a:pt x="154" y="69"/>
                    </a:lnTo>
                    <a:lnTo>
                      <a:pt x="153" y="61"/>
                    </a:lnTo>
                    <a:lnTo>
                      <a:pt x="151" y="54"/>
                    </a:lnTo>
                    <a:lnTo>
                      <a:pt x="148" y="47"/>
                    </a:lnTo>
                    <a:lnTo>
                      <a:pt x="145" y="40"/>
                    </a:lnTo>
                    <a:lnTo>
                      <a:pt x="141" y="34"/>
                    </a:lnTo>
                    <a:lnTo>
                      <a:pt x="137" y="28"/>
                    </a:lnTo>
                    <a:lnTo>
                      <a:pt x="132" y="22"/>
                    </a:lnTo>
                    <a:lnTo>
                      <a:pt x="126" y="17"/>
                    </a:lnTo>
                    <a:lnTo>
                      <a:pt x="120" y="13"/>
                    </a:lnTo>
                    <a:lnTo>
                      <a:pt x="114" y="9"/>
                    </a:lnTo>
                    <a:lnTo>
                      <a:pt x="107" y="6"/>
                    </a:lnTo>
                    <a:lnTo>
                      <a:pt x="100" y="3"/>
                    </a:lnTo>
                    <a:lnTo>
                      <a:pt x="92" y="1"/>
                    </a:lnTo>
                    <a:lnTo>
                      <a:pt x="85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69" y="0"/>
                    </a:lnTo>
                    <a:lnTo>
                      <a:pt x="62" y="1"/>
                    </a:lnTo>
                    <a:lnTo>
                      <a:pt x="53" y="3"/>
                    </a:lnTo>
                    <a:lnTo>
                      <a:pt x="46" y="6"/>
                    </a:lnTo>
                    <a:lnTo>
                      <a:pt x="41" y="9"/>
                    </a:lnTo>
                    <a:lnTo>
                      <a:pt x="34" y="13"/>
                    </a:lnTo>
                    <a:lnTo>
                      <a:pt x="28" y="17"/>
                    </a:lnTo>
                    <a:lnTo>
                      <a:pt x="22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9" y="40"/>
                    </a:lnTo>
                    <a:lnTo>
                      <a:pt x="6" y="47"/>
                    </a:lnTo>
                    <a:lnTo>
                      <a:pt x="3" y="54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1" y="90"/>
                    </a:lnTo>
                    <a:lnTo>
                      <a:pt x="3" y="103"/>
                    </a:lnTo>
                    <a:lnTo>
                      <a:pt x="8" y="116"/>
                    </a:lnTo>
                    <a:lnTo>
                      <a:pt x="15" y="127"/>
                    </a:lnTo>
                    <a:lnTo>
                      <a:pt x="23" y="138"/>
                    </a:lnTo>
                    <a:lnTo>
                      <a:pt x="31" y="148"/>
                    </a:lnTo>
                    <a:lnTo>
                      <a:pt x="42" y="155"/>
                    </a:lnTo>
                    <a:lnTo>
                      <a:pt x="53" y="161"/>
                    </a:lnTo>
                    <a:lnTo>
                      <a:pt x="53" y="175"/>
                    </a:lnTo>
                    <a:lnTo>
                      <a:pt x="53" y="175"/>
                    </a:lnTo>
                    <a:lnTo>
                      <a:pt x="36" y="179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8"/>
                    </a:lnTo>
                    <a:lnTo>
                      <a:pt x="22" y="194"/>
                    </a:lnTo>
                    <a:lnTo>
                      <a:pt x="22" y="334"/>
                    </a:lnTo>
                    <a:lnTo>
                      <a:pt x="204" y="334"/>
                    </a:lnTo>
                    <a:lnTo>
                      <a:pt x="204" y="235"/>
                    </a:lnTo>
                    <a:lnTo>
                      <a:pt x="204" y="235"/>
                    </a:lnTo>
                    <a:lnTo>
                      <a:pt x="204" y="230"/>
                    </a:lnTo>
                    <a:lnTo>
                      <a:pt x="202" y="226"/>
                    </a:lnTo>
                    <a:lnTo>
                      <a:pt x="200" y="221"/>
                    </a:lnTo>
                    <a:lnTo>
                      <a:pt x="196" y="216"/>
                    </a:lnTo>
                    <a:lnTo>
                      <a:pt x="187" y="208"/>
                    </a:lnTo>
                    <a:lnTo>
                      <a:pt x="175" y="199"/>
                    </a:lnTo>
                    <a:lnTo>
                      <a:pt x="160" y="191"/>
                    </a:lnTo>
                    <a:lnTo>
                      <a:pt x="142" y="185"/>
                    </a:lnTo>
                    <a:lnTo>
                      <a:pt x="123" y="179"/>
                    </a:lnTo>
                    <a:lnTo>
                      <a:pt x="100" y="175"/>
                    </a:lnTo>
                    <a:lnTo>
                      <a:pt x="10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3"/>
              <p:cNvSpPr>
                <a:spLocks/>
              </p:cNvSpPr>
              <p:nvPr userDrawn="1"/>
            </p:nvSpPr>
            <p:spPr bwMode="auto">
              <a:xfrm>
                <a:off x="5191125" y="2967038"/>
                <a:ext cx="163513" cy="265113"/>
              </a:xfrm>
              <a:custGeom>
                <a:avLst/>
                <a:gdLst>
                  <a:gd name="T0" fmla="*/ 186 w 204"/>
                  <a:gd name="T1" fmla="*/ 182 h 334"/>
                  <a:gd name="T2" fmla="*/ 151 w 204"/>
                  <a:gd name="T3" fmla="*/ 175 h 334"/>
                  <a:gd name="T4" fmla="*/ 151 w 204"/>
                  <a:gd name="T5" fmla="*/ 161 h 334"/>
                  <a:gd name="T6" fmla="*/ 173 w 204"/>
                  <a:gd name="T7" fmla="*/ 148 h 334"/>
                  <a:gd name="T8" fmla="*/ 189 w 204"/>
                  <a:gd name="T9" fmla="*/ 127 h 334"/>
                  <a:gd name="T10" fmla="*/ 201 w 204"/>
                  <a:gd name="T11" fmla="*/ 103 h 334"/>
                  <a:gd name="T12" fmla="*/ 204 w 204"/>
                  <a:gd name="T13" fmla="*/ 77 h 334"/>
                  <a:gd name="T14" fmla="*/ 204 w 204"/>
                  <a:gd name="T15" fmla="*/ 69 h 334"/>
                  <a:gd name="T16" fmla="*/ 201 w 204"/>
                  <a:gd name="T17" fmla="*/ 54 h 334"/>
                  <a:gd name="T18" fmla="*/ 195 w 204"/>
                  <a:gd name="T19" fmla="*/ 40 h 334"/>
                  <a:gd name="T20" fmla="*/ 187 w 204"/>
                  <a:gd name="T21" fmla="*/ 28 h 334"/>
                  <a:gd name="T22" fmla="*/ 176 w 204"/>
                  <a:gd name="T23" fmla="*/ 17 h 334"/>
                  <a:gd name="T24" fmla="*/ 165 w 204"/>
                  <a:gd name="T25" fmla="*/ 9 h 334"/>
                  <a:gd name="T26" fmla="*/ 151 w 204"/>
                  <a:gd name="T27" fmla="*/ 3 h 334"/>
                  <a:gd name="T28" fmla="*/ 135 w 204"/>
                  <a:gd name="T29" fmla="*/ 0 h 334"/>
                  <a:gd name="T30" fmla="*/ 127 w 204"/>
                  <a:gd name="T31" fmla="*/ 0 h 334"/>
                  <a:gd name="T32" fmla="*/ 112 w 204"/>
                  <a:gd name="T33" fmla="*/ 1 h 334"/>
                  <a:gd name="T34" fmla="*/ 97 w 204"/>
                  <a:gd name="T35" fmla="*/ 6 h 334"/>
                  <a:gd name="T36" fmla="*/ 84 w 204"/>
                  <a:gd name="T37" fmla="*/ 13 h 334"/>
                  <a:gd name="T38" fmla="*/ 72 w 204"/>
                  <a:gd name="T39" fmla="*/ 22 h 334"/>
                  <a:gd name="T40" fmla="*/ 63 w 204"/>
                  <a:gd name="T41" fmla="*/ 34 h 334"/>
                  <a:gd name="T42" fmla="*/ 56 w 204"/>
                  <a:gd name="T43" fmla="*/ 47 h 334"/>
                  <a:gd name="T44" fmla="*/ 51 w 204"/>
                  <a:gd name="T45" fmla="*/ 61 h 334"/>
                  <a:gd name="T46" fmla="*/ 50 w 204"/>
                  <a:gd name="T47" fmla="*/ 77 h 334"/>
                  <a:gd name="T48" fmla="*/ 51 w 204"/>
                  <a:gd name="T49" fmla="*/ 90 h 334"/>
                  <a:gd name="T50" fmla="*/ 59 w 204"/>
                  <a:gd name="T51" fmla="*/ 116 h 334"/>
                  <a:gd name="T52" fmla="*/ 73 w 204"/>
                  <a:gd name="T53" fmla="*/ 138 h 334"/>
                  <a:gd name="T54" fmla="*/ 92 w 204"/>
                  <a:gd name="T55" fmla="*/ 155 h 334"/>
                  <a:gd name="T56" fmla="*/ 104 w 204"/>
                  <a:gd name="T57" fmla="*/ 175 h 334"/>
                  <a:gd name="T58" fmla="*/ 83 w 204"/>
                  <a:gd name="T59" fmla="*/ 179 h 334"/>
                  <a:gd name="T60" fmla="*/ 45 w 204"/>
                  <a:gd name="T61" fmla="*/ 191 h 334"/>
                  <a:gd name="T62" fmla="*/ 17 w 204"/>
                  <a:gd name="T63" fmla="*/ 208 h 334"/>
                  <a:gd name="T64" fmla="*/ 4 w 204"/>
                  <a:gd name="T65" fmla="*/ 221 h 334"/>
                  <a:gd name="T66" fmla="*/ 1 w 204"/>
                  <a:gd name="T67" fmla="*/ 230 h 334"/>
                  <a:gd name="T68" fmla="*/ 0 w 204"/>
                  <a:gd name="T69" fmla="*/ 334 h 334"/>
                  <a:gd name="T70" fmla="*/ 183 w 204"/>
                  <a:gd name="T71" fmla="*/ 194 h 334"/>
                  <a:gd name="T72" fmla="*/ 184 w 204"/>
                  <a:gd name="T73" fmla="*/ 188 h 334"/>
                  <a:gd name="T74" fmla="*/ 186 w 204"/>
                  <a:gd name="T75" fmla="*/ 182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334">
                    <a:moveTo>
                      <a:pt x="186" y="182"/>
                    </a:moveTo>
                    <a:lnTo>
                      <a:pt x="186" y="182"/>
                    </a:lnTo>
                    <a:lnTo>
                      <a:pt x="169" y="179"/>
                    </a:lnTo>
                    <a:lnTo>
                      <a:pt x="151" y="175"/>
                    </a:lnTo>
                    <a:lnTo>
                      <a:pt x="151" y="161"/>
                    </a:lnTo>
                    <a:lnTo>
                      <a:pt x="151" y="161"/>
                    </a:lnTo>
                    <a:lnTo>
                      <a:pt x="162" y="155"/>
                    </a:lnTo>
                    <a:lnTo>
                      <a:pt x="173" y="148"/>
                    </a:lnTo>
                    <a:lnTo>
                      <a:pt x="182" y="138"/>
                    </a:lnTo>
                    <a:lnTo>
                      <a:pt x="189" y="127"/>
                    </a:lnTo>
                    <a:lnTo>
                      <a:pt x="196" y="116"/>
                    </a:lnTo>
                    <a:lnTo>
                      <a:pt x="201" y="103"/>
                    </a:lnTo>
                    <a:lnTo>
                      <a:pt x="203" y="90"/>
                    </a:lnTo>
                    <a:lnTo>
                      <a:pt x="204" y="77"/>
                    </a:lnTo>
                    <a:lnTo>
                      <a:pt x="204" y="77"/>
                    </a:lnTo>
                    <a:lnTo>
                      <a:pt x="204" y="69"/>
                    </a:lnTo>
                    <a:lnTo>
                      <a:pt x="203" y="61"/>
                    </a:lnTo>
                    <a:lnTo>
                      <a:pt x="201" y="54"/>
                    </a:lnTo>
                    <a:lnTo>
                      <a:pt x="199" y="47"/>
                    </a:lnTo>
                    <a:lnTo>
                      <a:pt x="195" y="40"/>
                    </a:lnTo>
                    <a:lnTo>
                      <a:pt x="191" y="34"/>
                    </a:lnTo>
                    <a:lnTo>
                      <a:pt x="187" y="28"/>
                    </a:lnTo>
                    <a:lnTo>
                      <a:pt x="182" y="22"/>
                    </a:lnTo>
                    <a:lnTo>
                      <a:pt x="176" y="17"/>
                    </a:lnTo>
                    <a:lnTo>
                      <a:pt x="170" y="13"/>
                    </a:lnTo>
                    <a:lnTo>
                      <a:pt x="165" y="9"/>
                    </a:lnTo>
                    <a:lnTo>
                      <a:pt x="158" y="6"/>
                    </a:lnTo>
                    <a:lnTo>
                      <a:pt x="151" y="3"/>
                    </a:lnTo>
                    <a:lnTo>
                      <a:pt x="144" y="1"/>
                    </a:lnTo>
                    <a:lnTo>
                      <a:pt x="135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19" y="0"/>
                    </a:lnTo>
                    <a:lnTo>
                      <a:pt x="112" y="1"/>
                    </a:lnTo>
                    <a:lnTo>
                      <a:pt x="105" y="3"/>
                    </a:lnTo>
                    <a:lnTo>
                      <a:pt x="97" y="6"/>
                    </a:lnTo>
                    <a:lnTo>
                      <a:pt x="91" y="9"/>
                    </a:lnTo>
                    <a:lnTo>
                      <a:pt x="84" y="13"/>
                    </a:lnTo>
                    <a:lnTo>
                      <a:pt x="78" y="17"/>
                    </a:lnTo>
                    <a:lnTo>
                      <a:pt x="72" y="22"/>
                    </a:lnTo>
                    <a:lnTo>
                      <a:pt x="67" y="28"/>
                    </a:lnTo>
                    <a:lnTo>
                      <a:pt x="63" y="34"/>
                    </a:lnTo>
                    <a:lnTo>
                      <a:pt x="59" y="40"/>
                    </a:lnTo>
                    <a:lnTo>
                      <a:pt x="56" y="47"/>
                    </a:lnTo>
                    <a:lnTo>
                      <a:pt x="53" y="54"/>
                    </a:lnTo>
                    <a:lnTo>
                      <a:pt x="51" y="61"/>
                    </a:lnTo>
                    <a:lnTo>
                      <a:pt x="50" y="69"/>
                    </a:lnTo>
                    <a:lnTo>
                      <a:pt x="50" y="77"/>
                    </a:lnTo>
                    <a:lnTo>
                      <a:pt x="50" y="77"/>
                    </a:lnTo>
                    <a:lnTo>
                      <a:pt x="51" y="90"/>
                    </a:lnTo>
                    <a:lnTo>
                      <a:pt x="55" y="103"/>
                    </a:lnTo>
                    <a:lnTo>
                      <a:pt x="59" y="116"/>
                    </a:lnTo>
                    <a:lnTo>
                      <a:pt x="65" y="127"/>
                    </a:lnTo>
                    <a:lnTo>
                      <a:pt x="73" y="138"/>
                    </a:lnTo>
                    <a:lnTo>
                      <a:pt x="83" y="148"/>
                    </a:lnTo>
                    <a:lnTo>
                      <a:pt x="92" y="155"/>
                    </a:lnTo>
                    <a:lnTo>
                      <a:pt x="104" y="161"/>
                    </a:lnTo>
                    <a:lnTo>
                      <a:pt x="104" y="175"/>
                    </a:lnTo>
                    <a:lnTo>
                      <a:pt x="104" y="175"/>
                    </a:lnTo>
                    <a:lnTo>
                      <a:pt x="83" y="179"/>
                    </a:lnTo>
                    <a:lnTo>
                      <a:pt x="63" y="185"/>
                    </a:lnTo>
                    <a:lnTo>
                      <a:pt x="45" y="191"/>
                    </a:lnTo>
                    <a:lnTo>
                      <a:pt x="30" y="199"/>
                    </a:lnTo>
                    <a:lnTo>
                      <a:pt x="17" y="208"/>
                    </a:lnTo>
                    <a:lnTo>
                      <a:pt x="8" y="216"/>
                    </a:lnTo>
                    <a:lnTo>
                      <a:pt x="4" y="221"/>
                    </a:lnTo>
                    <a:lnTo>
                      <a:pt x="2" y="226"/>
                    </a:lnTo>
                    <a:lnTo>
                      <a:pt x="1" y="230"/>
                    </a:lnTo>
                    <a:lnTo>
                      <a:pt x="0" y="235"/>
                    </a:lnTo>
                    <a:lnTo>
                      <a:pt x="0" y="334"/>
                    </a:lnTo>
                    <a:lnTo>
                      <a:pt x="183" y="334"/>
                    </a:lnTo>
                    <a:lnTo>
                      <a:pt x="183" y="194"/>
                    </a:lnTo>
                    <a:lnTo>
                      <a:pt x="183" y="194"/>
                    </a:lnTo>
                    <a:lnTo>
                      <a:pt x="184" y="188"/>
                    </a:lnTo>
                    <a:lnTo>
                      <a:pt x="186" y="182"/>
                    </a:lnTo>
                    <a:lnTo>
                      <a:pt x="186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4"/>
              <p:cNvSpPr>
                <a:spLocks/>
              </p:cNvSpPr>
              <p:nvPr userDrawn="1"/>
            </p:nvSpPr>
            <p:spPr bwMode="auto">
              <a:xfrm>
                <a:off x="5175250" y="3254375"/>
                <a:ext cx="188913" cy="179388"/>
              </a:xfrm>
              <a:custGeom>
                <a:avLst/>
                <a:gdLst>
                  <a:gd name="T0" fmla="*/ 120 w 239"/>
                  <a:gd name="T1" fmla="*/ 0 h 227"/>
                  <a:gd name="T2" fmla="*/ 156 w 239"/>
                  <a:gd name="T3" fmla="*/ 75 h 227"/>
                  <a:gd name="T4" fmla="*/ 239 w 239"/>
                  <a:gd name="T5" fmla="*/ 87 h 227"/>
                  <a:gd name="T6" fmla="*/ 180 w 239"/>
                  <a:gd name="T7" fmla="*/ 146 h 227"/>
                  <a:gd name="T8" fmla="*/ 194 w 239"/>
                  <a:gd name="T9" fmla="*/ 227 h 227"/>
                  <a:gd name="T10" fmla="*/ 120 w 239"/>
                  <a:gd name="T11" fmla="*/ 189 h 227"/>
                  <a:gd name="T12" fmla="*/ 46 w 239"/>
                  <a:gd name="T13" fmla="*/ 227 h 227"/>
                  <a:gd name="T14" fmla="*/ 60 w 239"/>
                  <a:gd name="T15" fmla="*/ 146 h 227"/>
                  <a:gd name="T16" fmla="*/ 0 w 239"/>
                  <a:gd name="T17" fmla="*/ 87 h 227"/>
                  <a:gd name="T18" fmla="*/ 84 w 239"/>
                  <a:gd name="T19" fmla="*/ 75 h 227"/>
                  <a:gd name="T20" fmla="*/ 120 w 239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" h="227">
                    <a:moveTo>
                      <a:pt x="120" y="0"/>
                    </a:moveTo>
                    <a:lnTo>
                      <a:pt x="156" y="75"/>
                    </a:lnTo>
                    <a:lnTo>
                      <a:pt x="239" y="87"/>
                    </a:lnTo>
                    <a:lnTo>
                      <a:pt x="180" y="146"/>
                    </a:lnTo>
                    <a:lnTo>
                      <a:pt x="194" y="227"/>
                    </a:lnTo>
                    <a:lnTo>
                      <a:pt x="120" y="189"/>
                    </a:lnTo>
                    <a:lnTo>
                      <a:pt x="46" y="227"/>
                    </a:lnTo>
                    <a:lnTo>
                      <a:pt x="60" y="146"/>
                    </a:lnTo>
                    <a:lnTo>
                      <a:pt x="0" y="87"/>
                    </a:lnTo>
                    <a:lnTo>
                      <a:pt x="84" y="75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5"/>
              <p:cNvSpPr>
                <a:spLocks/>
              </p:cNvSpPr>
              <p:nvPr userDrawn="1"/>
            </p:nvSpPr>
            <p:spPr bwMode="auto">
              <a:xfrm>
                <a:off x="5386388" y="3254375"/>
                <a:ext cx="188913" cy="179388"/>
              </a:xfrm>
              <a:custGeom>
                <a:avLst/>
                <a:gdLst>
                  <a:gd name="T0" fmla="*/ 119 w 238"/>
                  <a:gd name="T1" fmla="*/ 0 h 227"/>
                  <a:gd name="T2" fmla="*/ 156 w 238"/>
                  <a:gd name="T3" fmla="*/ 75 h 227"/>
                  <a:gd name="T4" fmla="*/ 238 w 238"/>
                  <a:gd name="T5" fmla="*/ 87 h 227"/>
                  <a:gd name="T6" fmla="*/ 178 w 238"/>
                  <a:gd name="T7" fmla="*/ 146 h 227"/>
                  <a:gd name="T8" fmla="*/ 192 w 238"/>
                  <a:gd name="T9" fmla="*/ 227 h 227"/>
                  <a:gd name="T10" fmla="*/ 119 w 238"/>
                  <a:gd name="T11" fmla="*/ 189 h 227"/>
                  <a:gd name="T12" fmla="*/ 45 w 238"/>
                  <a:gd name="T13" fmla="*/ 227 h 227"/>
                  <a:gd name="T14" fmla="*/ 59 w 238"/>
                  <a:gd name="T15" fmla="*/ 146 h 227"/>
                  <a:gd name="T16" fmla="*/ 0 w 238"/>
                  <a:gd name="T17" fmla="*/ 87 h 227"/>
                  <a:gd name="T18" fmla="*/ 82 w 238"/>
                  <a:gd name="T19" fmla="*/ 75 h 227"/>
                  <a:gd name="T20" fmla="*/ 119 w 238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227">
                    <a:moveTo>
                      <a:pt x="119" y="0"/>
                    </a:moveTo>
                    <a:lnTo>
                      <a:pt x="156" y="75"/>
                    </a:lnTo>
                    <a:lnTo>
                      <a:pt x="238" y="87"/>
                    </a:lnTo>
                    <a:lnTo>
                      <a:pt x="178" y="146"/>
                    </a:lnTo>
                    <a:lnTo>
                      <a:pt x="192" y="227"/>
                    </a:lnTo>
                    <a:lnTo>
                      <a:pt x="119" y="189"/>
                    </a:lnTo>
                    <a:lnTo>
                      <a:pt x="45" y="227"/>
                    </a:lnTo>
                    <a:lnTo>
                      <a:pt x="59" y="146"/>
                    </a:lnTo>
                    <a:lnTo>
                      <a:pt x="0" y="87"/>
                    </a:lnTo>
                    <a:lnTo>
                      <a:pt x="82" y="75"/>
                    </a:lnTo>
                    <a:lnTo>
                      <a:pt x="1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6"/>
              <p:cNvSpPr>
                <a:spLocks/>
              </p:cNvSpPr>
              <p:nvPr userDrawn="1"/>
            </p:nvSpPr>
            <p:spPr bwMode="auto">
              <a:xfrm>
                <a:off x="5597525" y="3254375"/>
                <a:ext cx="188913" cy="179388"/>
              </a:xfrm>
              <a:custGeom>
                <a:avLst/>
                <a:gdLst>
                  <a:gd name="T0" fmla="*/ 118 w 238"/>
                  <a:gd name="T1" fmla="*/ 0 h 227"/>
                  <a:gd name="T2" fmla="*/ 156 w 238"/>
                  <a:gd name="T3" fmla="*/ 75 h 227"/>
                  <a:gd name="T4" fmla="*/ 238 w 238"/>
                  <a:gd name="T5" fmla="*/ 87 h 227"/>
                  <a:gd name="T6" fmla="*/ 178 w 238"/>
                  <a:gd name="T7" fmla="*/ 146 h 227"/>
                  <a:gd name="T8" fmla="*/ 192 w 238"/>
                  <a:gd name="T9" fmla="*/ 227 h 227"/>
                  <a:gd name="T10" fmla="*/ 118 w 238"/>
                  <a:gd name="T11" fmla="*/ 189 h 227"/>
                  <a:gd name="T12" fmla="*/ 46 w 238"/>
                  <a:gd name="T13" fmla="*/ 227 h 227"/>
                  <a:gd name="T14" fmla="*/ 60 w 238"/>
                  <a:gd name="T15" fmla="*/ 146 h 227"/>
                  <a:gd name="T16" fmla="*/ 0 w 238"/>
                  <a:gd name="T17" fmla="*/ 87 h 227"/>
                  <a:gd name="T18" fmla="*/ 82 w 238"/>
                  <a:gd name="T19" fmla="*/ 75 h 227"/>
                  <a:gd name="T20" fmla="*/ 118 w 238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227">
                    <a:moveTo>
                      <a:pt x="118" y="0"/>
                    </a:moveTo>
                    <a:lnTo>
                      <a:pt x="156" y="75"/>
                    </a:lnTo>
                    <a:lnTo>
                      <a:pt x="238" y="87"/>
                    </a:lnTo>
                    <a:lnTo>
                      <a:pt x="178" y="146"/>
                    </a:lnTo>
                    <a:lnTo>
                      <a:pt x="192" y="227"/>
                    </a:lnTo>
                    <a:lnTo>
                      <a:pt x="118" y="189"/>
                    </a:lnTo>
                    <a:lnTo>
                      <a:pt x="46" y="227"/>
                    </a:lnTo>
                    <a:lnTo>
                      <a:pt x="60" y="146"/>
                    </a:lnTo>
                    <a:lnTo>
                      <a:pt x="0" y="87"/>
                    </a:lnTo>
                    <a:lnTo>
                      <a:pt x="82" y="75"/>
                    </a:lnTo>
                    <a:lnTo>
                      <a:pt x="1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8" name="Freeform 17"/>
              <p:cNvSpPr>
                <a:spLocks/>
              </p:cNvSpPr>
              <p:nvPr userDrawn="1"/>
            </p:nvSpPr>
            <p:spPr bwMode="auto">
              <a:xfrm>
                <a:off x="5354638" y="2900363"/>
                <a:ext cx="252413" cy="331788"/>
              </a:xfrm>
              <a:custGeom>
                <a:avLst/>
                <a:gdLst>
                  <a:gd name="T0" fmla="*/ 188 w 318"/>
                  <a:gd name="T1" fmla="*/ 202 h 417"/>
                  <a:gd name="T2" fmla="*/ 195 w 318"/>
                  <a:gd name="T3" fmla="*/ 199 h 417"/>
                  <a:gd name="T4" fmla="*/ 215 w 318"/>
                  <a:gd name="T5" fmla="*/ 185 h 417"/>
                  <a:gd name="T6" fmla="*/ 236 w 318"/>
                  <a:gd name="T7" fmla="*/ 159 h 417"/>
                  <a:gd name="T8" fmla="*/ 250 w 318"/>
                  <a:gd name="T9" fmla="*/ 128 h 417"/>
                  <a:gd name="T10" fmla="*/ 255 w 318"/>
                  <a:gd name="T11" fmla="*/ 97 h 417"/>
                  <a:gd name="T12" fmla="*/ 255 w 318"/>
                  <a:gd name="T13" fmla="*/ 86 h 417"/>
                  <a:gd name="T14" fmla="*/ 250 w 318"/>
                  <a:gd name="T15" fmla="*/ 68 h 417"/>
                  <a:gd name="T16" fmla="*/ 243 w 318"/>
                  <a:gd name="T17" fmla="*/ 50 h 417"/>
                  <a:gd name="T18" fmla="*/ 232 w 318"/>
                  <a:gd name="T19" fmla="*/ 35 h 417"/>
                  <a:gd name="T20" fmla="*/ 220 w 318"/>
                  <a:gd name="T21" fmla="*/ 22 h 417"/>
                  <a:gd name="T22" fmla="*/ 204 w 318"/>
                  <a:gd name="T23" fmla="*/ 11 h 417"/>
                  <a:gd name="T24" fmla="*/ 187 w 318"/>
                  <a:gd name="T25" fmla="*/ 4 h 417"/>
                  <a:gd name="T26" fmla="*/ 168 w 318"/>
                  <a:gd name="T27" fmla="*/ 1 h 417"/>
                  <a:gd name="T28" fmla="*/ 159 w 318"/>
                  <a:gd name="T29" fmla="*/ 0 h 417"/>
                  <a:gd name="T30" fmla="*/ 139 w 318"/>
                  <a:gd name="T31" fmla="*/ 2 h 417"/>
                  <a:gd name="T32" fmla="*/ 121 w 318"/>
                  <a:gd name="T33" fmla="*/ 8 h 417"/>
                  <a:gd name="T34" fmla="*/ 105 w 318"/>
                  <a:gd name="T35" fmla="*/ 16 h 417"/>
                  <a:gd name="T36" fmla="*/ 90 w 318"/>
                  <a:gd name="T37" fmla="*/ 28 h 417"/>
                  <a:gd name="T38" fmla="*/ 78 w 318"/>
                  <a:gd name="T39" fmla="*/ 43 h 417"/>
                  <a:gd name="T40" fmla="*/ 70 w 318"/>
                  <a:gd name="T41" fmla="*/ 59 h 417"/>
                  <a:gd name="T42" fmla="*/ 64 w 318"/>
                  <a:gd name="T43" fmla="*/ 77 h 417"/>
                  <a:gd name="T44" fmla="*/ 62 w 318"/>
                  <a:gd name="T45" fmla="*/ 97 h 417"/>
                  <a:gd name="T46" fmla="*/ 63 w 318"/>
                  <a:gd name="T47" fmla="*/ 113 h 417"/>
                  <a:gd name="T48" fmla="*/ 73 w 318"/>
                  <a:gd name="T49" fmla="*/ 145 h 417"/>
                  <a:gd name="T50" fmla="*/ 91 w 318"/>
                  <a:gd name="T51" fmla="*/ 173 h 417"/>
                  <a:gd name="T52" fmla="*/ 115 w 318"/>
                  <a:gd name="T53" fmla="*/ 195 h 417"/>
                  <a:gd name="T54" fmla="*/ 129 w 318"/>
                  <a:gd name="T55" fmla="*/ 202 h 417"/>
                  <a:gd name="T56" fmla="*/ 129 w 318"/>
                  <a:gd name="T57" fmla="*/ 220 h 417"/>
                  <a:gd name="T58" fmla="*/ 78 w 318"/>
                  <a:gd name="T59" fmla="*/ 230 h 417"/>
                  <a:gd name="T60" fmla="*/ 36 w 318"/>
                  <a:gd name="T61" fmla="*/ 249 h 417"/>
                  <a:gd name="T62" fmla="*/ 15 w 318"/>
                  <a:gd name="T63" fmla="*/ 265 h 417"/>
                  <a:gd name="T64" fmla="*/ 5 w 318"/>
                  <a:gd name="T65" fmla="*/ 277 h 417"/>
                  <a:gd name="T66" fmla="*/ 0 w 318"/>
                  <a:gd name="T67" fmla="*/ 288 h 417"/>
                  <a:gd name="T68" fmla="*/ 0 w 318"/>
                  <a:gd name="T69" fmla="*/ 417 h 417"/>
                  <a:gd name="T70" fmla="*/ 318 w 318"/>
                  <a:gd name="T71" fmla="*/ 293 h 417"/>
                  <a:gd name="T72" fmla="*/ 317 w 318"/>
                  <a:gd name="T73" fmla="*/ 288 h 417"/>
                  <a:gd name="T74" fmla="*/ 312 w 318"/>
                  <a:gd name="T75" fmla="*/ 277 h 417"/>
                  <a:gd name="T76" fmla="*/ 303 w 318"/>
                  <a:gd name="T77" fmla="*/ 265 h 417"/>
                  <a:gd name="T78" fmla="*/ 280 w 318"/>
                  <a:gd name="T79" fmla="*/ 249 h 417"/>
                  <a:gd name="T80" fmla="*/ 239 w 318"/>
                  <a:gd name="T81" fmla="*/ 230 h 417"/>
                  <a:gd name="T82" fmla="*/ 188 w 318"/>
                  <a:gd name="T83" fmla="*/ 22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8" h="417">
                    <a:moveTo>
                      <a:pt x="188" y="220"/>
                    </a:moveTo>
                    <a:lnTo>
                      <a:pt x="188" y="202"/>
                    </a:lnTo>
                    <a:lnTo>
                      <a:pt x="188" y="202"/>
                    </a:lnTo>
                    <a:lnTo>
                      <a:pt x="195" y="199"/>
                    </a:lnTo>
                    <a:lnTo>
                      <a:pt x="202" y="195"/>
                    </a:lnTo>
                    <a:lnTo>
                      <a:pt x="215" y="185"/>
                    </a:lnTo>
                    <a:lnTo>
                      <a:pt x="225" y="173"/>
                    </a:lnTo>
                    <a:lnTo>
                      <a:pt x="236" y="159"/>
                    </a:lnTo>
                    <a:lnTo>
                      <a:pt x="244" y="145"/>
                    </a:lnTo>
                    <a:lnTo>
                      <a:pt x="250" y="128"/>
                    </a:lnTo>
                    <a:lnTo>
                      <a:pt x="253" y="113"/>
                    </a:lnTo>
                    <a:lnTo>
                      <a:pt x="255" y="97"/>
                    </a:lnTo>
                    <a:lnTo>
                      <a:pt x="255" y="97"/>
                    </a:lnTo>
                    <a:lnTo>
                      <a:pt x="255" y="86"/>
                    </a:lnTo>
                    <a:lnTo>
                      <a:pt x="252" y="77"/>
                    </a:lnTo>
                    <a:lnTo>
                      <a:pt x="250" y="68"/>
                    </a:lnTo>
                    <a:lnTo>
                      <a:pt x="248" y="59"/>
                    </a:lnTo>
                    <a:lnTo>
                      <a:pt x="243" y="50"/>
                    </a:lnTo>
                    <a:lnTo>
                      <a:pt x="238" y="43"/>
                    </a:lnTo>
                    <a:lnTo>
                      <a:pt x="232" y="35"/>
                    </a:lnTo>
                    <a:lnTo>
                      <a:pt x="227" y="28"/>
                    </a:lnTo>
                    <a:lnTo>
                      <a:pt x="220" y="22"/>
                    </a:lnTo>
                    <a:lnTo>
                      <a:pt x="213" y="16"/>
                    </a:lnTo>
                    <a:lnTo>
                      <a:pt x="204" y="11"/>
                    </a:lnTo>
                    <a:lnTo>
                      <a:pt x="196" y="8"/>
                    </a:lnTo>
                    <a:lnTo>
                      <a:pt x="187" y="4"/>
                    </a:lnTo>
                    <a:lnTo>
                      <a:pt x="177" y="2"/>
                    </a:lnTo>
                    <a:lnTo>
                      <a:pt x="168" y="1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48" y="1"/>
                    </a:lnTo>
                    <a:lnTo>
                      <a:pt x="139" y="2"/>
                    </a:lnTo>
                    <a:lnTo>
                      <a:pt x="129" y="4"/>
                    </a:lnTo>
                    <a:lnTo>
                      <a:pt x="121" y="8"/>
                    </a:lnTo>
                    <a:lnTo>
                      <a:pt x="112" y="11"/>
                    </a:lnTo>
                    <a:lnTo>
                      <a:pt x="105" y="16"/>
                    </a:lnTo>
                    <a:lnTo>
                      <a:pt x="97" y="22"/>
                    </a:lnTo>
                    <a:lnTo>
                      <a:pt x="90" y="28"/>
                    </a:lnTo>
                    <a:lnTo>
                      <a:pt x="84" y="35"/>
                    </a:lnTo>
                    <a:lnTo>
                      <a:pt x="78" y="43"/>
                    </a:lnTo>
                    <a:lnTo>
                      <a:pt x="73" y="50"/>
                    </a:lnTo>
                    <a:lnTo>
                      <a:pt x="70" y="59"/>
                    </a:lnTo>
                    <a:lnTo>
                      <a:pt x="66" y="68"/>
                    </a:lnTo>
                    <a:lnTo>
                      <a:pt x="64" y="77"/>
                    </a:lnTo>
                    <a:lnTo>
                      <a:pt x="63" y="8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3" y="113"/>
                    </a:lnTo>
                    <a:lnTo>
                      <a:pt x="67" y="128"/>
                    </a:lnTo>
                    <a:lnTo>
                      <a:pt x="73" y="145"/>
                    </a:lnTo>
                    <a:lnTo>
                      <a:pt x="80" y="159"/>
                    </a:lnTo>
                    <a:lnTo>
                      <a:pt x="91" y="173"/>
                    </a:lnTo>
                    <a:lnTo>
                      <a:pt x="103" y="185"/>
                    </a:lnTo>
                    <a:lnTo>
                      <a:pt x="115" y="195"/>
                    </a:lnTo>
                    <a:lnTo>
                      <a:pt x="121" y="199"/>
                    </a:lnTo>
                    <a:lnTo>
                      <a:pt x="129" y="202"/>
                    </a:lnTo>
                    <a:lnTo>
                      <a:pt x="129" y="220"/>
                    </a:lnTo>
                    <a:lnTo>
                      <a:pt x="129" y="220"/>
                    </a:lnTo>
                    <a:lnTo>
                      <a:pt x="103" y="224"/>
                    </a:lnTo>
                    <a:lnTo>
                      <a:pt x="78" y="230"/>
                    </a:lnTo>
                    <a:lnTo>
                      <a:pt x="56" y="238"/>
                    </a:lnTo>
                    <a:lnTo>
                      <a:pt x="36" y="249"/>
                    </a:lnTo>
                    <a:lnTo>
                      <a:pt x="21" y="260"/>
                    </a:lnTo>
                    <a:lnTo>
                      <a:pt x="15" y="265"/>
                    </a:lnTo>
                    <a:lnTo>
                      <a:pt x="9" y="271"/>
                    </a:lnTo>
                    <a:lnTo>
                      <a:pt x="5" y="277"/>
                    </a:lnTo>
                    <a:lnTo>
                      <a:pt x="2" y="283"/>
                    </a:lnTo>
                    <a:lnTo>
                      <a:pt x="0" y="288"/>
                    </a:lnTo>
                    <a:lnTo>
                      <a:pt x="0" y="293"/>
                    </a:lnTo>
                    <a:lnTo>
                      <a:pt x="0" y="417"/>
                    </a:lnTo>
                    <a:lnTo>
                      <a:pt x="318" y="417"/>
                    </a:lnTo>
                    <a:lnTo>
                      <a:pt x="318" y="293"/>
                    </a:lnTo>
                    <a:lnTo>
                      <a:pt x="318" y="293"/>
                    </a:lnTo>
                    <a:lnTo>
                      <a:pt x="317" y="288"/>
                    </a:lnTo>
                    <a:lnTo>
                      <a:pt x="314" y="283"/>
                    </a:lnTo>
                    <a:lnTo>
                      <a:pt x="312" y="277"/>
                    </a:lnTo>
                    <a:lnTo>
                      <a:pt x="307" y="271"/>
                    </a:lnTo>
                    <a:lnTo>
                      <a:pt x="303" y="265"/>
                    </a:lnTo>
                    <a:lnTo>
                      <a:pt x="296" y="260"/>
                    </a:lnTo>
                    <a:lnTo>
                      <a:pt x="280" y="249"/>
                    </a:lnTo>
                    <a:lnTo>
                      <a:pt x="262" y="238"/>
                    </a:lnTo>
                    <a:lnTo>
                      <a:pt x="239" y="230"/>
                    </a:lnTo>
                    <a:lnTo>
                      <a:pt x="215" y="224"/>
                    </a:lnTo>
                    <a:lnTo>
                      <a:pt x="188" y="220"/>
                    </a:lnTo>
                    <a:lnTo>
                      <a:pt x="18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79" name="그룹 78"/>
            <p:cNvGrpSpPr/>
            <p:nvPr/>
          </p:nvGrpSpPr>
          <p:grpSpPr>
            <a:xfrm>
              <a:off x="3621456" y="3151343"/>
              <a:ext cx="595313" cy="498475"/>
              <a:chOff x="6399213" y="2917825"/>
              <a:chExt cx="595313" cy="498475"/>
            </a:xfrm>
            <a:solidFill>
              <a:srgbClr val="4F7D92"/>
            </a:solidFill>
          </p:grpSpPr>
          <p:sp>
            <p:nvSpPr>
              <p:cNvPr id="80" name="Freeform 18"/>
              <p:cNvSpPr>
                <a:spLocks noEditPoints="1"/>
              </p:cNvSpPr>
              <p:nvPr userDrawn="1"/>
            </p:nvSpPr>
            <p:spPr bwMode="auto">
              <a:xfrm>
                <a:off x="6399213" y="2917825"/>
                <a:ext cx="595313" cy="498475"/>
              </a:xfrm>
              <a:custGeom>
                <a:avLst/>
                <a:gdLst>
                  <a:gd name="T0" fmla="*/ 741 w 750"/>
                  <a:gd name="T1" fmla="*/ 126 h 627"/>
                  <a:gd name="T2" fmla="*/ 550 w 750"/>
                  <a:gd name="T3" fmla="*/ 115 h 627"/>
                  <a:gd name="T4" fmla="*/ 546 w 750"/>
                  <a:gd name="T5" fmla="*/ 64 h 627"/>
                  <a:gd name="T6" fmla="*/ 529 w 750"/>
                  <a:gd name="T7" fmla="*/ 30 h 627"/>
                  <a:gd name="T8" fmla="*/ 508 w 750"/>
                  <a:gd name="T9" fmla="*/ 12 h 627"/>
                  <a:gd name="T10" fmla="*/ 470 w 750"/>
                  <a:gd name="T11" fmla="*/ 1 h 627"/>
                  <a:gd name="T12" fmla="*/ 447 w 750"/>
                  <a:gd name="T13" fmla="*/ 0 h 627"/>
                  <a:gd name="T14" fmla="*/ 275 w 750"/>
                  <a:gd name="T15" fmla="*/ 2 h 627"/>
                  <a:gd name="T16" fmla="*/ 247 w 750"/>
                  <a:gd name="T17" fmla="*/ 14 h 627"/>
                  <a:gd name="T18" fmla="*/ 230 w 750"/>
                  <a:gd name="T19" fmla="*/ 30 h 627"/>
                  <a:gd name="T20" fmla="*/ 212 w 750"/>
                  <a:gd name="T21" fmla="*/ 81 h 627"/>
                  <a:gd name="T22" fmla="*/ 31 w 750"/>
                  <a:gd name="T23" fmla="*/ 115 h 627"/>
                  <a:gd name="T24" fmla="*/ 19 w 750"/>
                  <a:gd name="T25" fmla="*/ 120 h 627"/>
                  <a:gd name="T26" fmla="*/ 3 w 750"/>
                  <a:gd name="T27" fmla="*/ 139 h 627"/>
                  <a:gd name="T28" fmla="*/ 0 w 750"/>
                  <a:gd name="T29" fmla="*/ 585 h 627"/>
                  <a:gd name="T30" fmla="*/ 15 w 750"/>
                  <a:gd name="T31" fmla="*/ 613 h 627"/>
                  <a:gd name="T32" fmla="*/ 35 w 750"/>
                  <a:gd name="T33" fmla="*/ 624 h 627"/>
                  <a:gd name="T34" fmla="*/ 688 w 750"/>
                  <a:gd name="T35" fmla="*/ 627 h 627"/>
                  <a:gd name="T36" fmla="*/ 730 w 750"/>
                  <a:gd name="T37" fmla="*/ 612 h 627"/>
                  <a:gd name="T38" fmla="*/ 750 w 750"/>
                  <a:gd name="T39" fmla="*/ 579 h 627"/>
                  <a:gd name="T40" fmla="*/ 273 w 750"/>
                  <a:gd name="T41" fmla="*/ 75 h 627"/>
                  <a:gd name="T42" fmla="*/ 285 w 750"/>
                  <a:gd name="T43" fmla="*/ 61 h 627"/>
                  <a:gd name="T44" fmla="*/ 460 w 750"/>
                  <a:gd name="T45" fmla="*/ 58 h 627"/>
                  <a:gd name="T46" fmla="*/ 479 w 750"/>
                  <a:gd name="T47" fmla="*/ 64 h 627"/>
                  <a:gd name="T48" fmla="*/ 490 w 750"/>
                  <a:gd name="T49" fmla="*/ 81 h 627"/>
                  <a:gd name="T50" fmla="*/ 495 w 750"/>
                  <a:gd name="T51" fmla="*/ 115 h 627"/>
                  <a:gd name="T52" fmla="*/ 271 w 750"/>
                  <a:gd name="T53" fmla="*/ 87 h 627"/>
                  <a:gd name="T54" fmla="*/ 117 w 750"/>
                  <a:gd name="T55" fmla="*/ 601 h 627"/>
                  <a:gd name="T56" fmla="*/ 544 w 750"/>
                  <a:gd name="T57" fmla="*/ 374 h 627"/>
                  <a:gd name="T58" fmla="*/ 543 w 750"/>
                  <a:gd name="T59" fmla="*/ 378 h 627"/>
                  <a:gd name="T60" fmla="*/ 466 w 750"/>
                  <a:gd name="T61" fmla="*/ 486 h 627"/>
                  <a:gd name="T62" fmla="*/ 427 w 750"/>
                  <a:gd name="T63" fmla="*/ 489 h 627"/>
                  <a:gd name="T64" fmla="*/ 383 w 750"/>
                  <a:gd name="T65" fmla="*/ 379 h 627"/>
                  <a:gd name="T66" fmla="*/ 331 w 750"/>
                  <a:gd name="T67" fmla="*/ 489 h 627"/>
                  <a:gd name="T68" fmla="*/ 284 w 750"/>
                  <a:gd name="T69" fmla="*/ 489 h 627"/>
                  <a:gd name="T70" fmla="*/ 206 w 750"/>
                  <a:gd name="T71" fmla="*/ 379 h 627"/>
                  <a:gd name="T72" fmla="*/ 201 w 750"/>
                  <a:gd name="T73" fmla="*/ 377 h 627"/>
                  <a:gd name="T74" fmla="*/ 201 w 750"/>
                  <a:gd name="T75" fmla="*/ 330 h 627"/>
                  <a:gd name="T76" fmla="*/ 206 w 750"/>
                  <a:gd name="T77" fmla="*/ 328 h 627"/>
                  <a:gd name="T78" fmla="*/ 216 w 750"/>
                  <a:gd name="T79" fmla="*/ 271 h 627"/>
                  <a:gd name="T80" fmla="*/ 214 w 750"/>
                  <a:gd name="T81" fmla="*/ 263 h 627"/>
                  <a:gd name="T82" fmla="*/ 219 w 750"/>
                  <a:gd name="T83" fmla="*/ 255 h 627"/>
                  <a:gd name="T84" fmla="*/ 226 w 750"/>
                  <a:gd name="T85" fmla="*/ 254 h 627"/>
                  <a:gd name="T86" fmla="*/ 257 w 750"/>
                  <a:gd name="T87" fmla="*/ 254 h 627"/>
                  <a:gd name="T88" fmla="*/ 263 w 750"/>
                  <a:gd name="T89" fmla="*/ 257 h 627"/>
                  <a:gd name="T90" fmla="*/ 287 w 750"/>
                  <a:gd name="T91" fmla="*/ 328 h 627"/>
                  <a:gd name="T92" fmla="*/ 346 w 750"/>
                  <a:gd name="T93" fmla="*/ 259 h 627"/>
                  <a:gd name="T94" fmla="*/ 354 w 750"/>
                  <a:gd name="T95" fmla="*/ 250 h 627"/>
                  <a:gd name="T96" fmla="*/ 379 w 750"/>
                  <a:gd name="T97" fmla="*/ 250 h 627"/>
                  <a:gd name="T98" fmla="*/ 385 w 750"/>
                  <a:gd name="T99" fmla="*/ 254 h 627"/>
                  <a:gd name="T100" fmla="*/ 414 w 750"/>
                  <a:gd name="T101" fmla="*/ 328 h 627"/>
                  <a:gd name="T102" fmla="*/ 482 w 750"/>
                  <a:gd name="T103" fmla="*/ 257 h 627"/>
                  <a:gd name="T104" fmla="*/ 488 w 750"/>
                  <a:gd name="T105" fmla="*/ 254 h 627"/>
                  <a:gd name="T106" fmla="*/ 517 w 750"/>
                  <a:gd name="T107" fmla="*/ 253 h 627"/>
                  <a:gd name="T108" fmla="*/ 523 w 750"/>
                  <a:gd name="T109" fmla="*/ 256 h 627"/>
                  <a:gd name="T110" fmla="*/ 525 w 750"/>
                  <a:gd name="T111" fmla="*/ 264 h 627"/>
                  <a:gd name="T112" fmla="*/ 539 w 750"/>
                  <a:gd name="T113" fmla="*/ 328 h 627"/>
                  <a:gd name="T114" fmla="*/ 543 w 750"/>
                  <a:gd name="T115" fmla="*/ 329 h 627"/>
                  <a:gd name="T116" fmla="*/ 637 w 750"/>
                  <a:gd name="T117" fmla="*/ 601 h 627"/>
                  <a:gd name="T118" fmla="*/ 637 w 750"/>
                  <a:gd name="T119" fmla="*/ 601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50" h="627">
                    <a:moveTo>
                      <a:pt x="750" y="144"/>
                    </a:moveTo>
                    <a:lnTo>
                      <a:pt x="750" y="144"/>
                    </a:lnTo>
                    <a:lnTo>
                      <a:pt x="745" y="135"/>
                    </a:lnTo>
                    <a:lnTo>
                      <a:pt x="741" y="126"/>
                    </a:lnTo>
                    <a:lnTo>
                      <a:pt x="734" y="119"/>
                    </a:lnTo>
                    <a:lnTo>
                      <a:pt x="724" y="115"/>
                    </a:lnTo>
                    <a:lnTo>
                      <a:pt x="724" y="115"/>
                    </a:lnTo>
                    <a:lnTo>
                      <a:pt x="550" y="115"/>
                    </a:lnTo>
                    <a:lnTo>
                      <a:pt x="550" y="83"/>
                    </a:lnTo>
                    <a:lnTo>
                      <a:pt x="550" y="83"/>
                    </a:lnTo>
                    <a:lnTo>
                      <a:pt x="549" y="74"/>
                    </a:lnTo>
                    <a:lnTo>
                      <a:pt x="546" y="64"/>
                    </a:lnTo>
                    <a:lnTo>
                      <a:pt x="544" y="55"/>
                    </a:lnTo>
                    <a:lnTo>
                      <a:pt x="539" y="47"/>
                    </a:lnTo>
                    <a:lnTo>
                      <a:pt x="535" y="39"/>
                    </a:lnTo>
                    <a:lnTo>
                      <a:pt x="529" y="30"/>
                    </a:lnTo>
                    <a:lnTo>
                      <a:pt x="523" y="23"/>
                    </a:lnTo>
                    <a:lnTo>
                      <a:pt x="515" y="16"/>
                    </a:lnTo>
                    <a:lnTo>
                      <a:pt x="515" y="16"/>
                    </a:lnTo>
                    <a:lnTo>
                      <a:pt x="508" y="12"/>
                    </a:lnTo>
                    <a:lnTo>
                      <a:pt x="501" y="8"/>
                    </a:lnTo>
                    <a:lnTo>
                      <a:pt x="494" y="5"/>
                    </a:lnTo>
                    <a:lnTo>
                      <a:pt x="486" y="2"/>
                    </a:lnTo>
                    <a:lnTo>
                      <a:pt x="470" y="1"/>
                    </a:lnTo>
                    <a:lnTo>
                      <a:pt x="456" y="0"/>
                    </a:lnTo>
                    <a:lnTo>
                      <a:pt x="456" y="0"/>
                    </a:lnTo>
                    <a:lnTo>
                      <a:pt x="447" y="0"/>
                    </a:lnTo>
                    <a:lnTo>
                      <a:pt x="447" y="0"/>
                    </a:lnTo>
                    <a:lnTo>
                      <a:pt x="436" y="0"/>
                    </a:lnTo>
                    <a:lnTo>
                      <a:pt x="283" y="1"/>
                    </a:lnTo>
                    <a:lnTo>
                      <a:pt x="283" y="1"/>
                    </a:lnTo>
                    <a:lnTo>
                      <a:pt x="275" y="2"/>
                    </a:lnTo>
                    <a:lnTo>
                      <a:pt x="268" y="5"/>
                    </a:lnTo>
                    <a:lnTo>
                      <a:pt x="261" y="7"/>
                    </a:lnTo>
                    <a:lnTo>
                      <a:pt x="254" y="10"/>
                    </a:lnTo>
                    <a:lnTo>
                      <a:pt x="247" y="14"/>
                    </a:lnTo>
                    <a:lnTo>
                      <a:pt x="241" y="20"/>
                    </a:lnTo>
                    <a:lnTo>
                      <a:pt x="235" y="25"/>
                    </a:lnTo>
                    <a:lnTo>
                      <a:pt x="230" y="30"/>
                    </a:lnTo>
                    <a:lnTo>
                      <a:pt x="230" y="30"/>
                    </a:lnTo>
                    <a:lnTo>
                      <a:pt x="223" y="41"/>
                    </a:lnTo>
                    <a:lnTo>
                      <a:pt x="218" y="54"/>
                    </a:lnTo>
                    <a:lnTo>
                      <a:pt x="214" y="67"/>
                    </a:lnTo>
                    <a:lnTo>
                      <a:pt x="212" y="81"/>
                    </a:lnTo>
                    <a:lnTo>
                      <a:pt x="212" y="81"/>
                    </a:lnTo>
                    <a:lnTo>
                      <a:pt x="212" y="94"/>
                    </a:lnTo>
                    <a:lnTo>
                      <a:pt x="212" y="115"/>
                    </a:lnTo>
                    <a:lnTo>
                      <a:pt x="31" y="115"/>
                    </a:lnTo>
                    <a:lnTo>
                      <a:pt x="29" y="115"/>
                    </a:lnTo>
                    <a:lnTo>
                      <a:pt x="29" y="115"/>
                    </a:lnTo>
                    <a:lnTo>
                      <a:pt x="23" y="117"/>
                    </a:lnTo>
                    <a:lnTo>
                      <a:pt x="19" y="120"/>
                    </a:lnTo>
                    <a:lnTo>
                      <a:pt x="14" y="124"/>
                    </a:lnTo>
                    <a:lnTo>
                      <a:pt x="9" y="128"/>
                    </a:lnTo>
                    <a:lnTo>
                      <a:pt x="6" y="133"/>
                    </a:lnTo>
                    <a:lnTo>
                      <a:pt x="3" y="139"/>
                    </a:lnTo>
                    <a:lnTo>
                      <a:pt x="1" y="146"/>
                    </a:lnTo>
                    <a:lnTo>
                      <a:pt x="0" y="153"/>
                    </a:lnTo>
                    <a:lnTo>
                      <a:pt x="0" y="583"/>
                    </a:lnTo>
                    <a:lnTo>
                      <a:pt x="0" y="585"/>
                    </a:lnTo>
                    <a:lnTo>
                      <a:pt x="0" y="585"/>
                    </a:lnTo>
                    <a:lnTo>
                      <a:pt x="3" y="596"/>
                    </a:lnTo>
                    <a:lnTo>
                      <a:pt x="9" y="605"/>
                    </a:lnTo>
                    <a:lnTo>
                      <a:pt x="15" y="613"/>
                    </a:lnTo>
                    <a:lnTo>
                      <a:pt x="24" y="619"/>
                    </a:lnTo>
                    <a:lnTo>
                      <a:pt x="24" y="619"/>
                    </a:lnTo>
                    <a:lnTo>
                      <a:pt x="29" y="623"/>
                    </a:lnTo>
                    <a:lnTo>
                      <a:pt x="35" y="624"/>
                    </a:lnTo>
                    <a:lnTo>
                      <a:pt x="48" y="627"/>
                    </a:lnTo>
                    <a:lnTo>
                      <a:pt x="687" y="627"/>
                    </a:lnTo>
                    <a:lnTo>
                      <a:pt x="688" y="627"/>
                    </a:lnTo>
                    <a:lnTo>
                      <a:pt x="688" y="627"/>
                    </a:lnTo>
                    <a:lnTo>
                      <a:pt x="701" y="625"/>
                    </a:lnTo>
                    <a:lnTo>
                      <a:pt x="713" y="621"/>
                    </a:lnTo>
                    <a:lnTo>
                      <a:pt x="722" y="618"/>
                    </a:lnTo>
                    <a:lnTo>
                      <a:pt x="730" y="612"/>
                    </a:lnTo>
                    <a:lnTo>
                      <a:pt x="737" y="606"/>
                    </a:lnTo>
                    <a:lnTo>
                      <a:pt x="743" y="598"/>
                    </a:lnTo>
                    <a:lnTo>
                      <a:pt x="748" y="590"/>
                    </a:lnTo>
                    <a:lnTo>
                      <a:pt x="750" y="579"/>
                    </a:lnTo>
                    <a:lnTo>
                      <a:pt x="750" y="145"/>
                    </a:lnTo>
                    <a:lnTo>
                      <a:pt x="750" y="144"/>
                    </a:lnTo>
                    <a:close/>
                    <a:moveTo>
                      <a:pt x="273" y="75"/>
                    </a:moveTo>
                    <a:lnTo>
                      <a:pt x="273" y="75"/>
                    </a:lnTo>
                    <a:lnTo>
                      <a:pt x="275" y="70"/>
                    </a:lnTo>
                    <a:lnTo>
                      <a:pt x="278" y="65"/>
                    </a:lnTo>
                    <a:lnTo>
                      <a:pt x="282" y="63"/>
                    </a:lnTo>
                    <a:lnTo>
                      <a:pt x="285" y="61"/>
                    </a:lnTo>
                    <a:lnTo>
                      <a:pt x="291" y="58"/>
                    </a:lnTo>
                    <a:lnTo>
                      <a:pt x="294" y="58"/>
                    </a:lnTo>
                    <a:lnTo>
                      <a:pt x="460" y="58"/>
                    </a:lnTo>
                    <a:lnTo>
                      <a:pt x="460" y="58"/>
                    </a:lnTo>
                    <a:lnTo>
                      <a:pt x="466" y="58"/>
                    </a:lnTo>
                    <a:lnTo>
                      <a:pt x="470" y="60"/>
                    </a:lnTo>
                    <a:lnTo>
                      <a:pt x="474" y="62"/>
                    </a:lnTo>
                    <a:lnTo>
                      <a:pt x="479" y="64"/>
                    </a:lnTo>
                    <a:lnTo>
                      <a:pt x="482" y="68"/>
                    </a:lnTo>
                    <a:lnTo>
                      <a:pt x="486" y="71"/>
                    </a:lnTo>
                    <a:lnTo>
                      <a:pt x="488" y="76"/>
                    </a:lnTo>
                    <a:lnTo>
                      <a:pt x="490" y="81"/>
                    </a:lnTo>
                    <a:lnTo>
                      <a:pt x="490" y="81"/>
                    </a:lnTo>
                    <a:lnTo>
                      <a:pt x="493" y="89"/>
                    </a:lnTo>
                    <a:lnTo>
                      <a:pt x="494" y="97"/>
                    </a:lnTo>
                    <a:lnTo>
                      <a:pt x="495" y="115"/>
                    </a:lnTo>
                    <a:lnTo>
                      <a:pt x="269" y="115"/>
                    </a:lnTo>
                    <a:lnTo>
                      <a:pt x="269" y="115"/>
                    </a:lnTo>
                    <a:lnTo>
                      <a:pt x="270" y="99"/>
                    </a:lnTo>
                    <a:lnTo>
                      <a:pt x="271" y="87"/>
                    </a:lnTo>
                    <a:lnTo>
                      <a:pt x="273" y="75"/>
                    </a:lnTo>
                    <a:lnTo>
                      <a:pt x="273" y="75"/>
                    </a:lnTo>
                    <a:close/>
                    <a:moveTo>
                      <a:pt x="147" y="601"/>
                    </a:moveTo>
                    <a:lnTo>
                      <a:pt x="117" y="601"/>
                    </a:lnTo>
                    <a:lnTo>
                      <a:pt x="117" y="137"/>
                    </a:lnTo>
                    <a:lnTo>
                      <a:pt x="147" y="137"/>
                    </a:lnTo>
                    <a:lnTo>
                      <a:pt x="147" y="601"/>
                    </a:lnTo>
                    <a:close/>
                    <a:moveTo>
                      <a:pt x="544" y="374"/>
                    </a:moveTo>
                    <a:lnTo>
                      <a:pt x="544" y="374"/>
                    </a:lnTo>
                    <a:lnTo>
                      <a:pt x="544" y="377"/>
                    </a:lnTo>
                    <a:lnTo>
                      <a:pt x="543" y="378"/>
                    </a:lnTo>
                    <a:lnTo>
                      <a:pt x="543" y="378"/>
                    </a:lnTo>
                    <a:lnTo>
                      <a:pt x="541" y="379"/>
                    </a:lnTo>
                    <a:lnTo>
                      <a:pt x="539" y="379"/>
                    </a:lnTo>
                    <a:lnTo>
                      <a:pt x="495" y="379"/>
                    </a:lnTo>
                    <a:lnTo>
                      <a:pt x="466" y="486"/>
                    </a:lnTo>
                    <a:lnTo>
                      <a:pt x="466" y="486"/>
                    </a:lnTo>
                    <a:lnTo>
                      <a:pt x="463" y="488"/>
                    </a:lnTo>
                    <a:lnTo>
                      <a:pt x="461" y="489"/>
                    </a:lnTo>
                    <a:lnTo>
                      <a:pt x="427" y="489"/>
                    </a:lnTo>
                    <a:lnTo>
                      <a:pt x="427" y="489"/>
                    </a:lnTo>
                    <a:lnTo>
                      <a:pt x="425" y="488"/>
                    </a:lnTo>
                    <a:lnTo>
                      <a:pt x="424" y="486"/>
                    </a:lnTo>
                    <a:lnTo>
                      <a:pt x="383" y="379"/>
                    </a:lnTo>
                    <a:lnTo>
                      <a:pt x="358" y="379"/>
                    </a:lnTo>
                    <a:lnTo>
                      <a:pt x="332" y="487"/>
                    </a:lnTo>
                    <a:lnTo>
                      <a:pt x="332" y="487"/>
                    </a:lnTo>
                    <a:lnTo>
                      <a:pt x="331" y="489"/>
                    </a:lnTo>
                    <a:lnTo>
                      <a:pt x="328" y="490"/>
                    </a:lnTo>
                    <a:lnTo>
                      <a:pt x="288" y="490"/>
                    </a:lnTo>
                    <a:lnTo>
                      <a:pt x="288" y="490"/>
                    </a:lnTo>
                    <a:lnTo>
                      <a:pt x="284" y="489"/>
                    </a:lnTo>
                    <a:lnTo>
                      <a:pt x="283" y="487"/>
                    </a:lnTo>
                    <a:lnTo>
                      <a:pt x="249" y="379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4" y="379"/>
                    </a:lnTo>
                    <a:lnTo>
                      <a:pt x="202" y="378"/>
                    </a:lnTo>
                    <a:lnTo>
                      <a:pt x="202" y="378"/>
                    </a:lnTo>
                    <a:lnTo>
                      <a:pt x="201" y="377"/>
                    </a:lnTo>
                    <a:lnTo>
                      <a:pt x="201" y="374"/>
                    </a:lnTo>
                    <a:lnTo>
                      <a:pt x="201" y="332"/>
                    </a:lnTo>
                    <a:lnTo>
                      <a:pt x="201" y="332"/>
                    </a:lnTo>
                    <a:lnTo>
                      <a:pt x="201" y="330"/>
                    </a:lnTo>
                    <a:lnTo>
                      <a:pt x="202" y="329"/>
                    </a:lnTo>
                    <a:lnTo>
                      <a:pt x="202" y="329"/>
                    </a:lnTo>
                    <a:lnTo>
                      <a:pt x="204" y="328"/>
                    </a:lnTo>
                    <a:lnTo>
                      <a:pt x="206" y="328"/>
                    </a:lnTo>
                    <a:lnTo>
                      <a:pt x="233" y="328"/>
                    </a:lnTo>
                    <a:lnTo>
                      <a:pt x="222" y="293"/>
                    </a:lnTo>
                    <a:lnTo>
                      <a:pt x="222" y="293"/>
                    </a:lnTo>
                    <a:lnTo>
                      <a:pt x="216" y="271"/>
                    </a:lnTo>
                    <a:lnTo>
                      <a:pt x="216" y="271"/>
                    </a:lnTo>
                    <a:lnTo>
                      <a:pt x="215" y="268"/>
                    </a:lnTo>
                    <a:lnTo>
                      <a:pt x="214" y="263"/>
                    </a:lnTo>
                    <a:lnTo>
                      <a:pt x="214" y="263"/>
                    </a:lnTo>
                    <a:lnTo>
                      <a:pt x="214" y="261"/>
                    </a:lnTo>
                    <a:lnTo>
                      <a:pt x="216" y="257"/>
                    </a:lnTo>
                    <a:lnTo>
                      <a:pt x="216" y="257"/>
                    </a:lnTo>
                    <a:lnTo>
                      <a:pt x="219" y="255"/>
                    </a:lnTo>
                    <a:lnTo>
                      <a:pt x="221" y="254"/>
                    </a:lnTo>
                    <a:lnTo>
                      <a:pt x="221" y="254"/>
                    </a:lnTo>
                    <a:lnTo>
                      <a:pt x="226" y="254"/>
                    </a:lnTo>
                    <a:lnTo>
                      <a:pt x="226" y="254"/>
                    </a:lnTo>
                    <a:lnTo>
                      <a:pt x="226" y="254"/>
                    </a:lnTo>
                    <a:lnTo>
                      <a:pt x="236" y="254"/>
                    </a:lnTo>
                    <a:lnTo>
                      <a:pt x="236" y="254"/>
                    </a:lnTo>
                    <a:lnTo>
                      <a:pt x="257" y="254"/>
                    </a:lnTo>
                    <a:lnTo>
                      <a:pt x="257" y="254"/>
                    </a:lnTo>
                    <a:lnTo>
                      <a:pt x="261" y="255"/>
                    </a:lnTo>
                    <a:lnTo>
                      <a:pt x="261" y="255"/>
                    </a:lnTo>
                    <a:lnTo>
                      <a:pt x="263" y="257"/>
                    </a:lnTo>
                    <a:lnTo>
                      <a:pt x="266" y="260"/>
                    </a:lnTo>
                    <a:lnTo>
                      <a:pt x="266" y="260"/>
                    </a:lnTo>
                    <a:lnTo>
                      <a:pt x="268" y="266"/>
                    </a:lnTo>
                    <a:lnTo>
                      <a:pt x="287" y="328"/>
                    </a:lnTo>
                    <a:lnTo>
                      <a:pt x="326" y="328"/>
                    </a:lnTo>
                    <a:lnTo>
                      <a:pt x="346" y="260"/>
                    </a:lnTo>
                    <a:lnTo>
                      <a:pt x="346" y="259"/>
                    </a:lnTo>
                    <a:lnTo>
                      <a:pt x="346" y="259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51" y="253"/>
                    </a:lnTo>
                    <a:lnTo>
                      <a:pt x="354" y="250"/>
                    </a:lnTo>
                    <a:lnTo>
                      <a:pt x="354" y="250"/>
                    </a:lnTo>
                    <a:lnTo>
                      <a:pt x="357" y="250"/>
                    </a:lnTo>
                    <a:lnTo>
                      <a:pt x="379" y="250"/>
                    </a:lnTo>
                    <a:lnTo>
                      <a:pt x="379" y="250"/>
                    </a:lnTo>
                    <a:lnTo>
                      <a:pt x="381" y="252"/>
                    </a:lnTo>
                    <a:lnTo>
                      <a:pt x="381" y="252"/>
                    </a:lnTo>
                    <a:lnTo>
                      <a:pt x="385" y="254"/>
                    </a:lnTo>
                    <a:lnTo>
                      <a:pt x="385" y="254"/>
                    </a:lnTo>
                    <a:lnTo>
                      <a:pt x="387" y="256"/>
                    </a:lnTo>
                    <a:lnTo>
                      <a:pt x="390" y="261"/>
                    </a:lnTo>
                    <a:lnTo>
                      <a:pt x="390" y="261"/>
                    </a:lnTo>
                    <a:lnTo>
                      <a:pt x="414" y="328"/>
                    </a:lnTo>
                    <a:lnTo>
                      <a:pt x="461" y="328"/>
                    </a:lnTo>
                    <a:lnTo>
                      <a:pt x="481" y="260"/>
                    </a:lnTo>
                    <a:lnTo>
                      <a:pt x="481" y="260"/>
                    </a:lnTo>
                    <a:lnTo>
                      <a:pt x="482" y="257"/>
                    </a:lnTo>
                    <a:lnTo>
                      <a:pt x="482" y="257"/>
                    </a:lnTo>
                    <a:lnTo>
                      <a:pt x="486" y="255"/>
                    </a:lnTo>
                    <a:lnTo>
                      <a:pt x="486" y="255"/>
                    </a:lnTo>
                    <a:lnTo>
                      <a:pt x="488" y="254"/>
                    </a:lnTo>
                    <a:lnTo>
                      <a:pt x="493" y="253"/>
                    </a:lnTo>
                    <a:lnTo>
                      <a:pt x="493" y="253"/>
                    </a:lnTo>
                    <a:lnTo>
                      <a:pt x="495" y="253"/>
                    </a:lnTo>
                    <a:lnTo>
                      <a:pt x="517" y="253"/>
                    </a:lnTo>
                    <a:lnTo>
                      <a:pt x="517" y="253"/>
                    </a:lnTo>
                    <a:lnTo>
                      <a:pt x="519" y="254"/>
                    </a:lnTo>
                    <a:lnTo>
                      <a:pt x="519" y="254"/>
                    </a:lnTo>
                    <a:lnTo>
                      <a:pt x="523" y="256"/>
                    </a:lnTo>
                    <a:lnTo>
                      <a:pt x="523" y="256"/>
                    </a:lnTo>
                    <a:lnTo>
                      <a:pt x="524" y="260"/>
                    </a:lnTo>
                    <a:lnTo>
                      <a:pt x="525" y="264"/>
                    </a:lnTo>
                    <a:lnTo>
                      <a:pt x="525" y="264"/>
                    </a:lnTo>
                    <a:lnTo>
                      <a:pt x="525" y="268"/>
                    </a:lnTo>
                    <a:lnTo>
                      <a:pt x="525" y="268"/>
                    </a:lnTo>
                    <a:lnTo>
                      <a:pt x="509" y="328"/>
                    </a:lnTo>
                    <a:lnTo>
                      <a:pt x="539" y="328"/>
                    </a:lnTo>
                    <a:lnTo>
                      <a:pt x="539" y="328"/>
                    </a:lnTo>
                    <a:lnTo>
                      <a:pt x="541" y="328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4" y="330"/>
                    </a:lnTo>
                    <a:lnTo>
                      <a:pt x="544" y="332"/>
                    </a:lnTo>
                    <a:lnTo>
                      <a:pt x="544" y="374"/>
                    </a:lnTo>
                    <a:close/>
                    <a:moveTo>
                      <a:pt x="637" y="601"/>
                    </a:moveTo>
                    <a:lnTo>
                      <a:pt x="605" y="601"/>
                    </a:lnTo>
                    <a:lnTo>
                      <a:pt x="605" y="137"/>
                    </a:lnTo>
                    <a:lnTo>
                      <a:pt x="637" y="137"/>
                    </a:lnTo>
                    <a:lnTo>
                      <a:pt x="637" y="6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1" name="Freeform 19"/>
              <p:cNvSpPr>
                <a:spLocks/>
              </p:cNvSpPr>
              <p:nvPr userDrawn="1"/>
            </p:nvSpPr>
            <p:spPr bwMode="auto">
              <a:xfrm>
                <a:off x="6637338" y="3217863"/>
                <a:ext cx="15875" cy="25400"/>
              </a:xfrm>
              <a:custGeom>
                <a:avLst/>
                <a:gdLst>
                  <a:gd name="T0" fmla="*/ 11 w 20"/>
                  <a:gd name="T1" fmla="*/ 33 h 33"/>
                  <a:gd name="T2" fmla="*/ 20 w 20"/>
                  <a:gd name="T3" fmla="*/ 0 h 33"/>
                  <a:gd name="T4" fmla="*/ 0 w 20"/>
                  <a:gd name="T5" fmla="*/ 0 h 33"/>
                  <a:gd name="T6" fmla="*/ 11 w 20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3">
                    <a:moveTo>
                      <a:pt x="11" y="33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1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2" name="Freeform 20"/>
              <p:cNvSpPr>
                <a:spLocks/>
              </p:cNvSpPr>
              <p:nvPr userDrawn="1"/>
            </p:nvSpPr>
            <p:spPr bwMode="auto">
              <a:xfrm>
                <a:off x="6742113" y="3217863"/>
                <a:ext cx="15875" cy="26988"/>
              </a:xfrm>
              <a:custGeom>
                <a:avLst/>
                <a:gdLst>
                  <a:gd name="T0" fmla="*/ 10 w 20"/>
                  <a:gd name="T1" fmla="*/ 34 h 34"/>
                  <a:gd name="T2" fmla="*/ 20 w 20"/>
                  <a:gd name="T3" fmla="*/ 0 h 34"/>
                  <a:gd name="T4" fmla="*/ 0 w 20"/>
                  <a:gd name="T5" fmla="*/ 0 h 34"/>
                  <a:gd name="T6" fmla="*/ 10 w 20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4">
                    <a:moveTo>
                      <a:pt x="10" y="34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83" name="그룹 82"/>
            <p:cNvGrpSpPr/>
            <p:nvPr/>
          </p:nvGrpSpPr>
          <p:grpSpPr>
            <a:xfrm>
              <a:off x="4843732" y="3123163"/>
              <a:ext cx="625475" cy="568326"/>
              <a:chOff x="5167313" y="4108450"/>
              <a:chExt cx="625475" cy="568326"/>
            </a:xfrm>
            <a:solidFill>
              <a:srgbClr val="EF4056"/>
            </a:solidFill>
          </p:grpSpPr>
          <p:sp>
            <p:nvSpPr>
              <p:cNvPr id="84" name="Freeform 21"/>
              <p:cNvSpPr>
                <a:spLocks/>
              </p:cNvSpPr>
              <p:nvPr userDrawn="1"/>
            </p:nvSpPr>
            <p:spPr bwMode="auto">
              <a:xfrm>
                <a:off x="5181600" y="4491038"/>
                <a:ext cx="107950" cy="185738"/>
              </a:xfrm>
              <a:custGeom>
                <a:avLst/>
                <a:gdLst>
                  <a:gd name="T0" fmla="*/ 125 w 136"/>
                  <a:gd name="T1" fmla="*/ 0 h 234"/>
                  <a:gd name="T2" fmla="*/ 10 w 136"/>
                  <a:gd name="T3" fmla="*/ 0 h 234"/>
                  <a:gd name="T4" fmla="*/ 10 w 136"/>
                  <a:gd name="T5" fmla="*/ 0 h 234"/>
                  <a:gd name="T6" fmla="*/ 7 w 136"/>
                  <a:gd name="T7" fmla="*/ 1 h 234"/>
                  <a:gd name="T8" fmla="*/ 3 w 136"/>
                  <a:gd name="T9" fmla="*/ 3 h 234"/>
                  <a:gd name="T10" fmla="*/ 3 w 136"/>
                  <a:gd name="T11" fmla="*/ 3 h 234"/>
                  <a:gd name="T12" fmla="*/ 1 w 136"/>
                  <a:gd name="T13" fmla="*/ 6 h 234"/>
                  <a:gd name="T14" fmla="*/ 0 w 136"/>
                  <a:gd name="T15" fmla="*/ 11 h 234"/>
                  <a:gd name="T16" fmla="*/ 0 w 136"/>
                  <a:gd name="T17" fmla="*/ 224 h 234"/>
                  <a:gd name="T18" fmla="*/ 0 w 136"/>
                  <a:gd name="T19" fmla="*/ 224 h 234"/>
                  <a:gd name="T20" fmla="*/ 1 w 136"/>
                  <a:gd name="T21" fmla="*/ 227 h 234"/>
                  <a:gd name="T22" fmla="*/ 3 w 136"/>
                  <a:gd name="T23" fmla="*/ 231 h 234"/>
                  <a:gd name="T24" fmla="*/ 3 w 136"/>
                  <a:gd name="T25" fmla="*/ 231 h 234"/>
                  <a:gd name="T26" fmla="*/ 7 w 136"/>
                  <a:gd name="T27" fmla="*/ 233 h 234"/>
                  <a:gd name="T28" fmla="*/ 10 w 136"/>
                  <a:gd name="T29" fmla="*/ 234 h 234"/>
                  <a:gd name="T30" fmla="*/ 125 w 136"/>
                  <a:gd name="T31" fmla="*/ 234 h 234"/>
                  <a:gd name="T32" fmla="*/ 125 w 136"/>
                  <a:gd name="T33" fmla="*/ 234 h 234"/>
                  <a:gd name="T34" fmla="*/ 129 w 136"/>
                  <a:gd name="T35" fmla="*/ 233 h 234"/>
                  <a:gd name="T36" fmla="*/ 132 w 136"/>
                  <a:gd name="T37" fmla="*/ 231 h 234"/>
                  <a:gd name="T38" fmla="*/ 132 w 136"/>
                  <a:gd name="T39" fmla="*/ 231 h 234"/>
                  <a:gd name="T40" fmla="*/ 134 w 136"/>
                  <a:gd name="T41" fmla="*/ 227 h 234"/>
                  <a:gd name="T42" fmla="*/ 136 w 136"/>
                  <a:gd name="T43" fmla="*/ 224 h 234"/>
                  <a:gd name="T44" fmla="*/ 136 w 136"/>
                  <a:gd name="T45" fmla="*/ 11 h 234"/>
                  <a:gd name="T46" fmla="*/ 136 w 136"/>
                  <a:gd name="T47" fmla="*/ 11 h 234"/>
                  <a:gd name="T48" fmla="*/ 134 w 136"/>
                  <a:gd name="T49" fmla="*/ 6 h 234"/>
                  <a:gd name="T50" fmla="*/ 132 w 136"/>
                  <a:gd name="T51" fmla="*/ 3 h 234"/>
                  <a:gd name="T52" fmla="*/ 132 w 136"/>
                  <a:gd name="T53" fmla="*/ 3 h 234"/>
                  <a:gd name="T54" fmla="*/ 129 w 136"/>
                  <a:gd name="T55" fmla="*/ 1 h 234"/>
                  <a:gd name="T56" fmla="*/ 125 w 136"/>
                  <a:gd name="T57" fmla="*/ 0 h 234"/>
                  <a:gd name="T58" fmla="*/ 125 w 136"/>
                  <a:gd name="T5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234">
                    <a:moveTo>
                      <a:pt x="125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224"/>
                    </a:lnTo>
                    <a:lnTo>
                      <a:pt x="0" y="224"/>
                    </a:lnTo>
                    <a:lnTo>
                      <a:pt x="1" y="227"/>
                    </a:lnTo>
                    <a:lnTo>
                      <a:pt x="3" y="231"/>
                    </a:lnTo>
                    <a:lnTo>
                      <a:pt x="3" y="231"/>
                    </a:lnTo>
                    <a:lnTo>
                      <a:pt x="7" y="233"/>
                    </a:lnTo>
                    <a:lnTo>
                      <a:pt x="10" y="234"/>
                    </a:lnTo>
                    <a:lnTo>
                      <a:pt x="125" y="234"/>
                    </a:lnTo>
                    <a:lnTo>
                      <a:pt x="125" y="234"/>
                    </a:lnTo>
                    <a:lnTo>
                      <a:pt x="129" y="233"/>
                    </a:lnTo>
                    <a:lnTo>
                      <a:pt x="132" y="231"/>
                    </a:lnTo>
                    <a:lnTo>
                      <a:pt x="132" y="231"/>
                    </a:lnTo>
                    <a:lnTo>
                      <a:pt x="134" y="227"/>
                    </a:lnTo>
                    <a:lnTo>
                      <a:pt x="136" y="224"/>
                    </a:lnTo>
                    <a:lnTo>
                      <a:pt x="136" y="11"/>
                    </a:lnTo>
                    <a:lnTo>
                      <a:pt x="136" y="11"/>
                    </a:lnTo>
                    <a:lnTo>
                      <a:pt x="134" y="6"/>
                    </a:lnTo>
                    <a:lnTo>
                      <a:pt x="132" y="3"/>
                    </a:lnTo>
                    <a:lnTo>
                      <a:pt x="132" y="3"/>
                    </a:lnTo>
                    <a:lnTo>
                      <a:pt x="129" y="1"/>
                    </a:lnTo>
                    <a:lnTo>
                      <a:pt x="125" y="0"/>
                    </a:lnTo>
                    <a:lnTo>
                      <a:pt x="1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" name="Freeform 22"/>
              <p:cNvSpPr>
                <a:spLocks/>
              </p:cNvSpPr>
              <p:nvPr userDrawn="1"/>
            </p:nvSpPr>
            <p:spPr bwMode="auto">
              <a:xfrm>
                <a:off x="5338763" y="4368800"/>
                <a:ext cx="109538" cy="307975"/>
              </a:xfrm>
              <a:custGeom>
                <a:avLst/>
                <a:gdLst>
                  <a:gd name="T0" fmla="*/ 125 w 137"/>
                  <a:gd name="T1" fmla="*/ 0 h 387"/>
                  <a:gd name="T2" fmla="*/ 11 w 137"/>
                  <a:gd name="T3" fmla="*/ 0 h 387"/>
                  <a:gd name="T4" fmla="*/ 11 w 137"/>
                  <a:gd name="T5" fmla="*/ 0 h 387"/>
                  <a:gd name="T6" fmla="*/ 7 w 137"/>
                  <a:gd name="T7" fmla="*/ 1 h 387"/>
                  <a:gd name="T8" fmla="*/ 3 w 137"/>
                  <a:gd name="T9" fmla="*/ 3 h 387"/>
                  <a:gd name="T10" fmla="*/ 3 w 137"/>
                  <a:gd name="T11" fmla="*/ 3 h 387"/>
                  <a:gd name="T12" fmla="*/ 1 w 137"/>
                  <a:gd name="T13" fmla="*/ 7 h 387"/>
                  <a:gd name="T14" fmla="*/ 0 w 137"/>
                  <a:gd name="T15" fmla="*/ 12 h 387"/>
                  <a:gd name="T16" fmla="*/ 0 w 137"/>
                  <a:gd name="T17" fmla="*/ 376 h 387"/>
                  <a:gd name="T18" fmla="*/ 0 w 137"/>
                  <a:gd name="T19" fmla="*/ 376 h 387"/>
                  <a:gd name="T20" fmla="*/ 1 w 137"/>
                  <a:gd name="T21" fmla="*/ 380 h 387"/>
                  <a:gd name="T22" fmla="*/ 3 w 137"/>
                  <a:gd name="T23" fmla="*/ 384 h 387"/>
                  <a:gd name="T24" fmla="*/ 3 w 137"/>
                  <a:gd name="T25" fmla="*/ 384 h 387"/>
                  <a:gd name="T26" fmla="*/ 7 w 137"/>
                  <a:gd name="T27" fmla="*/ 386 h 387"/>
                  <a:gd name="T28" fmla="*/ 11 w 137"/>
                  <a:gd name="T29" fmla="*/ 387 h 387"/>
                  <a:gd name="T30" fmla="*/ 125 w 137"/>
                  <a:gd name="T31" fmla="*/ 387 h 387"/>
                  <a:gd name="T32" fmla="*/ 125 w 137"/>
                  <a:gd name="T33" fmla="*/ 387 h 387"/>
                  <a:gd name="T34" fmla="*/ 130 w 137"/>
                  <a:gd name="T35" fmla="*/ 386 h 387"/>
                  <a:gd name="T36" fmla="*/ 133 w 137"/>
                  <a:gd name="T37" fmla="*/ 384 h 387"/>
                  <a:gd name="T38" fmla="*/ 133 w 137"/>
                  <a:gd name="T39" fmla="*/ 384 h 387"/>
                  <a:gd name="T40" fmla="*/ 135 w 137"/>
                  <a:gd name="T41" fmla="*/ 380 h 387"/>
                  <a:gd name="T42" fmla="*/ 137 w 137"/>
                  <a:gd name="T43" fmla="*/ 376 h 387"/>
                  <a:gd name="T44" fmla="*/ 137 w 137"/>
                  <a:gd name="T45" fmla="*/ 12 h 387"/>
                  <a:gd name="T46" fmla="*/ 137 w 137"/>
                  <a:gd name="T47" fmla="*/ 12 h 387"/>
                  <a:gd name="T48" fmla="*/ 135 w 137"/>
                  <a:gd name="T49" fmla="*/ 7 h 387"/>
                  <a:gd name="T50" fmla="*/ 133 w 137"/>
                  <a:gd name="T51" fmla="*/ 3 h 387"/>
                  <a:gd name="T52" fmla="*/ 133 w 137"/>
                  <a:gd name="T53" fmla="*/ 3 h 387"/>
                  <a:gd name="T54" fmla="*/ 130 w 137"/>
                  <a:gd name="T55" fmla="*/ 1 h 387"/>
                  <a:gd name="T56" fmla="*/ 125 w 137"/>
                  <a:gd name="T57" fmla="*/ 0 h 387"/>
                  <a:gd name="T58" fmla="*/ 125 w 137"/>
                  <a:gd name="T59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7" h="387">
                    <a:moveTo>
                      <a:pt x="125" y="0"/>
                    </a:moveTo>
                    <a:lnTo>
                      <a:pt x="11" y="0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1" y="380"/>
                    </a:lnTo>
                    <a:lnTo>
                      <a:pt x="3" y="384"/>
                    </a:lnTo>
                    <a:lnTo>
                      <a:pt x="3" y="384"/>
                    </a:lnTo>
                    <a:lnTo>
                      <a:pt x="7" y="386"/>
                    </a:lnTo>
                    <a:lnTo>
                      <a:pt x="11" y="387"/>
                    </a:lnTo>
                    <a:lnTo>
                      <a:pt x="125" y="387"/>
                    </a:lnTo>
                    <a:lnTo>
                      <a:pt x="125" y="387"/>
                    </a:lnTo>
                    <a:lnTo>
                      <a:pt x="130" y="386"/>
                    </a:lnTo>
                    <a:lnTo>
                      <a:pt x="133" y="384"/>
                    </a:lnTo>
                    <a:lnTo>
                      <a:pt x="133" y="384"/>
                    </a:lnTo>
                    <a:lnTo>
                      <a:pt x="135" y="380"/>
                    </a:lnTo>
                    <a:lnTo>
                      <a:pt x="137" y="376"/>
                    </a:lnTo>
                    <a:lnTo>
                      <a:pt x="137" y="12"/>
                    </a:lnTo>
                    <a:lnTo>
                      <a:pt x="137" y="12"/>
                    </a:lnTo>
                    <a:lnTo>
                      <a:pt x="135" y="7"/>
                    </a:lnTo>
                    <a:lnTo>
                      <a:pt x="133" y="3"/>
                    </a:lnTo>
                    <a:lnTo>
                      <a:pt x="133" y="3"/>
                    </a:lnTo>
                    <a:lnTo>
                      <a:pt x="130" y="1"/>
                    </a:lnTo>
                    <a:lnTo>
                      <a:pt x="125" y="0"/>
                    </a:lnTo>
                    <a:lnTo>
                      <a:pt x="1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" name="Freeform 23"/>
              <p:cNvSpPr>
                <a:spLocks/>
              </p:cNvSpPr>
              <p:nvPr userDrawn="1"/>
            </p:nvSpPr>
            <p:spPr bwMode="auto">
              <a:xfrm>
                <a:off x="5497513" y="4459288"/>
                <a:ext cx="107950" cy="217488"/>
              </a:xfrm>
              <a:custGeom>
                <a:avLst/>
                <a:gdLst>
                  <a:gd name="T0" fmla="*/ 125 w 135"/>
                  <a:gd name="T1" fmla="*/ 0 h 275"/>
                  <a:gd name="T2" fmla="*/ 10 w 135"/>
                  <a:gd name="T3" fmla="*/ 0 h 275"/>
                  <a:gd name="T4" fmla="*/ 10 w 135"/>
                  <a:gd name="T5" fmla="*/ 0 h 275"/>
                  <a:gd name="T6" fmla="*/ 7 w 135"/>
                  <a:gd name="T7" fmla="*/ 1 h 275"/>
                  <a:gd name="T8" fmla="*/ 3 w 135"/>
                  <a:gd name="T9" fmla="*/ 4 h 275"/>
                  <a:gd name="T10" fmla="*/ 3 w 135"/>
                  <a:gd name="T11" fmla="*/ 4 h 275"/>
                  <a:gd name="T12" fmla="*/ 1 w 135"/>
                  <a:gd name="T13" fmla="*/ 6 h 275"/>
                  <a:gd name="T14" fmla="*/ 0 w 135"/>
                  <a:gd name="T15" fmla="*/ 11 h 275"/>
                  <a:gd name="T16" fmla="*/ 0 w 135"/>
                  <a:gd name="T17" fmla="*/ 265 h 275"/>
                  <a:gd name="T18" fmla="*/ 0 w 135"/>
                  <a:gd name="T19" fmla="*/ 265 h 275"/>
                  <a:gd name="T20" fmla="*/ 1 w 135"/>
                  <a:gd name="T21" fmla="*/ 268 h 275"/>
                  <a:gd name="T22" fmla="*/ 3 w 135"/>
                  <a:gd name="T23" fmla="*/ 272 h 275"/>
                  <a:gd name="T24" fmla="*/ 3 w 135"/>
                  <a:gd name="T25" fmla="*/ 272 h 275"/>
                  <a:gd name="T26" fmla="*/ 7 w 135"/>
                  <a:gd name="T27" fmla="*/ 274 h 275"/>
                  <a:gd name="T28" fmla="*/ 10 w 135"/>
                  <a:gd name="T29" fmla="*/ 275 h 275"/>
                  <a:gd name="T30" fmla="*/ 125 w 135"/>
                  <a:gd name="T31" fmla="*/ 275 h 275"/>
                  <a:gd name="T32" fmla="*/ 125 w 135"/>
                  <a:gd name="T33" fmla="*/ 275 h 275"/>
                  <a:gd name="T34" fmla="*/ 128 w 135"/>
                  <a:gd name="T35" fmla="*/ 274 h 275"/>
                  <a:gd name="T36" fmla="*/ 132 w 135"/>
                  <a:gd name="T37" fmla="*/ 272 h 275"/>
                  <a:gd name="T38" fmla="*/ 132 w 135"/>
                  <a:gd name="T39" fmla="*/ 272 h 275"/>
                  <a:gd name="T40" fmla="*/ 134 w 135"/>
                  <a:gd name="T41" fmla="*/ 268 h 275"/>
                  <a:gd name="T42" fmla="*/ 135 w 135"/>
                  <a:gd name="T43" fmla="*/ 265 h 275"/>
                  <a:gd name="T44" fmla="*/ 135 w 135"/>
                  <a:gd name="T45" fmla="*/ 11 h 275"/>
                  <a:gd name="T46" fmla="*/ 135 w 135"/>
                  <a:gd name="T47" fmla="*/ 11 h 275"/>
                  <a:gd name="T48" fmla="*/ 134 w 135"/>
                  <a:gd name="T49" fmla="*/ 6 h 275"/>
                  <a:gd name="T50" fmla="*/ 132 w 135"/>
                  <a:gd name="T51" fmla="*/ 4 h 275"/>
                  <a:gd name="T52" fmla="*/ 132 w 135"/>
                  <a:gd name="T53" fmla="*/ 4 h 275"/>
                  <a:gd name="T54" fmla="*/ 128 w 135"/>
                  <a:gd name="T55" fmla="*/ 1 h 275"/>
                  <a:gd name="T56" fmla="*/ 125 w 135"/>
                  <a:gd name="T57" fmla="*/ 0 h 275"/>
                  <a:gd name="T58" fmla="*/ 125 w 135"/>
                  <a:gd name="T5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5" h="275">
                    <a:moveTo>
                      <a:pt x="125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3" y="272"/>
                    </a:lnTo>
                    <a:lnTo>
                      <a:pt x="3" y="272"/>
                    </a:lnTo>
                    <a:lnTo>
                      <a:pt x="7" y="274"/>
                    </a:lnTo>
                    <a:lnTo>
                      <a:pt x="10" y="275"/>
                    </a:lnTo>
                    <a:lnTo>
                      <a:pt x="125" y="275"/>
                    </a:lnTo>
                    <a:lnTo>
                      <a:pt x="125" y="275"/>
                    </a:lnTo>
                    <a:lnTo>
                      <a:pt x="128" y="274"/>
                    </a:lnTo>
                    <a:lnTo>
                      <a:pt x="132" y="272"/>
                    </a:lnTo>
                    <a:lnTo>
                      <a:pt x="132" y="272"/>
                    </a:lnTo>
                    <a:lnTo>
                      <a:pt x="134" y="268"/>
                    </a:lnTo>
                    <a:lnTo>
                      <a:pt x="135" y="265"/>
                    </a:lnTo>
                    <a:lnTo>
                      <a:pt x="135" y="11"/>
                    </a:lnTo>
                    <a:lnTo>
                      <a:pt x="135" y="11"/>
                    </a:lnTo>
                    <a:lnTo>
                      <a:pt x="134" y="6"/>
                    </a:lnTo>
                    <a:lnTo>
                      <a:pt x="132" y="4"/>
                    </a:lnTo>
                    <a:lnTo>
                      <a:pt x="132" y="4"/>
                    </a:lnTo>
                    <a:lnTo>
                      <a:pt x="128" y="1"/>
                    </a:lnTo>
                    <a:lnTo>
                      <a:pt x="125" y="0"/>
                    </a:lnTo>
                    <a:lnTo>
                      <a:pt x="1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7" name="Freeform 24"/>
              <p:cNvSpPr>
                <a:spLocks/>
              </p:cNvSpPr>
              <p:nvPr userDrawn="1"/>
            </p:nvSpPr>
            <p:spPr bwMode="auto">
              <a:xfrm>
                <a:off x="5653088" y="4295775"/>
                <a:ext cx="109538" cy="381000"/>
              </a:xfrm>
              <a:custGeom>
                <a:avLst/>
                <a:gdLst>
                  <a:gd name="T0" fmla="*/ 127 w 138"/>
                  <a:gd name="T1" fmla="*/ 0 h 480"/>
                  <a:gd name="T2" fmla="*/ 12 w 138"/>
                  <a:gd name="T3" fmla="*/ 0 h 480"/>
                  <a:gd name="T4" fmla="*/ 12 w 138"/>
                  <a:gd name="T5" fmla="*/ 0 h 480"/>
                  <a:gd name="T6" fmla="*/ 7 w 138"/>
                  <a:gd name="T7" fmla="*/ 2 h 480"/>
                  <a:gd name="T8" fmla="*/ 4 w 138"/>
                  <a:gd name="T9" fmla="*/ 4 h 480"/>
                  <a:gd name="T10" fmla="*/ 4 w 138"/>
                  <a:gd name="T11" fmla="*/ 4 h 480"/>
                  <a:gd name="T12" fmla="*/ 1 w 138"/>
                  <a:gd name="T13" fmla="*/ 7 h 480"/>
                  <a:gd name="T14" fmla="*/ 0 w 138"/>
                  <a:gd name="T15" fmla="*/ 12 h 480"/>
                  <a:gd name="T16" fmla="*/ 0 w 138"/>
                  <a:gd name="T17" fmla="*/ 467 h 480"/>
                  <a:gd name="T18" fmla="*/ 0 w 138"/>
                  <a:gd name="T19" fmla="*/ 467 h 480"/>
                  <a:gd name="T20" fmla="*/ 1 w 138"/>
                  <a:gd name="T21" fmla="*/ 472 h 480"/>
                  <a:gd name="T22" fmla="*/ 4 w 138"/>
                  <a:gd name="T23" fmla="*/ 477 h 480"/>
                  <a:gd name="T24" fmla="*/ 4 w 138"/>
                  <a:gd name="T25" fmla="*/ 477 h 480"/>
                  <a:gd name="T26" fmla="*/ 7 w 138"/>
                  <a:gd name="T27" fmla="*/ 479 h 480"/>
                  <a:gd name="T28" fmla="*/ 12 w 138"/>
                  <a:gd name="T29" fmla="*/ 480 h 480"/>
                  <a:gd name="T30" fmla="*/ 127 w 138"/>
                  <a:gd name="T31" fmla="*/ 480 h 480"/>
                  <a:gd name="T32" fmla="*/ 127 w 138"/>
                  <a:gd name="T33" fmla="*/ 480 h 480"/>
                  <a:gd name="T34" fmla="*/ 131 w 138"/>
                  <a:gd name="T35" fmla="*/ 479 h 480"/>
                  <a:gd name="T36" fmla="*/ 136 w 138"/>
                  <a:gd name="T37" fmla="*/ 477 h 480"/>
                  <a:gd name="T38" fmla="*/ 136 w 138"/>
                  <a:gd name="T39" fmla="*/ 477 h 480"/>
                  <a:gd name="T40" fmla="*/ 138 w 138"/>
                  <a:gd name="T41" fmla="*/ 472 h 480"/>
                  <a:gd name="T42" fmla="*/ 138 w 138"/>
                  <a:gd name="T43" fmla="*/ 467 h 480"/>
                  <a:gd name="T44" fmla="*/ 138 w 138"/>
                  <a:gd name="T45" fmla="*/ 12 h 480"/>
                  <a:gd name="T46" fmla="*/ 138 w 138"/>
                  <a:gd name="T47" fmla="*/ 12 h 480"/>
                  <a:gd name="T48" fmla="*/ 138 w 138"/>
                  <a:gd name="T49" fmla="*/ 7 h 480"/>
                  <a:gd name="T50" fmla="*/ 136 w 138"/>
                  <a:gd name="T51" fmla="*/ 4 h 480"/>
                  <a:gd name="T52" fmla="*/ 136 w 138"/>
                  <a:gd name="T53" fmla="*/ 4 h 480"/>
                  <a:gd name="T54" fmla="*/ 131 w 138"/>
                  <a:gd name="T55" fmla="*/ 2 h 480"/>
                  <a:gd name="T56" fmla="*/ 127 w 138"/>
                  <a:gd name="T57" fmla="*/ 0 h 480"/>
                  <a:gd name="T58" fmla="*/ 127 w 138"/>
                  <a:gd name="T59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8" h="480">
                    <a:moveTo>
                      <a:pt x="127" y="0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467"/>
                    </a:lnTo>
                    <a:lnTo>
                      <a:pt x="0" y="467"/>
                    </a:lnTo>
                    <a:lnTo>
                      <a:pt x="1" y="472"/>
                    </a:lnTo>
                    <a:lnTo>
                      <a:pt x="4" y="477"/>
                    </a:lnTo>
                    <a:lnTo>
                      <a:pt x="4" y="477"/>
                    </a:lnTo>
                    <a:lnTo>
                      <a:pt x="7" y="479"/>
                    </a:lnTo>
                    <a:lnTo>
                      <a:pt x="12" y="480"/>
                    </a:lnTo>
                    <a:lnTo>
                      <a:pt x="127" y="480"/>
                    </a:lnTo>
                    <a:lnTo>
                      <a:pt x="127" y="480"/>
                    </a:lnTo>
                    <a:lnTo>
                      <a:pt x="131" y="479"/>
                    </a:lnTo>
                    <a:lnTo>
                      <a:pt x="136" y="477"/>
                    </a:lnTo>
                    <a:lnTo>
                      <a:pt x="136" y="477"/>
                    </a:lnTo>
                    <a:lnTo>
                      <a:pt x="138" y="472"/>
                    </a:lnTo>
                    <a:lnTo>
                      <a:pt x="138" y="467"/>
                    </a:lnTo>
                    <a:lnTo>
                      <a:pt x="138" y="12"/>
                    </a:lnTo>
                    <a:lnTo>
                      <a:pt x="138" y="12"/>
                    </a:lnTo>
                    <a:lnTo>
                      <a:pt x="138" y="7"/>
                    </a:lnTo>
                    <a:lnTo>
                      <a:pt x="136" y="4"/>
                    </a:lnTo>
                    <a:lnTo>
                      <a:pt x="136" y="4"/>
                    </a:lnTo>
                    <a:lnTo>
                      <a:pt x="131" y="2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8" name="Freeform 25"/>
              <p:cNvSpPr>
                <a:spLocks/>
              </p:cNvSpPr>
              <p:nvPr userDrawn="1"/>
            </p:nvSpPr>
            <p:spPr bwMode="auto">
              <a:xfrm rot="21111061">
                <a:off x="5167313" y="4108450"/>
                <a:ext cx="625475" cy="269875"/>
              </a:xfrm>
              <a:custGeom>
                <a:avLst/>
                <a:gdLst>
                  <a:gd name="T0" fmla="*/ 788 w 789"/>
                  <a:gd name="T1" fmla="*/ 2 h 339"/>
                  <a:gd name="T2" fmla="*/ 788 w 789"/>
                  <a:gd name="T3" fmla="*/ 2 h 339"/>
                  <a:gd name="T4" fmla="*/ 785 w 789"/>
                  <a:gd name="T5" fmla="*/ 0 h 339"/>
                  <a:gd name="T6" fmla="*/ 782 w 789"/>
                  <a:gd name="T7" fmla="*/ 0 h 339"/>
                  <a:gd name="T8" fmla="*/ 631 w 789"/>
                  <a:gd name="T9" fmla="*/ 15 h 339"/>
                  <a:gd name="T10" fmla="*/ 631 w 789"/>
                  <a:gd name="T11" fmla="*/ 15 h 339"/>
                  <a:gd name="T12" fmla="*/ 627 w 789"/>
                  <a:gd name="T13" fmla="*/ 16 h 339"/>
                  <a:gd name="T14" fmla="*/ 626 w 789"/>
                  <a:gd name="T15" fmla="*/ 19 h 339"/>
                  <a:gd name="T16" fmla="*/ 626 w 789"/>
                  <a:gd name="T17" fmla="*/ 19 h 339"/>
                  <a:gd name="T18" fmla="*/ 625 w 789"/>
                  <a:gd name="T19" fmla="*/ 23 h 339"/>
                  <a:gd name="T20" fmla="*/ 626 w 789"/>
                  <a:gd name="T21" fmla="*/ 26 h 339"/>
                  <a:gd name="T22" fmla="*/ 665 w 789"/>
                  <a:gd name="T23" fmla="*/ 70 h 339"/>
                  <a:gd name="T24" fmla="*/ 665 w 789"/>
                  <a:gd name="T25" fmla="*/ 70 h 339"/>
                  <a:gd name="T26" fmla="*/ 473 w 789"/>
                  <a:gd name="T27" fmla="*/ 220 h 339"/>
                  <a:gd name="T28" fmla="*/ 332 w 789"/>
                  <a:gd name="T29" fmla="*/ 77 h 339"/>
                  <a:gd name="T30" fmla="*/ 332 w 789"/>
                  <a:gd name="T31" fmla="*/ 77 h 339"/>
                  <a:gd name="T32" fmla="*/ 328 w 789"/>
                  <a:gd name="T33" fmla="*/ 74 h 339"/>
                  <a:gd name="T34" fmla="*/ 324 w 789"/>
                  <a:gd name="T35" fmla="*/ 71 h 339"/>
                  <a:gd name="T36" fmla="*/ 320 w 789"/>
                  <a:gd name="T37" fmla="*/ 70 h 339"/>
                  <a:gd name="T38" fmla="*/ 315 w 789"/>
                  <a:gd name="T39" fmla="*/ 69 h 339"/>
                  <a:gd name="T40" fmla="*/ 310 w 789"/>
                  <a:gd name="T41" fmla="*/ 69 h 339"/>
                  <a:gd name="T42" fmla="*/ 306 w 789"/>
                  <a:gd name="T43" fmla="*/ 70 h 339"/>
                  <a:gd name="T44" fmla="*/ 301 w 789"/>
                  <a:gd name="T45" fmla="*/ 73 h 339"/>
                  <a:gd name="T46" fmla="*/ 296 w 789"/>
                  <a:gd name="T47" fmla="*/ 75 h 339"/>
                  <a:gd name="T48" fmla="*/ 0 w 789"/>
                  <a:gd name="T49" fmla="*/ 296 h 339"/>
                  <a:gd name="T50" fmla="*/ 32 w 789"/>
                  <a:gd name="T51" fmla="*/ 339 h 339"/>
                  <a:gd name="T52" fmla="*/ 310 w 789"/>
                  <a:gd name="T53" fmla="*/ 132 h 339"/>
                  <a:gd name="T54" fmla="*/ 452 w 789"/>
                  <a:gd name="T55" fmla="*/ 275 h 339"/>
                  <a:gd name="T56" fmla="*/ 452 w 789"/>
                  <a:gd name="T57" fmla="*/ 275 h 339"/>
                  <a:gd name="T58" fmla="*/ 455 w 789"/>
                  <a:gd name="T59" fmla="*/ 279 h 339"/>
                  <a:gd name="T60" fmla="*/ 460 w 789"/>
                  <a:gd name="T61" fmla="*/ 281 h 339"/>
                  <a:gd name="T62" fmla="*/ 464 w 789"/>
                  <a:gd name="T63" fmla="*/ 282 h 339"/>
                  <a:gd name="T64" fmla="*/ 468 w 789"/>
                  <a:gd name="T65" fmla="*/ 283 h 339"/>
                  <a:gd name="T66" fmla="*/ 474 w 789"/>
                  <a:gd name="T67" fmla="*/ 283 h 339"/>
                  <a:gd name="T68" fmla="*/ 479 w 789"/>
                  <a:gd name="T69" fmla="*/ 282 h 339"/>
                  <a:gd name="T70" fmla="*/ 483 w 789"/>
                  <a:gd name="T71" fmla="*/ 280 h 339"/>
                  <a:gd name="T72" fmla="*/ 487 w 789"/>
                  <a:gd name="T73" fmla="*/ 277 h 339"/>
                  <a:gd name="T74" fmla="*/ 487 w 789"/>
                  <a:gd name="T75" fmla="*/ 277 h 339"/>
                  <a:gd name="T76" fmla="*/ 700 w 789"/>
                  <a:gd name="T77" fmla="*/ 111 h 339"/>
                  <a:gd name="T78" fmla="*/ 740 w 789"/>
                  <a:gd name="T79" fmla="*/ 158 h 339"/>
                  <a:gd name="T80" fmla="*/ 740 w 789"/>
                  <a:gd name="T81" fmla="*/ 158 h 339"/>
                  <a:gd name="T82" fmla="*/ 743 w 789"/>
                  <a:gd name="T83" fmla="*/ 159 h 339"/>
                  <a:gd name="T84" fmla="*/ 747 w 789"/>
                  <a:gd name="T85" fmla="*/ 159 h 339"/>
                  <a:gd name="T86" fmla="*/ 747 w 789"/>
                  <a:gd name="T87" fmla="*/ 159 h 339"/>
                  <a:gd name="T88" fmla="*/ 750 w 789"/>
                  <a:gd name="T89" fmla="*/ 158 h 339"/>
                  <a:gd name="T90" fmla="*/ 751 w 789"/>
                  <a:gd name="T91" fmla="*/ 155 h 339"/>
                  <a:gd name="T92" fmla="*/ 789 w 789"/>
                  <a:gd name="T93" fmla="*/ 8 h 339"/>
                  <a:gd name="T94" fmla="*/ 789 w 789"/>
                  <a:gd name="T95" fmla="*/ 8 h 339"/>
                  <a:gd name="T96" fmla="*/ 789 w 789"/>
                  <a:gd name="T97" fmla="*/ 5 h 339"/>
                  <a:gd name="T98" fmla="*/ 788 w 789"/>
                  <a:gd name="T99" fmla="*/ 2 h 339"/>
                  <a:gd name="T100" fmla="*/ 788 w 789"/>
                  <a:gd name="T101" fmla="*/ 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9" h="339">
                    <a:moveTo>
                      <a:pt x="788" y="2"/>
                    </a:moveTo>
                    <a:lnTo>
                      <a:pt x="788" y="2"/>
                    </a:lnTo>
                    <a:lnTo>
                      <a:pt x="785" y="0"/>
                    </a:lnTo>
                    <a:lnTo>
                      <a:pt x="782" y="0"/>
                    </a:lnTo>
                    <a:lnTo>
                      <a:pt x="631" y="15"/>
                    </a:lnTo>
                    <a:lnTo>
                      <a:pt x="631" y="15"/>
                    </a:lnTo>
                    <a:lnTo>
                      <a:pt x="627" y="16"/>
                    </a:lnTo>
                    <a:lnTo>
                      <a:pt x="626" y="19"/>
                    </a:lnTo>
                    <a:lnTo>
                      <a:pt x="626" y="19"/>
                    </a:lnTo>
                    <a:lnTo>
                      <a:pt x="625" y="23"/>
                    </a:lnTo>
                    <a:lnTo>
                      <a:pt x="626" y="26"/>
                    </a:lnTo>
                    <a:lnTo>
                      <a:pt x="665" y="70"/>
                    </a:lnTo>
                    <a:lnTo>
                      <a:pt x="665" y="70"/>
                    </a:lnTo>
                    <a:lnTo>
                      <a:pt x="473" y="220"/>
                    </a:lnTo>
                    <a:lnTo>
                      <a:pt x="332" y="77"/>
                    </a:lnTo>
                    <a:lnTo>
                      <a:pt x="332" y="77"/>
                    </a:lnTo>
                    <a:lnTo>
                      <a:pt x="328" y="74"/>
                    </a:lnTo>
                    <a:lnTo>
                      <a:pt x="324" y="71"/>
                    </a:lnTo>
                    <a:lnTo>
                      <a:pt x="320" y="70"/>
                    </a:lnTo>
                    <a:lnTo>
                      <a:pt x="315" y="69"/>
                    </a:lnTo>
                    <a:lnTo>
                      <a:pt x="310" y="69"/>
                    </a:lnTo>
                    <a:lnTo>
                      <a:pt x="306" y="70"/>
                    </a:lnTo>
                    <a:lnTo>
                      <a:pt x="301" y="73"/>
                    </a:lnTo>
                    <a:lnTo>
                      <a:pt x="296" y="75"/>
                    </a:lnTo>
                    <a:lnTo>
                      <a:pt x="0" y="296"/>
                    </a:lnTo>
                    <a:lnTo>
                      <a:pt x="32" y="339"/>
                    </a:lnTo>
                    <a:lnTo>
                      <a:pt x="310" y="132"/>
                    </a:lnTo>
                    <a:lnTo>
                      <a:pt x="452" y="275"/>
                    </a:lnTo>
                    <a:lnTo>
                      <a:pt x="452" y="275"/>
                    </a:lnTo>
                    <a:lnTo>
                      <a:pt x="455" y="279"/>
                    </a:lnTo>
                    <a:lnTo>
                      <a:pt x="460" y="281"/>
                    </a:lnTo>
                    <a:lnTo>
                      <a:pt x="464" y="282"/>
                    </a:lnTo>
                    <a:lnTo>
                      <a:pt x="468" y="283"/>
                    </a:lnTo>
                    <a:lnTo>
                      <a:pt x="474" y="283"/>
                    </a:lnTo>
                    <a:lnTo>
                      <a:pt x="479" y="282"/>
                    </a:lnTo>
                    <a:lnTo>
                      <a:pt x="483" y="280"/>
                    </a:lnTo>
                    <a:lnTo>
                      <a:pt x="487" y="277"/>
                    </a:lnTo>
                    <a:lnTo>
                      <a:pt x="487" y="277"/>
                    </a:lnTo>
                    <a:lnTo>
                      <a:pt x="700" y="111"/>
                    </a:lnTo>
                    <a:lnTo>
                      <a:pt x="740" y="158"/>
                    </a:lnTo>
                    <a:lnTo>
                      <a:pt x="740" y="158"/>
                    </a:lnTo>
                    <a:lnTo>
                      <a:pt x="743" y="159"/>
                    </a:lnTo>
                    <a:lnTo>
                      <a:pt x="747" y="159"/>
                    </a:lnTo>
                    <a:lnTo>
                      <a:pt x="747" y="159"/>
                    </a:lnTo>
                    <a:lnTo>
                      <a:pt x="750" y="158"/>
                    </a:lnTo>
                    <a:lnTo>
                      <a:pt x="751" y="155"/>
                    </a:lnTo>
                    <a:lnTo>
                      <a:pt x="789" y="8"/>
                    </a:lnTo>
                    <a:lnTo>
                      <a:pt x="789" y="8"/>
                    </a:lnTo>
                    <a:lnTo>
                      <a:pt x="789" y="5"/>
                    </a:lnTo>
                    <a:lnTo>
                      <a:pt x="788" y="2"/>
                    </a:lnTo>
                    <a:lnTo>
                      <a:pt x="78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89" name="그룹 88"/>
            <p:cNvGrpSpPr/>
            <p:nvPr/>
          </p:nvGrpSpPr>
          <p:grpSpPr>
            <a:xfrm>
              <a:off x="3613051" y="4441558"/>
              <a:ext cx="633413" cy="635000"/>
              <a:chOff x="6380163" y="4075113"/>
              <a:chExt cx="633413" cy="635000"/>
            </a:xfrm>
            <a:solidFill>
              <a:srgbClr val="B3BF35"/>
            </a:solidFill>
          </p:grpSpPr>
          <p:sp>
            <p:nvSpPr>
              <p:cNvPr id="90" name="Freeform 26"/>
              <p:cNvSpPr>
                <a:spLocks noEditPoints="1"/>
              </p:cNvSpPr>
              <p:nvPr userDrawn="1"/>
            </p:nvSpPr>
            <p:spPr bwMode="auto">
              <a:xfrm>
                <a:off x="6380163" y="4075113"/>
                <a:ext cx="473075" cy="473075"/>
              </a:xfrm>
              <a:custGeom>
                <a:avLst/>
                <a:gdLst>
                  <a:gd name="T0" fmla="*/ 298 w 596"/>
                  <a:gd name="T1" fmla="*/ 0 h 596"/>
                  <a:gd name="T2" fmla="*/ 86 w 596"/>
                  <a:gd name="T3" fmla="*/ 88 h 596"/>
                  <a:gd name="T4" fmla="*/ 4 w 596"/>
                  <a:gd name="T5" fmla="*/ 248 h 596"/>
                  <a:gd name="T6" fmla="*/ 23 w 596"/>
                  <a:gd name="T7" fmla="*/ 412 h 596"/>
                  <a:gd name="T8" fmla="*/ 132 w 596"/>
                  <a:gd name="T9" fmla="*/ 545 h 596"/>
                  <a:gd name="T10" fmla="*/ 353 w 596"/>
                  <a:gd name="T11" fmla="*/ 591 h 596"/>
                  <a:gd name="T12" fmla="*/ 302 w 596"/>
                  <a:gd name="T13" fmla="*/ 566 h 596"/>
                  <a:gd name="T14" fmla="*/ 245 w 596"/>
                  <a:gd name="T15" fmla="*/ 524 h 596"/>
                  <a:gd name="T16" fmla="*/ 237 w 596"/>
                  <a:gd name="T17" fmla="*/ 470 h 596"/>
                  <a:gd name="T18" fmla="*/ 271 w 596"/>
                  <a:gd name="T19" fmla="*/ 465 h 596"/>
                  <a:gd name="T20" fmla="*/ 309 w 596"/>
                  <a:gd name="T21" fmla="*/ 462 h 596"/>
                  <a:gd name="T22" fmla="*/ 346 w 596"/>
                  <a:gd name="T23" fmla="*/ 431 h 596"/>
                  <a:gd name="T24" fmla="*/ 285 w 596"/>
                  <a:gd name="T25" fmla="*/ 427 h 596"/>
                  <a:gd name="T26" fmla="*/ 253 w 596"/>
                  <a:gd name="T27" fmla="*/ 431 h 596"/>
                  <a:gd name="T28" fmla="*/ 218 w 596"/>
                  <a:gd name="T29" fmla="*/ 439 h 596"/>
                  <a:gd name="T30" fmla="*/ 202 w 596"/>
                  <a:gd name="T31" fmla="*/ 415 h 596"/>
                  <a:gd name="T32" fmla="*/ 191 w 596"/>
                  <a:gd name="T33" fmla="*/ 345 h 596"/>
                  <a:gd name="T34" fmla="*/ 405 w 596"/>
                  <a:gd name="T35" fmla="*/ 345 h 596"/>
                  <a:gd name="T36" fmla="*/ 442 w 596"/>
                  <a:gd name="T37" fmla="*/ 328 h 596"/>
                  <a:gd name="T38" fmla="*/ 593 w 596"/>
                  <a:gd name="T39" fmla="*/ 346 h 596"/>
                  <a:gd name="T40" fmla="*/ 574 w 596"/>
                  <a:gd name="T41" fmla="*/ 184 h 596"/>
                  <a:gd name="T42" fmla="*/ 258 w 596"/>
                  <a:gd name="T43" fmla="*/ 47 h 596"/>
                  <a:gd name="T44" fmla="*/ 322 w 596"/>
                  <a:gd name="T45" fmla="*/ 43 h 596"/>
                  <a:gd name="T46" fmla="*/ 367 w 596"/>
                  <a:gd name="T47" fmla="*/ 123 h 596"/>
                  <a:gd name="T48" fmla="*/ 338 w 596"/>
                  <a:gd name="T49" fmla="*/ 130 h 596"/>
                  <a:gd name="T50" fmla="*/ 286 w 596"/>
                  <a:gd name="T51" fmla="*/ 132 h 596"/>
                  <a:gd name="T52" fmla="*/ 259 w 596"/>
                  <a:gd name="T53" fmla="*/ 130 h 596"/>
                  <a:gd name="T54" fmla="*/ 229 w 596"/>
                  <a:gd name="T55" fmla="*/ 123 h 596"/>
                  <a:gd name="T56" fmla="*/ 258 w 596"/>
                  <a:gd name="T57" fmla="*/ 47 h 596"/>
                  <a:gd name="T58" fmla="*/ 184 w 596"/>
                  <a:gd name="T59" fmla="*/ 103 h 596"/>
                  <a:gd name="T60" fmla="*/ 157 w 596"/>
                  <a:gd name="T61" fmla="*/ 87 h 596"/>
                  <a:gd name="T62" fmla="*/ 218 w 596"/>
                  <a:gd name="T63" fmla="*/ 61 h 596"/>
                  <a:gd name="T64" fmla="*/ 196 w 596"/>
                  <a:gd name="T65" fmla="*/ 213 h 596"/>
                  <a:gd name="T66" fmla="*/ 206 w 596"/>
                  <a:gd name="T67" fmla="*/ 161 h 596"/>
                  <a:gd name="T68" fmla="*/ 232 w 596"/>
                  <a:gd name="T69" fmla="*/ 160 h 596"/>
                  <a:gd name="T70" fmla="*/ 268 w 596"/>
                  <a:gd name="T71" fmla="*/ 166 h 596"/>
                  <a:gd name="T72" fmla="*/ 316 w 596"/>
                  <a:gd name="T73" fmla="*/ 167 h 596"/>
                  <a:gd name="T74" fmla="*/ 350 w 596"/>
                  <a:gd name="T75" fmla="*/ 164 h 596"/>
                  <a:gd name="T76" fmla="*/ 382 w 596"/>
                  <a:gd name="T77" fmla="*/ 156 h 596"/>
                  <a:gd name="T78" fmla="*/ 398 w 596"/>
                  <a:gd name="T79" fmla="*/ 194 h 596"/>
                  <a:gd name="T80" fmla="*/ 405 w 596"/>
                  <a:gd name="T81" fmla="*/ 250 h 596"/>
                  <a:gd name="T82" fmla="*/ 438 w 596"/>
                  <a:gd name="T83" fmla="*/ 87 h 596"/>
                  <a:gd name="T84" fmla="*/ 410 w 596"/>
                  <a:gd name="T85" fmla="*/ 104 h 596"/>
                  <a:gd name="T86" fmla="*/ 381 w 596"/>
                  <a:gd name="T87" fmla="*/ 50 h 596"/>
                  <a:gd name="T88" fmla="*/ 136 w 596"/>
                  <a:gd name="T89" fmla="*/ 115 h 596"/>
                  <a:gd name="T90" fmla="*/ 176 w 596"/>
                  <a:gd name="T91" fmla="*/ 139 h 596"/>
                  <a:gd name="T92" fmla="*/ 161 w 596"/>
                  <a:gd name="T93" fmla="*/ 207 h 596"/>
                  <a:gd name="T94" fmla="*/ 154 w 596"/>
                  <a:gd name="T95" fmla="*/ 280 h 596"/>
                  <a:gd name="T96" fmla="*/ 122 w 596"/>
                  <a:gd name="T97" fmla="*/ 103 h 596"/>
                  <a:gd name="T98" fmla="*/ 160 w 596"/>
                  <a:gd name="T99" fmla="*/ 466 h 596"/>
                  <a:gd name="T100" fmla="*/ 122 w 596"/>
                  <a:gd name="T101" fmla="*/ 493 h 596"/>
                  <a:gd name="T102" fmla="*/ 154 w 596"/>
                  <a:gd name="T103" fmla="*/ 316 h 596"/>
                  <a:gd name="T104" fmla="*/ 161 w 596"/>
                  <a:gd name="T105" fmla="*/ 388 h 596"/>
                  <a:gd name="T106" fmla="*/ 157 w 596"/>
                  <a:gd name="T107" fmla="*/ 509 h 596"/>
                  <a:gd name="T108" fmla="*/ 187 w 596"/>
                  <a:gd name="T109" fmla="*/ 491 h 596"/>
                  <a:gd name="T110" fmla="*/ 216 w 596"/>
                  <a:gd name="T111" fmla="*/ 544 h 596"/>
                  <a:gd name="T112" fmla="*/ 421 w 596"/>
                  <a:gd name="T113" fmla="*/ 139 h 596"/>
                  <a:gd name="T114" fmla="*/ 460 w 596"/>
                  <a:gd name="T115" fmla="*/ 115 h 596"/>
                  <a:gd name="T116" fmla="*/ 545 w 596"/>
                  <a:gd name="T117" fmla="*/ 206 h 596"/>
                  <a:gd name="T118" fmla="*/ 441 w 596"/>
                  <a:gd name="T119" fmla="*/ 244 h 596"/>
                  <a:gd name="T120" fmla="*/ 429 w 596"/>
                  <a:gd name="T121" fmla="*/ 16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96" h="596">
                    <a:moveTo>
                      <a:pt x="485" y="65"/>
                    </a:moveTo>
                    <a:lnTo>
                      <a:pt x="485" y="65"/>
                    </a:lnTo>
                    <a:lnTo>
                      <a:pt x="465" y="50"/>
                    </a:lnTo>
                    <a:lnTo>
                      <a:pt x="443" y="37"/>
                    </a:lnTo>
                    <a:lnTo>
                      <a:pt x="421" y="26"/>
                    </a:lnTo>
                    <a:lnTo>
                      <a:pt x="397" y="16"/>
                    </a:lnTo>
                    <a:lnTo>
                      <a:pt x="374" y="9"/>
                    </a:lnTo>
                    <a:lnTo>
                      <a:pt x="349" y="5"/>
                    </a:lnTo>
                    <a:lnTo>
                      <a:pt x="323" y="1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73" y="1"/>
                    </a:lnTo>
                    <a:lnTo>
                      <a:pt x="247" y="5"/>
                    </a:lnTo>
                    <a:lnTo>
                      <a:pt x="223" y="9"/>
                    </a:lnTo>
                    <a:lnTo>
                      <a:pt x="199" y="16"/>
                    </a:lnTo>
                    <a:lnTo>
                      <a:pt x="176" y="26"/>
                    </a:lnTo>
                    <a:lnTo>
                      <a:pt x="154" y="37"/>
                    </a:lnTo>
                    <a:lnTo>
                      <a:pt x="132" y="50"/>
                    </a:lnTo>
                    <a:lnTo>
                      <a:pt x="112" y="65"/>
                    </a:lnTo>
                    <a:lnTo>
                      <a:pt x="112" y="65"/>
                    </a:lnTo>
                    <a:lnTo>
                      <a:pt x="99" y="77"/>
                    </a:lnTo>
                    <a:lnTo>
                      <a:pt x="86" y="88"/>
                    </a:lnTo>
                    <a:lnTo>
                      <a:pt x="75" y="101"/>
                    </a:lnTo>
                    <a:lnTo>
                      <a:pt x="64" y="113"/>
                    </a:lnTo>
                    <a:lnTo>
                      <a:pt x="54" y="126"/>
                    </a:lnTo>
                    <a:lnTo>
                      <a:pt x="45" y="140"/>
                    </a:lnTo>
                    <a:lnTo>
                      <a:pt x="37" y="154"/>
                    </a:lnTo>
                    <a:lnTo>
                      <a:pt x="30" y="170"/>
                    </a:lnTo>
                    <a:lnTo>
                      <a:pt x="23" y="184"/>
                    </a:lnTo>
                    <a:lnTo>
                      <a:pt x="17" y="200"/>
                    </a:lnTo>
                    <a:lnTo>
                      <a:pt x="12" y="215"/>
                    </a:lnTo>
                    <a:lnTo>
                      <a:pt x="8" y="232"/>
                    </a:lnTo>
                    <a:lnTo>
                      <a:pt x="4" y="248"/>
                    </a:lnTo>
                    <a:lnTo>
                      <a:pt x="2" y="264"/>
                    </a:lnTo>
                    <a:lnTo>
                      <a:pt x="0" y="281"/>
                    </a:lnTo>
                    <a:lnTo>
                      <a:pt x="0" y="297"/>
                    </a:lnTo>
                    <a:lnTo>
                      <a:pt x="0" y="297"/>
                    </a:lnTo>
                    <a:lnTo>
                      <a:pt x="0" y="315"/>
                    </a:lnTo>
                    <a:lnTo>
                      <a:pt x="2" y="331"/>
                    </a:lnTo>
                    <a:lnTo>
                      <a:pt x="4" y="347"/>
                    </a:lnTo>
                    <a:lnTo>
                      <a:pt x="8" y="364"/>
                    </a:lnTo>
                    <a:lnTo>
                      <a:pt x="12" y="380"/>
                    </a:lnTo>
                    <a:lnTo>
                      <a:pt x="17" y="395"/>
                    </a:lnTo>
                    <a:lnTo>
                      <a:pt x="23" y="412"/>
                    </a:lnTo>
                    <a:lnTo>
                      <a:pt x="30" y="426"/>
                    </a:lnTo>
                    <a:lnTo>
                      <a:pt x="37" y="441"/>
                    </a:lnTo>
                    <a:lnTo>
                      <a:pt x="45" y="455"/>
                    </a:lnTo>
                    <a:lnTo>
                      <a:pt x="54" y="469"/>
                    </a:lnTo>
                    <a:lnTo>
                      <a:pt x="64" y="482"/>
                    </a:lnTo>
                    <a:lnTo>
                      <a:pt x="75" y="495"/>
                    </a:lnTo>
                    <a:lnTo>
                      <a:pt x="86" y="507"/>
                    </a:lnTo>
                    <a:lnTo>
                      <a:pt x="99" y="518"/>
                    </a:lnTo>
                    <a:lnTo>
                      <a:pt x="112" y="530"/>
                    </a:lnTo>
                    <a:lnTo>
                      <a:pt x="112" y="530"/>
                    </a:lnTo>
                    <a:lnTo>
                      <a:pt x="132" y="545"/>
                    </a:lnTo>
                    <a:lnTo>
                      <a:pt x="154" y="558"/>
                    </a:lnTo>
                    <a:lnTo>
                      <a:pt x="176" y="570"/>
                    </a:lnTo>
                    <a:lnTo>
                      <a:pt x="199" y="579"/>
                    </a:lnTo>
                    <a:lnTo>
                      <a:pt x="223" y="586"/>
                    </a:lnTo>
                    <a:lnTo>
                      <a:pt x="247" y="591"/>
                    </a:lnTo>
                    <a:lnTo>
                      <a:pt x="273" y="594"/>
                    </a:lnTo>
                    <a:lnTo>
                      <a:pt x="298" y="596"/>
                    </a:lnTo>
                    <a:lnTo>
                      <a:pt x="298" y="596"/>
                    </a:lnTo>
                    <a:lnTo>
                      <a:pt x="321" y="594"/>
                    </a:lnTo>
                    <a:lnTo>
                      <a:pt x="343" y="592"/>
                    </a:lnTo>
                    <a:lnTo>
                      <a:pt x="353" y="591"/>
                    </a:lnTo>
                    <a:lnTo>
                      <a:pt x="348" y="583"/>
                    </a:lnTo>
                    <a:lnTo>
                      <a:pt x="348" y="583"/>
                    </a:lnTo>
                    <a:lnTo>
                      <a:pt x="342" y="569"/>
                    </a:lnTo>
                    <a:lnTo>
                      <a:pt x="338" y="553"/>
                    </a:lnTo>
                    <a:lnTo>
                      <a:pt x="334" y="545"/>
                    </a:lnTo>
                    <a:lnTo>
                      <a:pt x="326" y="550"/>
                    </a:lnTo>
                    <a:lnTo>
                      <a:pt x="319" y="555"/>
                    </a:lnTo>
                    <a:lnTo>
                      <a:pt x="304" y="559"/>
                    </a:lnTo>
                    <a:lnTo>
                      <a:pt x="304" y="559"/>
                    </a:lnTo>
                    <a:lnTo>
                      <a:pt x="301" y="560"/>
                    </a:lnTo>
                    <a:lnTo>
                      <a:pt x="302" y="566"/>
                    </a:lnTo>
                    <a:lnTo>
                      <a:pt x="301" y="560"/>
                    </a:lnTo>
                    <a:lnTo>
                      <a:pt x="301" y="560"/>
                    </a:lnTo>
                    <a:lnTo>
                      <a:pt x="295" y="560"/>
                    </a:lnTo>
                    <a:lnTo>
                      <a:pt x="295" y="567"/>
                    </a:lnTo>
                    <a:lnTo>
                      <a:pt x="294" y="560"/>
                    </a:lnTo>
                    <a:lnTo>
                      <a:pt x="294" y="560"/>
                    </a:lnTo>
                    <a:lnTo>
                      <a:pt x="292" y="559"/>
                    </a:lnTo>
                    <a:lnTo>
                      <a:pt x="284" y="557"/>
                    </a:lnTo>
                    <a:lnTo>
                      <a:pt x="271" y="551"/>
                    </a:lnTo>
                    <a:lnTo>
                      <a:pt x="257" y="538"/>
                    </a:lnTo>
                    <a:lnTo>
                      <a:pt x="245" y="524"/>
                    </a:lnTo>
                    <a:lnTo>
                      <a:pt x="245" y="524"/>
                    </a:lnTo>
                    <a:lnTo>
                      <a:pt x="243" y="521"/>
                    </a:lnTo>
                    <a:lnTo>
                      <a:pt x="236" y="510"/>
                    </a:lnTo>
                    <a:lnTo>
                      <a:pt x="219" y="476"/>
                    </a:lnTo>
                    <a:lnTo>
                      <a:pt x="219" y="476"/>
                    </a:lnTo>
                    <a:lnTo>
                      <a:pt x="225" y="474"/>
                    </a:lnTo>
                    <a:lnTo>
                      <a:pt x="225" y="474"/>
                    </a:lnTo>
                    <a:lnTo>
                      <a:pt x="230" y="473"/>
                    </a:lnTo>
                    <a:lnTo>
                      <a:pt x="230" y="473"/>
                    </a:lnTo>
                    <a:lnTo>
                      <a:pt x="237" y="470"/>
                    </a:lnTo>
                    <a:lnTo>
                      <a:pt x="237" y="470"/>
                    </a:lnTo>
                    <a:lnTo>
                      <a:pt x="242" y="469"/>
                    </a:lnTo>
                    <a:lnTo>
                      <a:pt x="242" y="469"/>
                    </a:lnTo>
                    <a:lnTo>
                      <a:pt x="247" y="468"/>
                    </a:lnTo>
                    <a:lnTo>
                      <a:pt x="247" y="468"/>
                    </a:lnTo>
                    <a:lnTo>
                      <a:pt x="252" y="467"/>
                    </a:lnTo>
                    <a:lnTo>
                      <a:pt x="252" y="467"/>
                    </a:lnTo>
                    <a:lnTo>
                      <a:pt x="259" y="466"/>
                    </a:lnTo>
                    <a:lnTo>
                      <a:pt x="259" y="466"/>
                    </a:lnTo>
                    <a:lnTo>
                      <a:pt x="264" y="465"/>
                    </a:lnTo>
                    <a:lnTo>
                      <a:pt x="264" y="465"/>
                    </a:lnTo>
                    <a:lnTo>
                      <a:pt x="271" y="465"/>
                    </a:lnTo>
                    <a:lnTo>
                      <a:pt x="272" y="465"/>
                    </a:lnTo>
                    <a:lnTo>
                      <a:pt x="272" y="465"/>
                    </a:lnTo>
                    <a:lnTo>
                      <a:pt x="275" y="463"/>
                    </a:lnTo>
                    <a:lnTo>
                      <a:pt x="275" y="463"/>
                    </a:lnTo>
                    <a:lnTo>
                      <a:pt x="283" y="463"/>
                    </a:lnTo>
                    <a:lnTo>
                      <a:pt x="285" y="463"/>
                    </a:lnTo>
                    <a:lnTo>
                      <a:pt x="285" y="463"/>
                    </a:lnTo>
                    <a:lnTo>
                      <a:pt x="286" y="462"/>
                    </a:lnTo>
                    <a:lnTo>
                      <a:pt x="286" y="462"/>
                    </a:lnTo>
                    <a:lnTo>
                      <a:pt x="309" y="462"/>
                    </a:lnTo>
                    <a:lnTo>
                      <a:pt x="309" y="462"/>
                    </a:lnTo>
                    <a:lnTo>
                      <a:pt x="312" y="463"/>
                    </a:lnTo>
                    <a:lnTo>
                      <a:pt x="314" y="463"/>
                    </a:lnTo>
                    <a:lnTo>
                      <a:pt x="314" y="463"/>
                    </a:lnTo>
                    <a:lnTo>
                      <a:pt x="321" y="463"/>
                    </a:lnTo>
                    <a:lnTo>
                      <a:pt x="321" y="463"/>
                    </a:lnTo>
                    <a:lnTo>
                      <a:pt x="325" y="465"/>
                    </a:lnTo>
                    <a:lnTo>
                      <a:pt x="334" y="465"/>
                    </a:lnTo>
                    <a:lnTo>
                      <a:pt x="335" y="460"/>
                    </a:lnTo>
                    <a:lnTo>
                      <a:pt x="335" y="460"/>
                    </a:lnTo>
                    <a:lnTo>
                      <a:pt x="342" y="439"/>
                    </a:lnTo>
                    <a:lnTo>
                      <a:pt x="346" y="431"/>
                    </a:lnTo>
                    <a:lnTo>
                      <a:pt x="336" y="429"/>
                    </a:lnTo>
                    <a:lnTo>
                      <a:pt x="336" y="429"/>
                    </a:lnTo>
                    <a:lnTo>
                      <a:pt x="329" y="429"/>
                    </a:lnTo>
                    <a:lnTo>
                      <a:pt x="328" y="428"/>
                    </a:lnTo>
                    <a:lnTo>
                      <a:pt x="328" y="428"/>
                    </a:lnTo>
                    <a:lnTo>
                      <a:pt x="325" y="428"/>
                    </a:lnTo>
                    <a:lnTo>
                      <a:pt x="325" y="428"/>
                    </a:lnTo>
                    <a:lnTo>
                      <a:pt x="316" y="427"/>
                    </a:lnTo>
                    <a:lnTo>
                      <a:pt x="312" y="427"/>
                    </a:lnTo>
                    <a:lnTo>
                      <a:pt x="312" y="427"/>
                    </a:lnTo>
                    <a:lnTo>
                      <a:pt x="285" y="427"/>
                    </a:lnTo>
                    <a:lnTo>
                      <a:pt x="280" y="427"/>
                    </a:lnTo>
                    <a:lnTo>
                      <a:pt x="280" y="427"/>
                    </a:lnTo>
                    <a:lnTo>
                      <a:pt x="272" y="428"/>
                    </a:lnTo>
                    <a:lnTo>
                      <a:pt x="272" y="428"/>
                    </a:lnTo>
                    <a:lnTo>
                      <a:pt x="268" y="428"/>
                    </a:lnTo>
                    <a:lnTo>
                      <a:pt x="266" y="429"/>
                    </a:lnTo>
                    <a:lnTo>
                      <a:pt x="266" y="429"/>
                    </a:lnTo>
                    <a:lnTo>
                      <a:pt x="259" y="429"/>
                    </a:lnTo>
                    <a:lnTo>
                      <a:pt x="259" y="429"/>
                    </a:lnTo>
                    <a:lnTo>
                      <a:pt x="253" y="431"/>
                    </a:lnTo>
                    <a:lnTo>
                      <a:pt x="253" y="431"/>
                    </a:lnTo>
                    <a:lnTo>
                      <a:pt x="245" y="432"/>
                    </a:lnTo>
                    <a:lnTo>
                      <a:pt x="245" y="432"/>
                    </a:lnTo>
                    <a:lnTo>
                      <a:pt x="240" y="433"/>
                    </a:lnTo>
                    <a:lnTo>
                      <a:pt x="240" y="433"/>
                    </a:lnTo>
                    <a:lnTo>
                      <a:pt x="232" y="435"/>
                    </a:lnTo>
                    <a:lnTo>
                      <a:pt x="232" y="435"/>
                    </a:lnTo>
                    <a:lnTo>
                      <a:pt x="228" y="436"/>
                    </a:lnTo>
                    <a:lnTo>
                      <a:pt x="228" y="436"/>
                    </a:lnTo>
                    <a:lnTo>
                      <a:pt x="219" y="439"/>
                    </a:lnTo>
                    <a:lnTo>
                      <a:pt x="218" y="439"/>
                    </a:lnTo>
                    <a:lnTo>
                      <a:pt x="218" y="439"/>
                    </a:lnTo>
                    <a:lnTo>
                      <a:pt x="215" y="440"/>
                    </a:lnTo>
                    <a:lnTo>
                      <a:pt x="215" y="440"/>
                    </a:lnTo>
                    <a:lnTo>
                      <a:pt x="209" y="442"/>
                    </a:lnTo>
                    <a:lnTo>
                      <a:pt x="209" y="442"/>
                    </a:lnTo>
                    <a:lnTo>
                      <a:pt x="206" y="434"/>
                    </a:lnTo>
                    <a:lnTo>
                      <a:pt x="199" y="435"/>
                    </a:lnTo>
                    <a:lnTo>
                      <a:pt x="205" y="433"/>
                    </a:lnTo>
                    <a:lnTo>
                      <a:pt x="205" y="433"/>
                    </a:lnTo>
                    <a:lnTo>
                      <a:pt x="202" y="418"/>
                    </a:lnTo>
                    <a:lnTo>
                      <a:pt x="202" y="415"/>
                    </a:lnTo>
                    <a:lnTo>
                      <a:pt x="202" y="415"/>
                    </a:lnTo>
                    <a:lnTo>
                      <a:pt x="198" y="401"/>
                    </a:lnTo>
                    <a:lnTo>
                      <a:pt x="198" y="398"/>
                    </a:lnTo>
                    <a:lnTo>
                      <a:pt x="198" y="398"/>
                    </a:lnTo>
                    <a:lnTo>
                      <a:pt x="196" y="383"/>
                    </a:lnTo>
                    <a:lnTo>
                      <a:pt x="196" y="381"/>
                    </a:lnTo>
                    <a:lnTo>
                      <a:pt x="196" y="381"/>
                    </a:lnTo>
                    <a:lnTo>
                      <a:pt x="194" y="366"/>
                    </a:lnTo>
                    <a:lnTo>
                      <a:pt x="194" y="364"/>
                    </a:lnTo>
                    <a:lnTo>
                      <a:pt x="194" y="364"/>
                    </a:lnTo>
                    <a:lnTo>
                      <a:pt x="191" y="347"/>
                    </a:lnTo>
                    <a:lnTo>
                      <a:pt x="191" y="345"/>
                    </a:lnTo>
                    <a:lnTo>
                      <a:pt x="191" y="345"/>
                    </a:lnTo>
                    <a:lnTo>
                      <a:pt x="190" y="329"/>
                    </a:lnTo>
                    <a:lnTo>
                      <a:pt x="190" y="325"/>
                    </a:lnTo>
                    <a:lnTo>
                      <a:pt x="190" y="325"/>
                    </a:lnTo>
                    <a:lnTo>
                      <a:pt x="190" y="316"/>
                    </a:lnTo>
                    <a:lnTo>
                      <a:pt x="407" y="316"/>
                    </a:lnTo>
                    <a:lnTo>
                      <a:pt x="407" y="316"/>
                    </a:lnTo>
                    <a:lnTo>
                      <a:pt x="407" y="325"/>
                    </a:lnTo>
                    <a:lnTo>
                      <a:pt x="407" y="329"/>
                    </a:lnTo>
                    <a:lnTo>
                      <a:pt x="407" y="329"/>
                    </a:lnTo>
                    <a:lnTo>
                      <a:pt x="405" y="345"/>
                    </a:lnTo>
                    <a:lnTo>
                      <a:pt x="404" y="362"/>
                    </a:lnTo>
                    <a:lnTo>
                      <a:pt x="415" y="355"/>
                    </a:lnTo>
                    <a:lnTo>
                      <a:pt x="415" y="355"/>
                    </a:lnTo>
                    <a:lnTo>
                      <a:pt x="426" y="349"/>
                    </a:lnTo>
                    <a:lnTo>
                      <a:pt x="437" y="344"/>
                    </a:lnTo>
                    <a:lnTo>
                      <a:pt x="441" y="343"/>
                    </a:lnTo>
                    <a:lnTo>
                      <a:pt x="442" y="336"/>
                    </a:lnTo>
                    <a:lnTo>
                      <a:pt x="442" y="336"/>
                    </a:lnTo>
                    <a:lnTo>
                      <a:pt x="442" y="330"/>
                    </a:lnTo>
                    <a:lnTo>
                      <a:pt x="442" y="328"/>
                    </a:lnTo>
                    <a:lnTo>
                      <a:pt x="442" y="328"/>
                    </a:lnTo>
                    <a:lnTo>
                      <a:pt x="443" y="316"/>
                    </a:lnTo>
                    <a:lnTo>
                      <a:pt x="560" y="316"/>
                    </a:lnTo>
                    <a:lnTo>
                      <a:pt x="560" y="316"/>
                    </a:lnTo>
                    <a:lnTo>
                      <a:pt x="558" y="336"/>
                    </a:lnTo>
                    <a:lnTo>
                      <a:pt x="558" y="340"/>
                    </a:lnTo>
                    <a:lnTo>
                      <a:pt x="562" y="343"/>
                    </a:lnTo>
                    <a:lnTo>
                      <a:pt x="562" y="343"/>
                    </a:lnTo>
                    <a:lnTo>
                      <a:pt x="573" y="347"/>
                    </a:lnTo>
                    <a:lnTo>
                      <a:pt x="582" y="352"/>
                    </a:lnTo>
                    <a:lnTo>
                      <a:pt x="590" y="356"/>
                    </a:lnTo>
                    <a:lnTo>
                      <a:pt x="593" y="346"/>
                    </a:lnTo>
                    <a:lnTo>
                      <a:pt x="593" y="346"/>
                    </a:lnTo>
                    <a:lnTo>
                      <a:pt x="595" y="322"/>
                    </a:lnTo>
                    <a:lnTo>
                      <a:pt x="596" y="297"/>
                    </a:lnTo>
                    <a:lnTo>
                      <a:pt x="596" y="297"/>
                    </a:lnTo>
                    <a:lnTo>
                      <a:pt x="596" y="281"/>
                    </a:lnTo>
                    <a:lnTo>
                      <a:pt x="594" y="264"/>
                    </a:lnTo>
                    <a:lnTo>
                      <a:pt x="591" y="248"/>
                    </a:lnTo>
                    <a:lnTo>
                      <a:pt x="589" y="232"/>
                    </a:lnTo>
                    <a:lnTo>
                      <a:pt x="584" y="215"/>
                    </a:lnTo>
                    <a:lnTo>
                      <a:pt x="580" y="200"/>
                    </a:lnTo>
                    <a:lnTo>
                      <a:pt x="574" y="184"/>
                    </a:lnTo>
                    <a:lnTo>
                      <a:pt x="567" y="170"/>
                    </a:lnTo>
                    <a:lnTo>
                      <a:pt x="560" y="154"/>
                    </a:lnTo>
                    <a:lnTo>
                      <a:pt x="552" y="140"/>
                    </a:lnTo>
                    <a:lnTo>
                      <a:pt x="542" y="126"/>
                    </a:lnTo>
                    <a:lnTo>
                      <a:pt x="532" y="113"/>
                    </a:lnTo>
                    <a:lnTo>
                      <a:pt x="521" y="101"/>
                    </a:lnTo>
                    <a:lnTo>
                      <a:pt x="511" y="88"/>
                    </a:lnTo>
                    <a:lnTo>
                      <a:pt x="498" y="77"/>
                    </a:lnTo>
                    <a:lnTo>
                      <a:pt x="485" y="65"/>
                    </a:lnTo>
                    <a:lnTo>
                      <a:pt x="485" y="65"/>
                    </a:lnTo>
                    <a:close/>
                    <a:moveTo>
                      <a:pt x="258" y="47"/>
                    </a:moveTo>
                    <a:lnTo>
                      <a:pt x="263" y="50"/>
                    </a:lnTo>
                    <a:lnTo>
                      <a:pt x="270" y="46"/>
                    </a:lnTo>
                    <a:lnTo>
                      <a:pt x="281" y="39"/>
                    </a:lnTo>
                    <a:lnTo>
                      <a:pt x="295" y="35"/>
                    </a:lnTo>
                    <a:lnTo>
                      <a:pt x="295" y="35"/>
                    </a:lnTo>
                    <a:lnTo>
                      <a:pt x="301" y="35"/>
                    </a:lnTo>
                    <a:lnTo>
                      <a:pt x="302" y="35"/>
                    </a:lnTo>
                    <a:lnTo>
                      <a:pt x="302" y="35"/>
                    </a:lnTo>
                    <a:lnTo>
                      <a:pt x="305" y="35"/>
                    </a:lnTo>
                    <a:lnTo>
                      <a:pt x="312" y="37"/>
                    </a:lnTo>
                    <a:lnTo>
                      <a:pt x="322" y="43"/>
                    </a:lnTo>
                    <a:lnTo>
                      <a:pt x="336" y="54"/>
                    </a:lnTo>
                    <a:lnTo>
                      <a:pt x="352" y="71"/>
                    </a:lnTo>
                    <a:lnTo>
                      <a:pt x="352" y="71"/>
                    </a:lnTo>
                    <a:lnTo>
                      <a:pt x="354" y="75"/>
                    </a:lnTo>
                    <a:lnTo>
                      <a:pt x="356" y="78"/>
                    </a:lnTo>
                    <a:lnTo>
                      <a:pt x="377" y="119"/>
                    </a:lnTo>
                    <a:lnTo>
                      <a:pt x="377" y="119"/>
                    </a:lnTo>
                    <a:lnTo>
                      <a:pt x="371" y="122"/>
                    </a:lnTo>
                    <a:lnTo>
                      <a:pt x="371" y="122"/>
                    </a:lnTo>
                    <a:lnTo>
                      <a:pt x="367" y="123"/>
                    </a:lnTo>
                    <a:lnTo>
                      <a:pt x="367" y="123"/>
                    </a:lnTo>
                    <a:lnTo>
                      <a:pt x="367" y="123"/>
                    </a:lnTo>
                    <a:lnTo>
                      <a:pt x="360" y="125"/>
                    </a:lnTo>
                    <a:lnTo>
                      <a:pt x="360" y="125"/>
                    </a:lnTo>
                    <a:lnTo>
                      <a:pt x="355" y="126"/>
                    </a:lnTo>
                    <a:lnTo>
                      <a:pt x="355" y="126"/>
                    </a:lnTo>
                    <a:lnTo>
                      <a:pt x="349" y="127"/>
                    </a:lnTo>
                    <a:lnTo>
                      <a:pt x="349" y="127"/>
                    </a:lnTo>
                    <a:lnTo>
                      <a:pt x="345" y="129"/>
                    </a:lnTo>
                    <a:lnTo>
                      <a:pt x="345" y="129"/>
                    </a:lnTo>
                    <a:lnTo>
                      <a:pt x="338" y="130"/>
                    </a:lnTo>
                    <a:lnTo>
                      <a:pt x="338" y="130"/>
                    </a:lnTo>
                    <a:lnTo>
                      <a:pt x="333" y="130"/>
                    </a:lnTo>
                    <a:lnTo>
                      <a:pt x="333" y="130"/>
                    </a:lnTo>
                    <a:lnTo>
                      <a:pt x="326" y="131"/>
                    </a:lnTo>
                    <a:lnTo>
                      <a:pt x="325" y="131"/>
                    </a:lnTo>
                    <a:lnTo>
                      <a:pt x="325" y="131"/>
                    </a:lnTo>
                    <a:lnTo>
                      <a:pt x="321" y="132"/>
                    </a:lnTo>
                    <a:lnTo>
                      <a:pt x="321" y="132"/>
                    </a:lnTo>
                    <a:lnTo>
                      <a:pt x="314" y="132"/>
                    </a:lnTo>
                    <a:lnTo>
                      <a:pt x="309" y="132"/>
                    </a:lnTo>
                    <a:lnTo>
                      <a:pt x="309" y="132"/>
                    </a:lnTo>
                    <a:lnTo>
                      <a:pt x="286" y="132"/>
                    </a:lnTo>
                    <a:lnTo>
                      <a:pt x="283" y="132"/>
                    </a:lnTo>
                    <a:lnTo>
                      <a:pt x="283" y="132"/>
                    </a:lnTo>
                    <a:lnTo>
                      <a:pt x="275" y="132"/>
                    </a:lnTo>
                    <a:lnTo>
                      <a:pt x="275" y="132"/>
                    </a:lnTo>
                    <a:lnTo>
                      <a:pt x="272" y="131"/>
                    </a:lnTo>
                    <a:lnTo>
                      <a:pt x="271" y="131"/>
                    </a:lnTo>
                    <a:lnTo>
                      <a:pt x="271" y="131"/>
                    </a:lnTo>
                    <a:lnTo>
                      <a:pt x="264" y="130"/>
                    </a:lnTo>
                    <a:lnTo>
                      <a:pt x="264" y="130"/>
                    </a:lnTo>
                    <a:lnTo>
                      <a:pt x="259" y="130"/>
                    </a:lnTo>
                    <a:lnTo>
                      <a:pt x="259" y="130"/>
                    </a:lnTo>
                    <a:lnTo>
                      <a:pt x="252" y="129"/>
                    </a:lnTo>
                    <a:lnTo>
                      <a:pt x="252" y="129"/>
                    </a:lnTo>
                    <a:lnTo>
                      <a:pt x="247" y="127"/>
                    </a:lnTo>
                    <a:lnTo>
                      <a:pt x="247" y="127"/>
                    </a:lnTo>
                    <a:lnTo>
                      <a:pt x="242" y="126"/>
                    </a:lnTo>
                    <a:lnTo>
                      <a:pt x="242" y="126"/>
                    </a:lnTo>
                    <a:lnTo>
                      <a:pt x="237" y="125"/>
                    </a:lnTo>
                    <a:lnTo>
                      <a:pt x="237" y="125"/>
                    </a:lnTo>
                    <a:lnTo>
                      <a:pt x="230" y="123"/>
                    </a:lnTo>
                    <a:lnTo>
                      <a:pt x="229" y="123"/>
                    </a:lnTo>
                    <a:lnTo>
                      <a:pt x="229" y="123"/>
                    </a:lnTo>
                    <a:lnTo>
                      <a:pt x="225" y="122"/>
                    </a:lnTo>
                    <a:lnTo>
                      <a:pt x="225" y="122"/>
                    </a:lnTo>
                    <a:lnTo>
                      <a:pt x="219" y="119"/>
                    </a:lnTo>
                    <a:lnTo>
                      <a:pt x="226" y="104"/>
                    </a:lnTo>
                    <a:lnTo>
                      <a:pt x="220" y="101"/>
                    </a:lnTo>
                    <a:lnTo>
                      <a:pt x="220" y="101"/>
                    </a:lnTo>
                    <a:lnTo>
                      <a:pt x="226" y="103"/>
                    </a:lnTo>
                    <a:lnTo>
                      <a:pt x="232" y="91"/>
                    </a:lnTo>
                    <a:lnTo>
                      <a:pt x="247" y="68"/>
                    </a:lnTo>
                    <a:lnTo>
                      <a:pt x="263" y="51"/>
                    </a:lnTo>
                    <a:lnTo>
                      <a:pt x="258" y="47"/>
                    </a:lnTo>
                    <a:lnTo>
                      <a:pt x="258" y="47"/>
                    </a:lnTo>
                    <a:close/>
                    <a:moveTo>
                      <a:pt x="218" y="61"/>
                    </a:moveTo>
                    <a:lnTo>
                      <a:pt x="218" y="61"/>
                    </a:lnTo>
                    <a:lnTo>
                      <a:pt x="211" y="57"/>
                    </a:lnTo>
                    <a:lnTo>
                      <a:pt x="211" y="57"/>
                    </a:lnTo>
                    <a:lnTo>
                      <a:pt x="209" y="61"/>
                    </a:lnTo>
                    <a:lnTo>
                      <a:pt x="199" y="77"/>
                    </a:lnTo>
                    <a:lnTo>
                      <a:pt x="188" y="105"/>
                    </a:lnTo>
                    <a:lnTo>
                      <a:pt x="188" y="105"/>
                    </a:lnTo>
                    <a:lnTo>
                      <a:pt x="187" y="104"/>
                    </a:lnTo>
                    <a:lnTo>
                      <a:pt x="184" y="103"/>
                    </a:lnTo>
                    <a:lnTo>
                      <a:pt x="184" y="103"/>
                    </a:lnTo>
                    <a:lnTo>
                      <a:pt x="177" y="99"/>
                    </a:lnTo>
                    <a:lnTo>
                      <a:pt x="175" y="98"/>
                    </a:lnTo>
                    <a:lnTo>
                      <a:pt x="175" y="98"/>
                    </a:lnTo>
                    <a:lnTo>
                      <a:pt x="168" y="94"/>
                    </a:lnTo>
                    <a:lnTo>
                      <a:pt x="164" y="99"/>
                    </a:lnTo>
                    <a:lnTo>
                      <a:pt x="167" y="92"/>
                    </a:lnTo>
                    <a:lnTo>
                      <a:pt x="167" y="92"/>
                    </a:lnTo>
                    <a:lnTo>
                      <a:pt x="160" y="88"/>
                    </a:lnTo>
                    <a:lnTo>
                      <a:pt x="157" y="87"/>
                    </a:lnTo>
                    <a:lnTo>
                      <a:pt x="157" y="87"/>
                    </a:lnTo>
                    <a:lnTo>
                      <a:pt x="151" y="82"/>
                    </a:lnTo>
                    <a:lnTo>
                      <a:pt x="150" y="81"/>
                    </a:lnTo>
                    <a:lnTo>
                      <a:pt x="150" y="81"/>
                    </a:lnTo>
                    <a:lnTo>
                      <a:pt x="167" y="70"/>
                    </a:lnTo>
                    <a:lnTo>
                      <a:pt x="183" y="62"/>
                    </a:lnTo>
                    <a:lnTo>
                      <a:pt x="201" y="54"/>
                    </a:lnTo>
                    <a:lnTo>
                      <a:pt x="218" y="48"/>
                    </a:lnTo>
                    <a:lnTo>
                      <a:pt x="218" y="48"/>
                    </a:lnTo>
                    <a:lnTo>
                      <a:pt x="212" y="56"/>
                    </a:lnTo>
                    <a:lnTo>
                      <a:pt x="212" y="56"/>
                    </a:lnTo>
                    <a:lnTo>
                      <a:pt x="218" y="61"/>
                    </a:lnTo>
                    <a:close/>
                    <a:moveTo>
                      <a:pt x="190" y="270"/>
                    </a:moveTo>
                    <a:lnTo>
                      <a:pt x="190" y="267"/>
                    </a:lnTo>
                    <a:lnTo>
                      <a:pt x="190" y="267"/>
                    </a:lnTo>
                    <a:lnTo>
                      <a:pt x="191" y="250"/>
                    </a:lnTo>
                    <a:lnTo>
                      <a:pt x="191" y="248"/>
                    </a:lnTo>
                    <a:lnTo>
                      <a:pt x="191" y="248"/>
                    </a:lnTo>
                    <a:lnTo>
                      <a:pt x="194" y="232"/>
                    </a:lnTo>
                    <a:lnTo>
                      <a:pt x="194" y="229"/>
                    </a:lnTo>
                    <a:lnTo>
                      <a:pt x="194" y="229"/>
                    </a:lnTo>
                    <a:lnTo>
                      <a:pt x="196" y="214"/>
                    </a:lnTo>
                    <a:lnTo>
                      <a:pt x="196" y="213"/>
                    </a:lnTo>
                    <a:lnTo>
                      <a:pt x="196" y="213"/>
                    </a:lnTo>
                    <a:lnTo>
                      <a:pt x="198" y="197"/>
                    </a:lnTo>
                    <a:lnTo>
                      <a:pt x="198" y="194"/>
                    </a:lnTo>
                    <a:lnTo>
                      <a:pt x="198" y="194"/>
                    </a:lnTo>
                    <a:lnTo>
                      <a:pt x="202" y="179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05" y="163"/>
                    </a:lnTo>
                    <a:lnTo>
                      <a:pt x="199" y="160"/>
                    </a:lnTo>
                    <a:lnTo>
                      <a:pt x="206" y="161"/>
                    </a:lnTo>
                    <a:lnTo>
                      <a:pt x="206" y="161"/>
                    </a:lnTo>
                    <a:lnTo>
                      <a:pt x="209" y="153"/>
                    </a:lnTo>
                    <a:lnTo>
                      <a:pt x="209" y="153"/>
                    </a:lnTo>
                    <a:lnTo>
                      <a:pt x="215" y="156"/>
                    </a:lnTo>
                    <a:lnTo>
                      <a:pt x="215" y="156"/>
                    </a:lnTo>
                    <a:lnTo>
                      <a:pt x="218" y="157"/>
                    </a:lnTo>
                    <a:lnTo>
                      <a:pt x="219" y="157"/>
                    </a:lnTo>
                    <a:lnTo>
                      <a:pt x="219" y="157"/>
                    </a:lnTo>
                    <a:lnTo>
                      <a:pt x="228" y="159"/>
                    </a:lnTo>
                    <a:lnTo>
                      <a:pt x="228" y="159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0" y="163"/>
                    </a:lnTo>
                    <a:lnTo>
                      <a:pt x="240" y="163"/>
                    </a:lnTo>
                    <a:lnTo>
                      <a:pt x="245" y="164"/>
                    </a:lnTo>
                    <a:lnTo>
                      <a:pt x="245" y="164"/>
                    </a:lnTo>
                    <a:lnTo>
                      <a:pt x="253" y="165"/>
                    </a:lnTo>
                    <a:lnTo>
                      <a:pt x="253" y="165"/>
                    </a:lnTo>
                    <a:lnTo>
                      <a:pt x="259" y="165"/>
                    </a:lnTo>
                    <a:lnTo>
                      <a:pt x="259" y="165"/>
                    </a:lnTo>
                    <a:lnTo>
                      <a:pt x="266" y="166"/>
                    </a:lnTo>
                    <a:lnTo>
                      <a:pt x="268" y="166"/>
                    </a:lnTo>
                    <a:lnTo>
                      <a:pt x="268" y="166"/>
                    </a:lnTo>
                    <a:lnTo>
                      <a:pt x="272" y="167"/>
                    </a:lnTo>
                    <a:lnTo>
                      <a:pt x="272" y="167"/>
                    </a:lnTo>
                    <a:lnTo>
                      <a:pt x="280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5" y="168"/>
                    </a:lnTo>
                    <a:lnTo>
                      <a:pt x="285" y="168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4" y="167"/>
                    </a:lnTo>
                    <a:lnTo>
                      <a:pt x="316" y="167"/>
                    </a:lnTo>
                    <a:lnTo>
                      <a:pt x="316" y="167"/>
                    </a:lnTo>
                    <a:lnTo>
                      <a:pt x="325" y="167"/>
                    </a:lnTo>
                    <a:lnTo>
                      <a:pt x="325" y="167"/>
                    </a:lnTo>
                    <a:lnTo>
                      <a:pt x="328" y="166"/>
                    </a:lnTo>
                    <a:lnTo>
                      <a:pt x="329" y="166"/>
                    </a:lnTo>
                    <a:lnTo>
                      <a:pt x="329" y="166"/>
                    </a:lnTo>
                    <a:lnTo>
                      <a:pt x="338" y="165"/>
                    </a:lnTo>
                    <a:lnTo>
                      <a:pt x="338" y="165"/>
                    </a:lnTo>
                    <a:lnTo>
                      <a:pt x="343" y="165"/>
                    </a:lnTo>
                    <a:lnTo>
                      <a:pt x="343" y="165"/>
                    </a:lnTo>
                    <a:lnTo>
                      <a:pt x="350" y="164"/>
                    </a:lnTo>
                    <a:lnTo>
                      <a:pt x="350" y="164"/>
                    </a:lnTo>
                    <a:lnTo>
                      <a:pt x="356" y="163"/>
                    </a:lnTo>
                    <a:lnTo>
                      <a:pt x="356" y="163"/>
                    </a:lnTo>
                    <a:lnTo>
                      <a:pt x="364" y="160"/>
                    </a:lnTo>
                    <a:lnTo>
                      <a:pt x="364" y="160"/>
                    </a:lnTo>
                    <a:lnTo>
                      <a:pt x="369" y="159"/>
                    </a:lnTo>
                    <a:lnTo>
                      <a:pt x="369" y="159"/>
                    </a:lnTo>
                    <a:lnTo>
                      <a:pt x="377" y="157"/>
                    </a:lnTo>
                    <a:lnTo>
                      <a:pt x="378" y="157"/>
                    </a:lnTo>
                    <a:lnTo>
                      <a:pt x="378" y="157"/>
                    </a:lnTo>
                    <a:lnTo>
                      <a:pt x="382" y="156"/>
                    </a:lnTo>
                    <a:lnTo>
                      <a:pt x="382" y="156"/>
                    </a:lnTo>
                    <a:lnTo>
                      <a:pt x="388" y="153"/>
                    </a:lnTo>
                    <a:lnTo>
                      <a:pt x="388" y="153"/>
                    </a:lnTo>
                    <a:lnTo>
                      <a:pt x="390" y="161"/>
                    </a:lnTo>
                    <a:lnTo>
                      <a:pt x="397" y="159"/>
                    </a:lnTo>
                    <a:lnTo>
                      <a:pt x="390" y="163"/>
                    </a:lnTo>
                    <a:lnTo>
                      <a:pt x="390" y="163"/>
                    </a:lnTo>
                    <a:lnTo>
                      <a:pt x="395" y="177"/>
                    </a:lnTo>
                    <a:lnTo>
                      <a:pt x="395" y="179"/>
                    </a:lnTo>
                    <a:lnTo>
                      <a:pt x="395" y="179"/>
                    </a:lnTo>
                    <a:lnTo>
                      <a:pt x="398" y="194"/>
                    </a:lnTo>
                    <a:lnTo>
                      <a:pt x="398" y="197"/>
                    </a:lnTo>
                    <a:lnTo>
                      <a:pt x="398" y="197"/>
                    </a:lnTo>
                    <a:lnTo>
                      <a:pt x="401" y="213"/>
                    </a:lnTo>
                    <a:lnTo>
                      <a:pt x="401" y="214"/>
                    </a:lnTo>
                    <a:lnTo>
                      <a:pt x="401" y="214"/>
                    </a:lnTo>
                    <a:lnTo>
                      <a:pt x="403" y="229"/>
                    </a:lnTo>
                    <a:lnTo>
                      <a:pt x="403" y="232"/>
                    </a:lnTo>
                    <a:lnTo>
                      <a:pt x="403" y="232"/>
                    </a:lnTo>
                    <a:lnTo>
                      <a:pt x="405" y="248"/>
                    </a:lnTo>
                    <a:lnTo>
                      <a:pt x="405" y="250"/>
                    </a:lnTo>
                    <a:lnTo>
                      <a:pt x="405" y="250"/>
                    </a:lnTo>
                    <a:lnTo>
                      <a:pt x="407" y="267"/>
                    </a:lnTo>
                    <a:lnTo>
                      <a:pt x="407" y="270"/>
                    </a:lnTo>
                    <a:lnTo>
                      <a:pt x="407" y="270"/>
                    </a:lnTo>
                    <a:lnTo>
                      <a:pt x="407" y="280"/>
                    </a:lnTo>
                    <a:lnTo>
                      <a:pt x="190" y="280"/>
                    </a:lnTo>
                    <a:lnTo>
                      <a:pt x="190" y="280"/>
                    </a:lnTo>
                    <a:lnTo>
                      <a:pt x="190" y="270"/>
                    </a:lnTo>
                    <a:lnTo>
                      <a:pt x="190" y="270"/>
                    </a:lnTo>
                    <a:close/>
                    <a:moveTo>
                      <a:pt x="445" y="82"/>
                    </a:moveTo>
                    <a:lnTo>
                      <a:pt x="445" y="82"/>
                    </a:lnTo>
                    <a:lnTo>
                      <a:pt x="438" y="87"/>
                    </a:lnTo>
                    <a:lnTo>
                      <a:pt x="437" y="88"/>
                    </a:lnTo>
                    <a:lnTo>
                      <a:pt x="437" y="88"/>
                    </a:lnTo>
                    <a:lnTo>
                      <a:pt x="430" y="92"/>
                    </a:lnTo>
                    <a:lnTo>
                      <a:pt x="433" y="98"/>
                    </a:lnTo>
                    <a:lnTo>
                      <a:pt x="429" y="94"/>
                    </a:lnTo>
                    <a:lnTo>
                      <a:pt x="429" y="94"/>
                    </a:lnTo>
                    <a:lnTo>
                      <a:pt x="421" y="98"/>
                    </a:lnTo>
                    <a:lnTo>
                      <a:pt x="419" y="99"/>
                    </a:lnTo>
                    <a:lnTo>
                      <a:pt x="419" y="99"/>
                    </a:lnTo>
                    <a:lnTo>
                      <a:pt x="412" y="103"/>
                    </a:lnTo>
                    <a:lnTo>
                      <a:pt x="410" y="104"/>
                    </a:lnTo>
                    <a:lnTo>
                      <a:pt x="410" y="104"/>
                    </a:lnTo>
                    <a:lnTo>
                      <a:pt x="409" y="105"/>
                    </a:lnTo>
                    <a:lnTo>
                      <a:pt x="403" y="91"/>
                    </a:lnTo>
                    <a:lnTo>
                      <a:pt x="390" y="65"/>
                    </a:lnTo>
                    <a:lnTo>
                      <a:pt x="390" y="65"/>
                    </a:lnTo>
                    <a:lnTo>
                      <a:pt x="388" y="63"/>
                    </a:lnTo>
                    <a:lnTo>
                      <a:pt x="384" y="56"/>
                    </a:lnTo>
                    <a:lnTo>
                      <a:pt x="384" y="56"/>
                    </a:lnTo>
                    <a:lnTo>
                      <a:pt x="381" y="51"/>
                    </a:lnTo>
                    <a:lnTo>
                      <a:pt x="381" y="50"/>
                    </a:lnTo>
                    <a:lnTo>
                      <a:pt x="381" y="50"/>
                    </a:lnTo>
                    <a:lnTo>
                      <a:pt x="378" y="48"/>
                    </a:lnTo>
                    <a:lnTo>
                      <a:pt x="378" y="48"/>
                    </a:lnTo>
                    <a:lnTo>
                      <a:pt x="396" y="54"/>
                    </a:lnTo>
                    <a:lnTo>
                      <a:pt x="414" y="62"/>
                    </a:lnTo>
                    <a:lnTo>
                      <a:pt x="430" y="70"/>
                    </a:lnTo>
                    <a:lnTo>
                      <a:pt x="446" y="81"/>
                    </a:lnTo>
                    <a:lnTo>
                      <a:pt x="445" y="82"/>
                    </a:lnTo>
                    <a:close/>
                    <a:moveTo>
                      <a:pt x="127" y="108"/>
                    </a:moveTo>
                    <a:lnTo>
                      <a:pt x="130" y="110"/>
                    </a:lnTo>
                    <a:lnTo>
                      <a:pt x="130" y="110"/>
                    </a:lnTo>
                    <a:lnTo>
                      <a:pt x="136" y="115"/>
                    </a:lnTo>
                    <a:lnTo>
                      <a:pt x="139" y="116"/>
                    </a:lnTo>
                    <a:lnTo>
                      <a:pt x="139" y="116"/>
                    </a:lnTo>
                    <a:lnTo>
                      <a:pt x="148" y="123"/>
                    </a:lnTo>
                    <a:lnTo>
                      <a:pt x="148" y="123"/>
                    </a:lnTo>
                    <a:lnTo>
                      <a:pt x="157" y="129"/>
                    </a:lnTo>
                    <a:lnTo>
                      <a:pt x="160" y="130"/>
                    </a:lnTo>
                    <a:lnTo>
                      <a:pt x="160" y="130"/>
                    </a:lnTo>
                    <a:lnTo>
                      <a:pt x="167" y="134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76" y="139"/>
                    </a:lnTo>
                    <a:lnTo>
                      <a:pt x="176" y="139"/>
                    </a:lnTo>
                    <a:lnTo>
                      <a:pt x="173" y="150"/>
                    </a:lnTo>
                    <a:lnTo>
                      <a:pt x="171" y="152"/>
                    </a:lnTo>
                    <a:lnTo>
                      <a:pt x="171" y="152"/>
                    </a:lnTo>
                    <a:lnTo>
                      <a:pt x="168" y="167"/>
                    </a:lnTo>
                    <a:lnTo>
                      <a:pt x="168" y="171"/>
                    </a:lnTo>
                    <a:lnTo>
                      <a:pt x="168" y="171"/>
                    </a:lnTo>
                    <a:lnTo>
                      <a:pt x="164" y="186"/>
                    </a:lnTo>
                    <a:lnTo>
                      <a:pt x="163" y="189"/>
                    </a:lnTo>
                    <a:lnTo>
                      <a:pt x="163" y="189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58" y="225"/>
                    </a:lnTo>
                    <a:lnTo>
                      <a:pt x="158" y="227"/>
                    </a:lnTo>
                    <a:lnTo>
                      <a:pt x="158" y="227"/>
                    </a:lnTo>
                    <a:lnTo>
                      <a:pt x="156" y="244"/>
                    </a:lnTo>
                    <a:lnTo>
                      <a:pt x="156" y="247"/>
                    </a:lnTo>
                    <a:lnTo>
                      <a:pt x="156" y="247"/>
                    </a:lnTo>
                    <a:lnTo>
                      <a:pt x="155" y="266"/>
                    </a:lnTo>
                    <a:lnTo>
                      <a:pt x="155" y="268"/>
                    </a:lnTo>
                    <a:lnTo>
                      <a:pt x="155" y="268"/>
                    </a:lnTo>
                    <a:lnTo>
                      <a:pt x="154" y="280"/>
                    </a:lnTo>
                    <a:lnTo>
                      <a:pt x="37" y="280"/>
                    </a:lnTo>
                    <a:lnTo>
                      <a:pt x="37" y="280"/>
                    </a:lnTo>
                    <a:lnTo>
                      <a:pt x="39" y="255"/>
                    </a:lnTo>
                    <a:lnTo>
                      <a:pt x="45" y="230"/>
                    </a:lnTo>
                    <a:lnTo>
                      <a:pt x="52" y="206"/>
                    </a:lnTo>
                    <a:lnTo>
                      <a:pt x="61" y="184"/>
                    </a:lnTo>
                    <a:lnTo>
                      <a:pt x="74" y="161"/>
                    </a:lnTo>
                    <a:lnTo>
                      <a:pt x="88" y="140"/>
                    </a:lnTo>
                    <a:lnTo>
                      <a:pt x="103" y="122"/>
                    </a:lnTo>
                    <a:lnTo>
                      <a:pt x="122" y="103"/>
                    </a:lnTo>
                    <a:lnTo>
                      <a:pt x="122" y="103"/>
                    </a:lnTo>
                    <a:lnTo>
                      <a:pt x="127" y="108"/>
                    </a:lnTo>
                    <a:lnTo>
                      <a:pt x="127" y="108"/>
                    </a:lnTo>
                    <a:close/>
                    <a:moveTo>
                      <a:pt x="171" y="443"/>
                    </a:moveTo>
                    <a:lnTo>
                      <a:pt x="173" y="446"/>
                    </a:lnTo>
                    <a:lnTo>
                      <a:pt x="173" y="446"/>
                    </a:lnTo>
                    <a:lnTo>
                      <a:pt x="176" y="456"/>
                    </a:lnTo>
                    <a:lnTo>
                      <a:pt x="176" y="456"/>
                    </a:lnTo>
                    <a:lnTo>
                      <a:pt x="170" y="460"/>
                    </a:lnTo>
                    <a:lnTo>
                      <a:pt x="167" y="461"/>
                    </a:lnTo>
                    <a:lnTo>
                      <a:pt x="167" y="461"/>
                    </a:lnTo>
                    <a:lnTo>
                      <a:pt x="160" y="466"/>
                    </a:lnTo>
                    <a:lnTo>
                      <a:pt x="157" y="467"/>
                    </a:lnTo>
                    <a:lnTo>
                      <a:pt x="157" y="467"/>
                    </a:lnTo>
                    <a:lnTo>
                      <a:pt x="148" y="473"/>
                    </a:lnTo>
                    <a:lnTo>
                      <a:pt x="148" y="473"/>
                    </a:lnTo>
                    <a:lnTo>
                      <a:pt x="139" y="480"/>
                    </a:lnTo>
                    <a:lnTo>
                      <a:pt x="136" y="481"/>
                    </a:lnTo>
                    <a:lnTo>
                      <a:pt x="136" y="481"/>
                    </a:lnTo>
                    <a:lnTo>
                      <a:pt x="129" y="486"/>
                    </a:lnTo>
                    <a:lnTo>
                      <a:pt x="127" y="488"/>
                    </a:lnTo>
                    <a:lnTo>
                      <a:pt x="127" y="488"/>
                    </a:lnTo>
                    <a:lnTo>
                      <a:pt x="122" y="493"/>
                    </a:lnTo>
                    <a:lnTo>
                      <a:pt x="122" y="493"/>
                    </a:lnTo>
                    <a:lnTo>
                      <a:pt x="103" y="474"/>
                    </a:lnTo>
                    <a:lnTo>
                      <a:pt x="88" y="455"/>
                    </a:lnTo>
                    <a:lnTo>
                      <a:pt x="74" y="434"/>
                    </a:lnTo>
                    <a:lnTo>
                      <a:pt x="61" y="412"/>
                    </a:lnTo>
                    <a:lnTo>
                      <a:pt x="52" y="390"/>
                    </a:lnTo>
                    <a:lnTo>
                      <a:pt x="45" y="365"/>
                    </a:lnTo>
                    <a:lnTo>
                      <a:pt x="39" y="340"/>
                    </a:lnTo>
                    <a:lnTo>
                      <a:pt x="37" y="316"/>
                    </a:lnTo>
                    <a:lnTo>
                      <a:pt x="154" y="316"/>
                    </a:lnTo>
                    <a:lnTo>
                      <a:pt x="154" y="316"/>
                    </a:lnTo>
                    <a:lnTo>
                      <a:pt x="155" y="328"/>
                    </a:lnTo>
                    <a:lnTo>
                      <a:pt x="155" y="330"/>
                    </a:lnTo>
                    <a:lnTo>
                      <a:pt x="155" y="330"/>
                    </a:lnTo>
                    <a:lnTo>
                      <a:pt x="156" y="347"/>
                    </a:lnTo>
                    <a:lnTo>
                      <a:pt x="156" y="351"/>
                    </a:lnTo>
                    <a:lnTo>
                      <a:pt x="156" y="351"/>
                    </a:lnTo>
                    <a:lnTo>
                      <a:pt x="158" y="369"/>
                    </a:lnTo>
                    <a:lnTo>
                      <a:pt x="158" y="371"/>
                    </a:lnTo>
                    <a:lnTo>
                      <a:pt x="158" y="371"/>
                    </a:lnTo>
                    <a:lnTo>
                      <a:pt x="161" y="388"/>
                    </a:lnTo>
                    <a:lnTo>
                      <a:pt x="161" y="388"/>
                    </a:lnTo>
                    <a:lnTo>
                      <a:pt x="163" y="406"/>
                    </a:lnTo>
                    <a:lnTo>
                      <a:pt x="164" y="410"/>
                    </a:lnTo>
                    <a:lnTo>
                      <a:pt x="164" y="410"/>
                    </a:lnTo>
                    <a:lnTo>
                      <a:pt x="168" y="425"/>
                    </a:lnTo>
                    <a:lnTo>
                      <a:pt x="168" y="428"/>
                    </a:lnTo>
                    <a:lnTo>
                      <a:pt x="168" y="428"/>
                    </a:lnTo>
                    <a:lnTo>
                      <a:pt x="171" y="443"/>
                    </a:lnTo>
                    <a:lnTo>
                      <a:pt x="171" y="443"/>
                    </a:lnTo>
                    <a:close/>
                    <a:moveTo>
                      <a:pt x="151" y="514"/>
                    </a:moveTo>
                    <a:lnTo>
                      <a:pt x="151" y="514"/>
                    </a:lnTo>
                    <a:lnTo>
                      <a:pt x="157" y="509"/>
                    </a:lnTo>
                    <a:lnTo>
                      <a:pt x="160" y="508"/>
                    </a:lnTo>
                    <a:lnTo>
                      <a:pt x="160" y="508"/>
                    </a:lnTo>
                    <a:lnTo>
                      <a:pt x="167" y="503"/>
                    </a:lnTo>
                    <a:lnTo>
                      <a:pt x="163" y="497"/>
                    </a:lnTo>
                    <a:lnTo>
                      <a:pt x="168" y="502"/>
                    </a:lnTo>
                    <a:lnTo>
                      <a:pt x="168" y="502"/>
                    </a:lnTo>
                    <a:lnTo>
                      <a:pt x="175" y="497"/>
                    </a:lnTo>
                    <a:lnTo>
                      <a:pt x="177" y="496"/>
                    </a:lnTo>
                    <a:lnTo>
                      <a:pt x="177" y="496"/>
                    </a:lnTo>
                    <a:lnTo>
                      <a:pt x="184" y="493"/>
                    </a:lnTo>
                    <a:lnTo>
                      <a:pt x="187" y="491"/>
                    </a:lnTo>
                    <a:lnTo>
                      <a:pt x="187" y="491"/>
                    </a:lnTo>
                    <a:lnTo>
                      <a:pt x="188" y="490"/>
                    </a:lnTo>
                    <a:lnTo>
                      <a:pt x="196" y="510"/>
                    </a:lnTo>
                    <a:lnTo>
                      <a:pt x="209" y="535"/>
                    </a:lnTo>
                    <a:lnTo>
                      <a:pt x="209" y="535"/>
                    </a:lnTo>
                    <a:lnTo>
                      <a:pt x="211" y="538"/>
                    </a:lnTo>
                    <a:lnTo>
                      <a:pt x="212" y="539"/>
                    </a:lnTo>
                    <a:lnTo>
                      <a:pt x="212" y="539"/>
                    </a:lnTo>
                    <a:lnTo>
                      <a:pt x="215" y="544"/>
                    </a:lnTo>
                    <a:lnTo>
                      <a:pt x="216" y="544"/>
                    </a:lnTo>
                    <a:lnTo>
                      <a:pt x="216" y="544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01" y="542"/>
                    </a:lnTo>
                    <a:lnTo>
                      <a:pt x="183" y="534"/>
                    </a:lnTo>
                    <a:lnTo>
                      <a:pt x="167" y="525"/>
                    </a:lnTo>
                    <a:lnTo>
                      <a:pt x="150" y="515"/>
                    </a:lnTo>
                    <a:lnTo>
                      <a:pt x="151" y="514"/>
                    </a:lnTo>
                    <a:close/>
                    <a:moveTo>
                      <a:pt x="424" y="152"/>
                    </a:moveTo>
                    <a:lnTo>
                      <a:pt x="424" y="150"/>
                    </a:lnTo>
                    <a:lnTo>
                      <a:pt x="424" y="150"/>
                    </a:lnTo>
                    <a:lnTo>
                      <a:pt x="421" y="139"/>
                    </a:lnTo>
                    <a:lnTo>
                      <a:pt x="421" y="139"/>
                    </a:lnTo>
                    <a:lnTo>
                      <a:pt x="426" y="136"/>
                    </a:lnTo>
                    <a:lnTo>
                      <a:pt x="430" y="134"/>
                    </a:lnTo>
                    <a:lnTo>
                      <a:pt x="430" y="134"/>
                    </a:lnTo>
                    <a:lnTo>
                      <a:pt x="437" y="130"/>
                    </a:lnTo>
                    <a:lnTo>
                      <a:pt x="439" y="129"/>
                    </a:lnTo>
                    <a:lnTo>
                      <a:pt x="439" y="129"/>
                    </a:lnTo>
                    <a:lnTo>
                      <a:pt x="449" y="123"/>
                    </a:lnTo>
                    <a:lnTo>
                      <a:pt x="449" y="123"/>
                    </a:lnTo>
                    <a:lnTo>
                      <a:pt x="458" y="116"/>
                    </a:lnTo>
                    <a:lnTo>
                      <a:pt x="460" y="115"/>
                    </a:lnTo>
                    <a:lnTo>
                      <a:pt x="460" y="115"/>
                    </a:lnTo>
                    <a:lnTo>
                      <a:pt x="466" y="110"/>
                    </a:lnTo>
                    <a:lnTo>
                      <a:pt x="470" y="108"/>
                    </a:lnTo>
                    <a:lnTo>
                      <a:pt x="470" y="108"/>
                    </a:lnTo>
                    <a:lnTo>
                      <a:pt x="474" y="103"/>
                    </a:lnTo>
                    <a:lnTo>
                      <a:pt x="474" y="103"/>
                    </a:lnTo>
                    <a:lnTo>
                      <a:pt x="492" y="122"/>
                    </a:lnTo>
                    <a:lnTo>
                      <a:pt x="508" y="140"/>
                    </a:lnTo>
                    <a:lnTo>
                      <a:pt x="522" y="161"/>
                    </a:lnTo>
                    <a:lnTo>
                      <a:pt x="535" y="184"/>
                    </a:lnTo>
                    <a:lnTo>
                      <a:pt x="545" y="206"/>
                    </a:lnTo>
                    <a:lnTo>
                      <a:pt x="552" y="230"/>
                    </a:lnTo>
                    <a:lnTo>
                      <a:pt x="558" y="255"/>
                    </a:lnTo>
                    <a:lnTo>
                      <a:pt x="560" y="280"/>
                    </a:lnTo>
                    <a:lnTo>
                      <a:pt x="443" y="280"/>
                    </a:lnTo>
                    <a:lnTo>
                      <a:pt x="443" y="280"/>
                    </a:lnTo>
                    <a:lnTo>
                      <a:pt x="442" y="268"/>
                    </a:lnTo>
                    <a:lnTo>
                      <a:pt x="442" y="266"/>
                    </a:lnTo>
                    <a:lnTo>
                      <a:pt x="442" y="266"/>
                    </a:lnTo>
                    <a:lnTo>
                      <a:pt x="441" y="247"/>
                    </a:lnTo>
                    <a:lnTo>
                      <a:pt x="441" y="244"/>
                    </a:lnTo>
                    <a:lnTo>
                      <a:pt x="441" y="244"/>
                    </a:lnTo>
                    <a:lnTo>
                      <a:pt x="438" y="227"/>
                    </a:lnTo>
                    <a:lnTo>
                      <a:pt x="438" y="225"/>
                    </a:lnTo>
                    <a:lnTo>
                      <a:pt x="438" y="225"/>
                    </a:lnTo>
                    <a:lnTo>
                      <a:pt x="436" y="206"/>
                    </a:lnTo>
                    <a:lnTo>
                      <a:pt x="436" y="206"/>
                    </a:lnTo>
                    <a:lnTo>
                      <a:pt x="433" y="189"/>
                    </a:lnTo>
                    <a:lnTo>
                      <a:pt x="432" y="186"/>
                    </a:lnTo>
                    <a:lnTo>
                      <a:pt x="432" y="186"/>
                    </a:lnTo>
                    <a:lnTo>
                      <a:pt x="429" y="170"/>
                    </a:lnTo>
                    <a:lnTo>
                      <a:pt x="429" y="167"/>
                    </a:lnTo>
                    <a:lnTo>
                      <a:pt x="429" y="167"/>
                    </a:lnTo>
                    <a:lnTo>
                      <a:pt x="424" y="152"/>
                    </a:lnTo>
                    <a:lnTo>
                      <a:pt x="424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" name="Freeform 27"/>
              <p:cNvSpPr>
                <a:spLocks noEditPoints="1"/>
              </p:cNvSpPr>
              <p:nvPr userDrawn="1"/>
            </p:nvSpPr>
            <p:spPr bwMode="auto">
              <a:xfrm>
                <a:off x="6662738" y="4357688"/>
                <a:ext cx="350838" cy="352425"/>
              </a:xfrm>
              <a:custGeom>
                <a:avLst/>
                <a:gdLst>
                  <a:gd name="T0" fmla="*/ 254 w 442"/>
                  <a:gd name="T1" fmla="*/ 35 h 442"/>
                  <a:gd name="T2" fmla="*/ 214 w 442"/>
                  <a:gd name="T3" fmla="*/ 12 h 442"/>
                  <a:gd name="T4" fmla="*/ 171 w 442"/>
                  <a:gd name="T5" fmla="*/ 1 h 442"/>
                  <a:gd name="T6" fmla="*/ 126 w 442"/>
                  <a:gd name="T7" fmla="*/ 3 h 442"/>
                  <a:gd name="T8" fmla="*/ 83 w 442"/>
                  <a:gd name="T9" fmla="*/ 17 h 442"/>
                  <a:gd name="T10" fmla="*/ 46 w 442"/>
                  <a:gd name="T11" fmla="*/ 45 h 442"/>
                  <a:gd name="T12" fmla="*/ 26 w 442"/>
                  <a:gd name="T13" fmla="*/ 70 h 442"/>
                  <a:gd name="T14" fmla="*/ 6 w 442"/>
                  <a:gd name="T15" fmla="*/ 112 h 442"/>
                  <a:gd name="T16" fmla="*/ 0 w 442"/>
                  <a:gd name="T17" fmla="*/ 157 h 442"/>
                  <a:gd name="T18" fmla="*/ 6 w 442"/>
                  <a:gd name="T19" fmla="*/ 201 h 442"/>
                  <a:gd name="T20" fmla="*/ 26 w 442"/>
                  <a:gd name="T21" fmla="*/ 242 h 442"/>
                  <a:gd name="T22" fmla="*/ 46 w 442"/>
                  <a:gd name="T23" fmla="*/ 267 h 442"/>
                  <a:gd name="T24" fmla="*/ 78 w 442"/>
                  <a:gd name="T25" fmla="*/ 291 h 442"/>
                  <a:gd name="T26" fmla="*/ 115 w 442"/>
                  <a:gd name="T27" fmla="*/ 306 h 442"/>
                  <a:gd name="T28" fmla="*/ 153 w 442"/>
                  <a:gd name="T29" fmla="*/ 312 h 442"/>
                  <a:gd name="T30" fmla="*/ 192 w 442"/>
                  <a:gd name="T31" fmla="*/ 308 h 442"/>
                  <a:gd name="T32" fmla="*/ 229 w 442"/>
                  <a:gd name="T33" fmla="*/ 295 h 442"/>
                  <a:gd name="T34" fmla="*/ 442 w 442"/>
                  <a:gd name="T35" fmla="*/ 397 h 442"/>
                  <a:gd name="T36" fmla="*/ 294 w 442"/>
                  <a:gd name="T37" fmla="*/ 229 h 442"/>
                  <a:gd name="T38" fmla="*/ 308 w 442"/>
                  <a:gd name="T39" fmla="*/ 193 h 442"/>
                  <a:gd name="T40" fmla="*/ 313 w 442"/>
                  <a:gd name="T41" fmla="*/ 153 h 442"/>
                  <a:gd name="T42" fmla="*/ 307 w 442"/>
                  <a:gd name="T43" fmla="*/ 115 h 442"/>
                  <a:gd name="T44" fmla="*/ 291 w 442"/>
                  <a:gd name="T45" fmla="*/ 78 h 442"/>
                  <a:gd name="T46" fmla="*/ 267 w 442"/>
                  <a:gd name="T47" fmla="*/ 45 h 442"/>
                  <a:gd name="T48" fmla="*/ 241 w 442"/>
                  <a:gd name="T49" fmla="*/ 241 h 442"/>
                  <a:gd name="T50" fmla="*/ 212 w 442"/>
                  <a:gd name="T51" fmla="*/ 262 h 442"/>
                  <a:gd name="T52" fmla="*/ 179 w 442"/>
                  <a:gd name="T53" fmla="*/ 274 h 442"/>
                  <a:gd name="T54" fmla="*/ 144 w 442"/>
                  <a:gd name="T55" fmla="*/ 275 h 442"/>
                  <a:gd name="T56" fmla="*/ 111 w 442"/>
                  <a:gd name="T57" fmla="*/ 267 h 442"/>
                  <a:gd name="T58" fmla="*/ 81 w 442"/>
                  <a:gd name="T59" fmla="*/ 249 h 442"/>
                  <a:gd name="T60" fmla="*/ 63 w 442"/>
                  <a:gd name="T61" fmla="*/ 232 h 442"/>
                  <a:gd name="T62" fmla="*/ 46 w 442"/>
                  <a:gd name="T63" fmla="*/ 201 h 442"/>
                  <a:gd name="T64" fmla="*/ 38 w 442"/>
                  <a:gd name="T65" fmla="*/ 167 h 442"/>
                  <a:gd name="T66" fmla="*/ 39 w 442"/>
                  <a:gd name="T67" fmla="*/ 133 h 442"/>
                  <a:gd name="T68" fmla="*/ 50 w 442"/>
                  <a:gd name="T69" fmla="*/ 100 h 442"/>
                  <a:gd name="T70" fmla="*/ 71 w 442"/>
                  <a:gd name="T71" fmla="*/ 71 h 442"/>
                  <a:gd name="T72" fmla="*/ 90 w 442"/>
                  <a:gd name="T73" fmla="*/ 56 h 442"/>
                  <a:gd name="T74" fmla="*/ 122 w 442"/>
                  <a:gd name="T75" fmla="*/ 42 h 442"/>
                  <a:gd name="T76" fmla="*/ 156 w 442"/>
                  <a:gd name="T77" fmla="*/ 36 h 442"/>
                  <a:gd name="T78" fmla="*/ 190 w 442"/>
                  <a:gd name="T79" fmla="*/ 42 h 442"/>
                  <a:gd name="T80" fmla="*/ 221 w 442"/>
                  <a:gd name="T81" fmla="*/ 56 h 442"/>
                  <a:gd name="T82" fmla="*/ 241 w 442"/>
                  <a:gd name="T83" fmla="*/ 71 h 442"/>
                  <a:gd name="T84" fmla="*/ 262 w 442"/>
                  <a:gd name="T85" fmla="*/ 100 h 442"/>
                  <a:gd name="T86" fmla="*/ 274 w 442"/>
                  <a:gd name="T87" fmla="*/ 133 h 442"/>
                  <a:gd name="T88" fmla="*/ 275 w 442"/>
                  <a:gd name="T89" fmla="*/ 167 h 442"/>
                  <a:gd name="T90" fmla="*/ 267 w 442"/>
                  <a:gd name="T91" fmla="*/ 201 h 442"/>
                  <a:gd name="T92" fmla="*/ 249 w 442"/>
                  <a:gd name="T93" fmla="*/ 2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42" h="442">
                    <a:moveTo>
                      <a:pt x="267" y="45"/>
                    </a:moveTo>
                    <a:lnTo>
                      <a:pt x="267" y="45"/>
                    </a:lnTo>
                    <a:lnTo>
                      <a:pt x="254" y="35"/>
                    </a:lnTo>
                    <a:lnTo>
                      <a:pt x="242" y="26"/>
                    </a:lnTo>
                    <a:lnTo>
                      <a:pt x="228" y="17"/>
                    </a:lnTo>
                    <a:lnTo>
                      <a:pt x="214" y="12"/>
                    </a:lnTo>
                    <a:lnTo>
                      <a:pt x="200" y="7"/>
                    </a:lnTo>
                    <a:lnTo>
                      <a:pt x="186" y="3"/>
                    </a:lnTo>
                    <a:lnTo>
                      <a:pt x="171" y="1"/>
                    </a:lnTo>
                    <a:lnTo>
                      <a:pt x="156" y="0"/>
                    </a:lnTo>
                    <a:lnTo>
                      <a:pt x="141" y="1"/>
                    </a:lnTo>
                    <a:lnTo>
                      <a:pt x="126" y="3"/>
                    </a:lnTo>
                    <a:lnTo>
                      <a:pt x="111" y="7"/>
                    </a:lnTo>
                    <a:lnTo>
                      <a:pt x="97" y="12"/>
                    </a:lnTo>
                    <a:lnTo>
                      <a:pt x="83" y="17"/>
                    </a:lnTo>
                    <a:lnTo>
                      <a:pt x="70" y="26"/>
                    </a:lnTo>
                    <a:lnTo>
                      <a:pt x="57" y="35"/>
                    </a:lnTo>
                    <a:lnTo>
                      <a:pt x="46" y="45"/>
                    </a:lnTo>
                    <a:lnTo>
                      <a:pt x="46" y="45"/>
                    </a:lnTo>
                    <a:lnTo>
                      <a:pt x="35" y="57"/>
                    </a:lnTo>
                    <a:lnTo>
                      <a:pt x="26" y="70"/>
                    </a:lnTo>
                    <a:lnTo>
                      <a:pt x="18" y="84"/>
                    </a:lnTo>
                    <a:lnTo>
                      <a:pt x="12" y="97"/>
                    </a:lnTo>
                    <a:lnTo>
                      <a:pt x="6" y="112"/>
                    </a:lnTo>
                    <a:lnTo>
                      <a:pt x="2" y="126"/>
                    </a:lnTo>
                    <a:lnTo>
                      <a:pt x="0" y="141"/>
                    </a:lnTo>
                    <a:lnTo>
                      <a:pt x="0" y="157"/>
                    </a:lnTo>
                    <a:lnTo>
                      <a:pt x="0" y="171"/>
                    </a:lnTo>
                    <a:lnTo>
                      <a:pt x="2" y="186"/>
                    </a:lnTo>
                    <a:lnTo>
                      <a:pt x="6" y="201"/>
                    </a:lnTo>
                    <a:lnTo>
                      <a:pt x="12" y="215"/>
                    </a:lnTo>
                    <a:lnTo>
                      <a:pt x="18" y="229"/>
                    </a:lnTo>
                    <a:lnTo>
                      <a:pt x="26" y="242"/>
                    </a:lnTo>
                    <a:lnTo>
                      <a:pt x="35" y="255"/>
                    </a:lnTo>
                    <a:lnTo>
                      <a:pt x="46" y="267"/>
                    </a:lnTo>
                    <a:lnTo>
                      <a:pt x="46" y="267"/>
                    </a:lnTo>
                    <a:lnTo>
                      <a:pt x="56" y="276"/>
                    </a:lnTo>
                    <a:lnTo>
                      <a:pt x="67" y="284"/>
                    </a:lnTo>
                    <a:lnTo>
                      <a:pt x="78" y="291"/>
                    </a:lnTo>
                    <a:lnTo>
                      <a:pt x="90" y="298"/>
                    </a:lnTo>
                    <a:lnTo>
                      <a:pt x="102" y="303"/>
                    </a:lnTo>
                    <a:lnTo>
                      <a:pt x="115" y="306"/>
                    </a:lnTo>
                    <a:lnTo>
                      <a:pt x="128" y="310"/>
                    </a:lnTo>
                    <a:lnTo>
                      <a:pt x="141" y="311"/>
                    </a:lnTo>
                    <a:lnTo>
                      <a:pt x="153" y="312"/>
                    </a:lnTo>
                    <a:lnTo>
                      <a:pt x="166" y="312"/>
                    </a:lnTo>
                    <a:lnTo>
                      <a:pt x="179" y="311"/>
                    </a:lnTo>
                    <a:lnTo>
                      <a:pt x="192" y="308"/>
                    </a:lnTo>
                    <a:lnTo>
                      <a:pt x="205" y="304"/>
                    </a:lnTo>
                    <a:lnTo>
                      <a:pt x="218" y="299"/>
                    </a:lnTo>
                    <a:lnTo>
                      <a:pt x="229" y="295"/>
                    </a:lnTo>
                    <a:lnTo>
                      <a:pt x="241" y="288"/>
                    </a:lnTo>
                    <a:lnTo>
                      <a:pt x="396" y="442"/>
                    </a:lnTo>
                    <a:lnTo>
                      <a:pt x="442" y="397"/>
                    </a:lnTo>
                    <a:lnTo>
                      <a:pt x="287" y="241"/>
                    </a:lnTo>
                    <a:lnTo>
                      <a:pt x="287" y="241"/>
                    </a:lnTo>
                    <a:lnTo>
                      <a:pt x="294" y="229"/>
                    </a:lnTo>
                    <a:lnTo>
                      <a:pt x="300" y="218"/>
                    </a:lnTo>
                    <a:lnTo>
                      <a:pt x="304" y="205"/>
                    </a:lnTo>
                    <a:lnTo>
                      <a:pt x="308" y="193"/>
                    </a:lnTo>
                    <a:lnTo>
                      <a:pt x="310" y="180"/>
                    </a:lnTo>
                    <a:lnTo>
                      <a:pt x="311" y="166"/>
                    </a:lnTo>
                    <a:lnTo>
                      <a:pt x="313" y="153"/>
                    </a:lnTo>
                    <a:lnTo>
                      <a:pt x="311" y="140"/>
                    </a:lnTo>
                    <a:lnTo>
                      <a:pt x="309" y="127"/>
                    </a:lnTo>
                    <a:lnTo>
                      <a:pt x="307" y="115"/>
                    </a:lnTo>
                    <a:lnTo>
                      <a:pt x="303" y="103"/>
                    </a:lnTo>
                    <a:lnTo>
                      <a:pt x="297" y="90"/>
                    </a:lnTo>
                    <a:lnTo>
                      <a:pt x="291" y="78"/>
                    </a:lnTo>
                    <a:lnTo>
                      <a:pt x="284" y="67"/>
                    </a:lnTo>
                    <a:lnTo>
                      <a:pt x="276" y="56"/>
                    </a:lnTo>
                    <a:lnTo>
                      <a:pt x="267" y="45"/>
                    </a:lnTo>
                    <a:lnTo>
                      <a:pt x="267" y="45"/>
                    </a:lnTo>
                    <a:close/>
                    <a:moveTo>
                      <a:pt x="241" y="241"/>
                    </a:moveTo>
                    <a:lnTo>
                      <a:pt x="241" y="241"/>
                    </a:lnTo>
                    <a:lnTo>
                      <a:pt x="232" y="249"/>
                    </a:lnTo>
                    <a:lnTo>
                      <a:pt x="221" y="256"/>
                    </a:lnTo>
                    <a:lnTo>
                      <a:pt x="212" y="262"/>
                    </a:lnTo>
                    <a:lnTo>
                      <a:pt x="201" y="267"/>
                    </a:lnTo>
                    <a:lnTo>
                      <a:pt x="190" y="271"/>
                    </a:lnTo>
                    <a:lnTo>
                      <a:pt x="179" y="274"/>
                    </a:lnTo>
                    <a:lnTo>
                      <a:pt x="167" y="275"/>
                    </a:lnTo>
                    <a:lnTo>
                      <a:pt x="156" y="276"/>
                    </a:lnTo>
                    <a:lnTo>
                      <a:pt x="144" y="275"/>
                    </a:lnTo>
                    <a:lnTo>
                      <a:pt x="133" y="274"/>
                    </a:lnTo>
                    <a:lnTo>
                      <a:pt x="122" y="271"/>
                    </a:lnTo>
                    <a:lnTo>
                      <a:pt x="111" y="267"/>
                    </a:lnTo>
                    <a:lnTo>
                      <a:pt x="101" y="262"/>
                    </a:lnTo>
                    <a:lnTo>
                      <a:pt x="90" y="256"/>
                    </a:lnTo>
                    <a:lnTo>
                      <a:pt x="81" y="249"/>
                    </a:lnTo>
                    <a:lnTo>
                      <a:pt x="71" y="241"/>
                    </a:lnTo>
                    <a:lnTo>
                      <a:pt x="71" y="241"/>
                    </a:lnTo>
                    <a:lnTo>
                      <a:pt x="63" y="232"/>
                    </a:lnTo>
                    <a:lnTo>
                      <a:pt x="56" y="222"/>
                    </a:lnTo>
                    <a:lnTo>
                      <a:pt x="50" y="212"/>
                    </a:lnTo>
                    <a:lnTo>
                      <a:pt x="46" y="201"/>
                    </a:lnTo>
                    <a:lnTo>
                      <a:pt x="41" y="191"/>
                    </a:lnTo>
                    <a:lnTo>
                      <a:pt x="39" y="179"/>
                    </a:lnTo>
                    <a:lnTo>
                      <a:pt x="38" y="167"/>
                    </a:lnTo>
                    <a:lnTo>
                      <a:pt x="36" y="157"/>
                    </a:lnTo>
                    <a:lnTo>
                      <a:pt x="38" y="145"/>
                    </a:lnTo>
                    <a:lnTo>
                      <a:pt x="39" y="133"/>
                    </a:lnTo>
                    <a:lnTo>
                      <a:pt x="41" y="123"/>
                    </a:lnTo>
                    <a:lnTo>
                      <a:pt x="46" y="111"/>
                    </a:lnTo>
                    <a:lnTo>
                      <a:pt x="50" y="100"/>
                    </a:lnTo>
                    <a:lnTo>
                      <a:pt x="56" y="90"/>
                    </a:lnTo>
                    <a:lnTo>
                      <a:pt x="63" y="81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1" y="63"/>
                    </a:lnTo>
                    <a:lnTo>
                      <a:pt x="90" y="56"/>
                    </a:lnTo>
                    <a:lnTo>
                      <a:pt x="101" y="50"/>
                    </a:lnTo>
                    <a:lnTo>
                      <a:pt x="111" y="45"/>
                    </a:lnTo>
                    <a:lnTo>
                      <a:pt x="122" y="42"/>
                    </a:lnTo>
                    <a:lnTo>
                      <a:pt x="133" y="38"/>
                    </a:lnTo>
                    <a:lnTo>
                      <a:pt x="144" y="37"/>
                    </a:lnTo>
                    <a:lnTo>
                      <a:pt x="156" y="36"/>
                    </a:lnTo>
                    <a:lnTo>
                      <a:pt x="167" y="37"/>
                    </a:lnTo>
                    <a:lnTo>
                      <a:pt x="179" y="38"/>
                    </a:lnTo>
                    <a:lnTo>
                      <a:pt x="190" y="42"/>
                    </a:lnTo>
                    <a:lnTo>
                      <a:pt x="201" y="45"/>
                    </a:lnTo>
                    <a:lnTo>
                      <a:pt x="212" y="50"/>
                    </a:lnTo>
                    <a:lnTo>
                      <a:pt x="221" y="56"/>
                    </a:lnTo>
                    <a:lnTo>
                      <a:pt x="232" y="63"/>
                    </a:lnTo>
                    <a:lnTo>
                      <a:pt x="241" y="71"/>
                    </a:lnTo>
                    <a:lnTo>
                      <a:pt x="241" y="71"/>
                    </a:lnTo>
                    <a:lnTo>
                      <a:pt x="249" y="81"/>
                    </a:lnTo>
                    <a:lnTo>
                      <a:pt x="256" y="90"/>
                    </a:lnTo>
                    <a:lnTo>
                      <a:pt x="262" y="100"/>
                    </a:lnTo>
                    <a:lnTo>
                      <a:pt x="267" y="111"/>
                    </a:lnTo>
                    <a:lnTo>
                      <a:pt x="270" y="123"/>
                    </a:lnTo>
                    <a:lnTo>
                      <a:pt x="274" y="133"/>
                    </a:lnTo>
                    <a:lnTo>
                      <a:pt x="275" y="145"/>
                    </a:lnTo>
                    <a:lnTo>
                      <a:pt x="275" y="157"/>
                    </a:lnTo>
                    <a:lnTo>
                      <a:pt x="275" y="167"/>
                    </a:lnTo>
                    <a:lnTo>
                      <a:pt x="274" y="179"/>
                    </a:lnTo>
                    <a:lnTo>
                      <a:pt x="270" y="191"/>
                    </a:lnTo>
                    <a:lnTo>
                      <a:pt x="267" y="201"/>
                    </a:lnTo>
                    <a:lnTo>
                      <a:pt x="262" y="212"/>
                    </a:lnTo>
                    <a:lnTo>
                      <a:pt x="256" y="222"/>
                    </a:lnTo>
                    <a:lnTo>
                      <a:pt x="249" y="232"/>
                    </a:lnTo>
                    <a:lnTo>
                      <a:pt x="241" y="241"/>
                    </a:lnTo>
                    <a:lnTo>
                      <a:pt x="241" y="2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73100" y="1484784"/>
            <a:ext cx="1818302" cy="2787179"/>
            <a:chOff x="673100" y="1604963"/>
            <a:chExt cx="1739900" cy="2667000"/>
          </a:xfrm>
        </p:grpSpPr>
        <p:sp>
          <p:nvSpPr>
            <p:cNvPr id="3" name="Freeform 8"/>
            <p:cNvSpPr>
              <a:spLocks/>
            </p:cNvSpPr>
            <p:nvPr userDrawn="1"/>
          </p:nvSpPr>
          <p:spPr bwMode="auto">
            <a:xfrm>
              <a:off x="941388" y="3846513"/>
              <a:ext cx="1204913" cy="425450"/>
            </a:xfrm>
            <a:custGeom>
              <a:avLst/>
              <a:gdLst>
                <a:gd name="T0" fmla="*/ 317 w 1518"/>
                <a:gd name="T1" fmla="*/ 537 h 537"/>
                <a:gd name="T2" fmla="*/ 285 w 1518"/>
                <a:gd name="T3" fmla="*/ 536 h 537"/>
                <a:gd name="T4" fmla="*/ 223 w 1518"/>
                <a:gd name="T5" fmla="*/ 525 h 537"/>
                <a:gd name="T6" fmla="*/ 166 w 1518"/>
                <a:gd name="T7" fmla="*/ 505 h 537"/>
                <a:gd name="T8" fmla="*/ 115 w 1518"/>
                <a:gd name="T9" fmla="*/ 476 h 537"/>
                <a:gd name="T10" fmla="*/ 71 w 1518"/>
                <a:gd name="T11" fmla="*/ 439 h 537"/>
                <a:gd name="T12" fmla="*/ 38 w 1518"/>
                <a:gd name="T13" fmla="*/ 397 h 537"/>
                <a:gd name="T14" fmla="*/ 19 w 1518"/>
                <a:gd name="T15" fmla="*/ 362 h 537"/>
                <a:gd name="T16" fmla="*/ 10 w 1518"/>
                <a:gd name="T17" fmla="*/ 336 h 537"/>
                <a:gd name="T18" fmla="*/ 4 w 1518"/>
                <a:gd name="T19" fmla="*/ 310 h 537"/>
                <a:gd name="T20" fmla="*/ 0 w 1518"/>
                <a:gd name="T21" fmla="*/ 283 h 537"/>
                <a:gd name="T22" fmla="*/ 0 w 1518"/>
                <a:gd name="T23" fmla="*/ 269 h 537"/>
                <a:gd name="T24" fmla="*/ 1 w 1518"/>
                <a:gd name="T25" fmla="*/ 241 h 537"/>
                <a:gd name="T26" fmla="*/ 6 w 1518"/>
                <a:gd name="T27" fmla="*/ 215 h 537"/>
                <a:gd name="T28" fmla="*/ 14 w 1518"/>
                <a:gd name="T29" fmla="*/ 190 h 537"/>
                <a:gd name="T30" fmla="*/ 25 w 1518"/>
                <a:gd name="T31" fmla="*/ 165 h 537"/>
                <a:gd name="T32" fmla="*/ 54 w 1518"/>
                <a:gd name="T33" fmla="*/ 119 h 537"/>
                <a:gd name="T34" fmla="*/ 93 w 1518"/>
                <a:gd name="T35" fmla="*/ 79 h 537"/>
                <a:gd name="T36" fmla="*/ 139 w 1518"/>
                <a:gd name="T37" fmla="*/ 47 h 537"/>
                <a:gd name="T38" fmla="*/ 193 w 1518"/>
                <a:gd name="T39" fmla="*/ 22 h 537"/>
                <a:gd name="T40" fmla="*/ 253 w 1518"/>
                <a:gd name="T41" fmla="*/ 6 h 537"/>
                <a:gd name="T42" fmla="*/ 317 w 1518"/>
                <a:gd name="T43" fmla="*/ 0 h 537"/>
                <a:gd name="T44" fmla="*/ 1201 w 1518"/>
                <a:gd name="T45" fmla="*/ 0 h 537"/>
                <a:gd name="T46" fmla="*/ 1265 w 1518"/>
                <a:gd name="T47" fmla="*/ 6 h 537"/>
                <a:gd name="T48" fmla="*/ 1324 w 1518"/>
                <a:gd name="T49" fmla="*/ 22 h 537"/>
                <a:gd name="T50" fmla="*/ 1378 w 1518"/>
                <a:gd name="T51" fmla="*/ 47 h 537"/>
                <a:gd name="T52" fmla="*/ 1425 w 1518"/>
                <a:gd name="T53" fmla="*/ 79 h 537"/>
                <a:gd name="T54" fmla="*/ 1464 w 1518"/>
                <a:gd name="T55" fmla="*/ 119 h 537"/>
                <a:gd name="T56" fmla="*/ 1493 w 1518"/>
                <a:gd name="T57" fmla="*/ 165 h 537"/>
                <a:gd name="T58" fmla="*/ 1508 w 1518"/>
                <a:gd name="T59" fmla="*/ 202 h 537"/>
                <a:gd name="T60" fmla="*/ 1515 w 1518"/>
                <a:gd name="T61" fmla="*/ 229 h 537"/>
                <a:gd name="T62" fmla="*/ 1518 w 1518"/>
                <a:gd name="T63" fmla="*/ 255 h 537"/>
                <a:gd name="T64" fmla="*/ 1518 w 1518"/>
                <a:gd name="T65" fmla="*/ 269 h 537"/>
                <a:gd name="T66" fmla="*/ 1517 w 1518"/>
                <a:gd name="T67" fmla="*/ 296 h 537"/>
                <a:gd name="T68" fmla="*/ 1512 w 1518"/>
                <a:gd name="T69" fmla="*/ 323 h 537"/>
                <a:gd name="T70" fmla="*/ 1505 w 1518"/>
                <a:gd name="T71" fmla="*/ 349 h 537"/>
                <a:gd name="T72" fmla="*/ 1493 w 1518"/>
                <a:gd name="T73" fmla="*/ 373 h 537"/>
                <a:gd name="T74" fmla="*/ 1464 w 1518"/>
                <a:gd name="T75" fmla="*/ 419 h 537"/>
                <a:gd name="T76" fmla="*/ 1425 w 1518"/>
                <a:gd name="T77" fmla="*/ 458 h 537"/>
                <a:gd name="T78" fmla="*/ 1378 w 1518"/>
                <a:gd name="T79" fmla="*/ 491 h 537"/>
                <a:gd name="T80" fmla="*/ 1324 w 1518"/>
                <a:gd name="T81" fmla="*/ 516 h 537"/>
                <a:gd name="T82" fmla="*/ 1265 w 1518"/>
                <a:gd name="T83" fmla="*/ 532 h 537"/>
                <a:gd name="T84" fmla="*/ 1201 w 1518"/>
                <a:gd name="T85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8" h="537">
                  <a:moveTo>
                    <a:pt x="1201" y="537"/>
                  </a:moveTo>
                  <a:lnTo>
                    <a:pt x="317" y="537"/>
                  </a:lnTo>
                  <a:lnTo>
                    <a:pt x="317" y="537"/>
                  </a:lnTo>
                  <a:lnTo>
                    <a:pt x="285" y="536"/>
                  </a:lnTo>
                  <a:lnTo>
                    <a:pt x="253" y="532"/>
                  </a:lnTo>
                  <a:lnTo>
                    <a:pt x="223" y="525"/>
                  </a:lnTo>
                  <a:lnTo>
                    <a:pt x="193" y="516"/>
                  </a:lnTo>
                  <a:lnTo>
                    <a:pt x="166" y="505"/>
                  </a:lnTo>
                  <a:lnTo>
                    <a:pt x="139" y="491"/>
                  </a:lnTo>
                  <a:lnTo>
                    <a:pt x="115" y="476"/>
                  </a:lnTo>
                  <a:lnTo>
                    <a:pt x="93" y="458"/>
                  </a:lnTo>
                  <a:lnTo>
                    <a:pt x="71" y="439"/>
                  </a:lnTo>
                  <a:lnTo>
                    <a:pt x="54" y="419"/>
                  </a:lnTo>
                  <a:lnTo>
                    <a:pt x="38" y="397"/>
                  </a:lnTo>
                  <a:lnTo>
                    <a:pt x="25" y="373"/>
                  </a:lnTo>
                  <a:lnTo>
                    <a:pt x="19" y="362"/>
                  </a:lnTo>
                  <a:lnTo>
                    <a:pt x="14" y="349"/>
                  </a:lnTo>
                  <a:lnTo>
                    <a:pt x="10" y="336"/>
                  </a:lnTo>
                  <a:lnTo>
                    <a:pt x="6" y="323"/>
                  </a:lnTo>
                  <a:lnTo>
                    <a:pt x="4" y="310"/>
                  </a:lnTo>
                  <a:lnTo>
                    <a:pt x="1" y="296"/>
                  </a:lnTo>
                  <a:lnTo>
                    <a:pt x="0" y="283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0" y="255"/>
                  </a:lnTo>
                  <a:lnTo>
                    <a:pt x="1" y="241"/>
                  </a:lnTo>
                  <a:lnTo>
                    <a:pt x="4" y="229"/>
                  </a:lnTo>
                  <a:lnTo>
                    <a:pt x="6" y="215"/>
                  </a:lnTo>
                  <a:lnTo>
                    <a:pt x="10" y="202"/>
                  </a:lnTo>
                  <a:lnTo>
                    <a:pt x="14" y="190"/>
                  </a:lnTo>
                  <a:lnTo>
                    <a:pt x="19" y="177"/>
                  </a:lnTo>
                  <a:lnTo>
                    <a:pt x="25" y="165"/>
                  </a:lnTo>
                  <a:lnTo>
                    <a:pt x="38" y="141"/>
                  </a:lnTo>
                  <a:lnTo>
                    <a:pt x="54" y="119"/>
                  </a:lnTo>
                  <a:lnTo>
                    <a:pt x="71" y="98"/>
                  </a:lnTo>
                  <a:lnTo>
                    <a:pt x="93" y="79"/>
                  </a:lnTo>
                  <a:lnTo>
                    <a:pt x="115" y="62"/>
                  </a:lnTo>
                  <a:lnTo>
                    <a:pt x="139" y="47"/>
                  </a:lnTo>
                  <a:lnTo>
                    <a:pt x="166" y="33"/>
                  </a:lnTo>
                  <a:lnTo>
                    <a:pt x="193" y="22"/>
                  </a:lnTo>
                  <a:lnTo>
                    <a:pt x="223" y="13"/>
                  </a:lnTo>
                  <a:lnTo>
                    <a:pt x="253" y="6"/>
                  </a:lnTo>
                  <a:lnTo>
                    <a:pt x="285" y="1"/>
                  </a:lnTo>
                  <a:lnTo>
                    <a:pt x="317" y="0"/>
                  </a:lnTo>
                  <a:lnTo>
                    <a:pt x="1201" y="0"/>
                  </a:lnTo>
                  <a:lnTo>
                    <a:pt x="1201" y="0"/>
                  </a:lnTo>
                  <a:lnTo>
                    <a:pt x="1233" y="1"/>
                  </a:lnTo>
                  <a:lnTo>
                    <a:pt x="1265" y="6"/>
                  </a:lnTo>
                  <a:lnTo>
                    <a:pt x="1295" y="13"/>
                  </a:lnTo>
                  <a:lnTo>
                    <a:pt x="1324" y="22"/>
                  </a:lnTo>
                  <a:lnTo>
                    <a:pt x="1353" y="33"/>
                  </a:lnTo>
                  <a:lnTo>
                    <a:pt x="1378" y="47"/>
                  </a:lnTo>
                  <a:lnTo>
                    <a:pt x="1403" y="62"/>
                  </a:lnTo>
                  <a:lnTo>
                    <a:pt x="1425" y="79"/>
                  </a:lnTo>
                  <a:lnTo>
                    <a:pt x="1446" y="98"/>
                  </a:lnTo>
                  <a:lnTo>
                    <a:pt x="1464" y="119"/>
                  </a:lnTo>
                  <a:lnTo>
                    <a:pt x="1481" y="141"/>
                  </a:lnTo>
                  <a:lnTo>
                    <a:pt x="1493" y="165"/>
                  </a:lnTo>
                  <a:lnTo>
                    <a:pt x="1505" y="190"/>
                  </a:lnTo>
                  <a:lnTo>
                    <a:pt x="1508" y="202"/>
                  </a:lnTo>
                  <a:lnTo>
                    <a:pt x="1512" y="215"/>
                  </a:lnTo>
                  <a:lnTo>
                    <a:pt x="1515" y="229"/>
                  </a:lnTo>
                  <a:lnTo>
                    <a:pt x="1517" y="241"/>
                  </a:lnTo>
                  <a:lnTo>
                    <a:pt x="1518" y="255"/>
                  </a:lnTo>
                  <a:lnTo>
                    <a:pt x="1518" y="269"/>
                  </a:lnTo>
                  <a:lnTo>
                    <a:pt x="1518" y="269"/>
                  </a:lnTo>
                  <a:lnTo>
                    <a:pt x="1518" y="283"/>
                  </a:lnTo>
                  <a:lnTo>
                    <a:pt x="1517" y="296"/>
                  </a:lnTo>
                  <a:lnTo>
                    <a:pt x="1515" y="310"/>
                  </a:lnTo>
                  <a:lnTo>
                    <a:pt x="1512" y="323"/>
                  </a:lnTo>
                  <a:lnTo>
                    <a:pt x="1508" y="336"/>
                  </a:lnTo>
                  <a:lnTo>
                    <a:pt x="1505" y="349"/>
                  </a:lnTo>
                  <a:lnTo>
                    <a:pt x="1499" y="362"/>
                  </a:lnTo>
                  <a:lnTo>
                    <a:pt x="1493" y="373"/>
                  </a:lnTo>
                  <a:lnTo>
                    <a:pt x="1481" y="397"/>
                  </a:lnTo>
                  <a:lnTo>
                    <a:pt x="1464" y="419"/>
                  </a:lnTo>
                  <a:lnTo>
                    <a:pt x="1446" y="439"/>
                  </a:lnTo>
                  <a:lnTo>
                    <a:pt x="1425" y="458"/>
                  </a:lnTo>
                  <a:lnTo>
                    <a:pt x="1403" y="476"/>
                  </a:lnTo>
                  <a:lnTo>
                    <a:pt x="1378" y="491"/>
                  </a:lnTo>
                  <a:lnTo>
                    <a:pt x="1353" y="505"/>
                  </a:lnTo>
                  <a:lnTo>
                    <a:pt x="1324" y="516"/>
                  </a:lnTo>
                  <a:lnTo>
                    <a:pt x="1295" y="525"/>
                  </a:lnTo>
                  <a:lnTo>
                    <a:pt x="1265" y="532"/>
                  </a:lnTo>
                  <a:lnTo>
                    <a:pt x="1233" y="536"/>
                  </a:lnTo>
                  <a:lnTo>
                    <a:pt x="1201" y="537"/>
                  </a:lnTo>
                  <a:lnTo>
                    <a:pt x="1201" y="537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" name="Freeform 9"/>
            <p:cNvSpPr>
              <a:spLocks/>
            </p:cNvSpPr>
            <p:nvPr userDrawn="1"/>
          </p:nvSpPr>
          <p:spPr bwMode="auto">
            <a:xfrm>
              <a:off x="673100" y="1604963"/>
              <a:ext cx="1739900" cy="1989138"/>
            </a:xfrm>
            <a:custGeom>
              <a:avLst/>
              <a:gdLst>
                <a:gd name="T0" fmla="*/ 1834 w 2193"/>
                <a:gd name="T1" fmla="*/ 284 h 2505"/>
                <a:gd name="T2" fmla="*/ 1709 w 2193"/>
                <a:gd name="T3" fmla="*/ 186 h 2505"/>
                <a:gd name="T4" fmla="*/ 1571 w 2193"/>
                <a:gd name="T5" fmla="*/ 107 h 2505"/>
                <a:gd name="T6" fmla="*/ 1422 w 2193"/>
                <a:gd name="T7" fmla="*/ 49 h 2505"/>
                <a:gd name="T8" fmla="*/ 1264 w 2193"/>
                <a:gd name="T9" fmla="*/ 12 h 2505"/>
                <a:gd name="T10" fmla="*/ 1097 w 2193"/>
                <a:gd name="T11" fmla="*/ 0 h 2505"/>
                <a:gd name="T12" fmla="*/ 985 w 2193"/>
                <a:gd name="T13" fmla="*/ 5 h 2505"/>
                <a:gd name="T14" fmla="*/ 824 w 2193"/>
                <a:gd name="T15" fmla="*/ 34 h 2505"/>
                <a:gd name="T16" fmla="*/ 670 w 2193"/>
                <a:gd name="T17" fmla="*/ 85 h 2505"/>
                <a:gd name="T18" fmla="*/ 529 w 2193"/>
                <a:gd name="T19" fmla="*/ 158 h 2505"/>
                <a:gd name="T20" fmla="*/ 399 w 2193"/>
                <a:gd name="T21" fmla="*/ 250 h 2505"/>
                <a:gd name="T22" fmla="*/ 322 w 2193"/>
                <a:gd name="T23" fmla="*/ 320 h 2505"/>
                <a:gd name="T24" fmla="*/ 219 w 2193"/>
                <a:gd name="T25" fmla="*/ 439 h 2505"/>
                <a:gd name="T26" fmla="*/ 133 w 2193"/>
                <a:gd name="T27" fmla="*/ 573 h 2505"/>
                <a:gd name="T28" fmla="*/ 67 w 2193"/>
                <a:gd name="T29" fmla="*/ 719 h 2505"/>
                <a:gd name="T30" fmla="*/ 23 w 2193"/>
                <a:gd name="T31" fmla="*/ 875 h 2505"/>
                <a:gd name="T32" fmla="*/ 3 w 2193"/>
                <a:gd name="T33" fmla="*/ 1039 h 2505"/>
                <a:gd name="T34" fmla="*/ 2 w 2193"/>
                <a:gd name="T35" fmla="*/ 1139 h 2505"/>
                <a:gd name="T36" fmla="*/ 12 w 2193"/>
                <a:gd name="T37" fmla="*/ 1266 h 2505"/>
                <a:gd name="T38" fmla="*/ 32 w 2193"/>
                <a:gd name="T39" fmla="*/ 1385 h 2505"/>
                <a:gd name="T40" fmla="*/ 62 w 2193"/>
                <a:gd name="T41" fmla="*/ 1496 h 2505"/>
                <a:gd name="T42" fmla="*/ 102 w 2193"/>
                <a:gd name="T43" fmla="*/ 1600 h 2505"/>
                <a:gd name="T44" fmla="*/ 148 w 2193"/>
                <a:gd name="T45" fmla="*/ 1695 h 2505"/>
                <a:gd name="T46" fmla="*/ 184 w 2193"/>
                <a:gd name="T47" fmla="*/ 1756 h 2505"/>
                <a:gd name="T48" fmla="*/ 239 w 2193"/>
                <a:gd name="T49" fmla="*/ 1838 h 2505"/>
                <a:gd name="T50" fmla="*/ 300 w 2193"/>
                <a:gd name="T51" fmla="*/ 1915 h 2505"/>
                <a:gd name="T52" fmla="*/ 432 w 2193"/>
                <a:gd name="T53" fmla="*/ 2049 h 2505"/>
                <a:gd name="T54" fmla="*/ 488 w 2193"/>
                <a:gd name="T55" fmla="*/ 2103 h 2505"/>
                <a:gd name="T56" fmla="*/ 516 w 2193"/>
                <a:gd name="T57" fmla="*/ 2146 h 2505"/>
                <a:gd name="T58" fmla="*/ 557 w 2193"/>
                <a:gd name="T59" fmla="*/ 2226 h 2505"/>
                <a:gd name="T60" fmla="*/ 591 w 2193"/>
                <a:gd name="T61" fmla="*/ 2314 h 2505"/>
                <a:gd name="T62" fmla="*/ 593 w 2193"/>
                <a:gd name="T63" fmla="*/ 2429 h 2505"/>
                <a:gd name="T64" fmla="*/ 601 w 2193"/>
                <a:gd name="T65" fmla="*/ 2453 h 2505"/>
                <a:gd name="T66" fmla="*/ 621 w 2193"/>
                <a:gd name="T67" fmla="*/ 2475 h 2505"/>
                <a:gd name="T68" fmla="*/ 648 w 2193"/>
                <a:gd name="T69" fmla="*/ 2491 h 2505"/>
                <a:gd name="T70" fmla="*/ 682 w 2193"/>
                <a:gd name="T71" fmla="*/ 2501 h 2505"/>
                <a:gd name="T72" fmla="*/ 721 w 2193"/>
                <a:gd name="T73" fmla="*/ 2505 h 2505"/>
                <a:gd name="T74" fmla="*/ 1474 w 2193"/>
                <a:gd name="T75" fmla="*/ 2505 h 2505"/>
                <a:gd name="T76" fmla="*/ 1510 w 2193"/>
                <a:gd name="T77" fmla="*/ 2498 h 2505"/>
                <a:gd name="T78" fmla="*/ 1541 w 2193"/>
                <a:gd name="T79" fmla="*/ 2486 h 2505"/>
                <a:gd name="T80" fmla="*/ 1566 w 2193"/>
                <a:gd name="T81" fmla="*/ 2467 h 2505"/>
                <a:gd name="T82" fmla="*/ 1583 w 2193"/>
                <a:gd name="T83" fmla="*/ 2446 h 2505"/>
                <a:gd name="T84" fmla="*/ 1588 w 2193"/>
                <a:gd name="T85" fmla="*/ 2421 h 2505"/>
                <a:gd name="T86" fmla="*/ 1588 w 2193"/>
                <a:gd name="T87" fmla="*/ 2309 h 2505"/>
                <a:gd name="T88" fmla="*/ 1605 w 2193"/>
                <a:gd name="T89" fmla="*/ 2256 h 2505"/>
                <a:gd name="T90" fmla="*/ 1628 w 2193"/>
                <a:gd name="T91" fmla="*/ 2205 h 2505"/>
                <a:gd name="T92" fmla="*/ 1676 w 2193"/>
                <a:gd name="T93" fmla="*/ 2114 h 2505"/>
                <a:gd name="T94" fmla="*/ 1735 w 2193"/>
                <a:gd name="T95" fmla="*/ 2050 h 2505"/>
                <a:gd name="T96" fmla="*/ 1865 w 2193"/>
                <a:gd name="T97" fmla="*/ 1920 h 2505"/>
                <a:gd name="T98" fmla="*/ 1949 w 2193"/>
                <a:gd name="T99" fmla="*/ 1820 h 2505"/>
                <a:gd name="T100" fmla="*/ 2007 w 2193"/>
                <a:gd name="T101" fmla="*/ 1737 h 2505"/>
                <a:gd name="T102" fmla="*/ 2043 w 2193"/>
                <a:gd name="T103" fmla="*/ 1678 h 2505"/>
                <a:gd name="T104" fmla="*/ 2093 w 2193"/>
                <a:gd name="T105" fmla="*/ 1580 h 2505"/>
                <a:gd name="T106" fmla="*/ 2135 w 2193"/>
                <a:gd name="T107" fmla="*/ 1473 h 2505"/>
                <a:gd name="T108" fmla="*/ 2156 w 2193"/>
                <a:gd name="T109" fmla="*/ 1397 h 2505"/>
                <a:gd name="T110" fmla="*/ 2180 w 2193"/>
                <a:gd name="T111" fmla="*/ 1274 h 2505"/>
                <a:gd name="T112" fmla="*/ 2193 w 2193"/>
                <a:gd name="T113" fmla="*/ 1142 h 2505"/>
                <a:gd name="T114" fmla="*/ 2193 w 2193"/>
                <a:gd name="T115" fmla="*/ 1093 h 2505"/>
                <a:gd name="T116" fmla="*/ 2180 w 2193"/>
                <a:gd name="T117" fmla="*/ 926 h 2505"/>
                <a:gd name="T118" fmla="*/ 2144 w 2193"/>
                <a:gd name="T119" fmla="*/ 768 h 2505"/>
                <a:gd name="T120" fmla="*/ 2085 w 2193"/>
                <a:gd name="T121" fmla="*/ 619 h 2505"/>
                <a:gd name="T122" fmla="*/ 2006 w 2193"/>
                <a:gd name="T123" fmla="*/ 482 h 2505"/>
                <a:gd name="T124" fmla="*/ 1908 w 2193"/>
                <a:gd name="T125" fmla="*/ 358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93" h="2505">
                  <a:moveTo>
                    <a:pt x="1871" y="320"/>
                  </a:moveTo>
                  <a:lnTo>
                    <a:pt x="1871" y="320"/>
                  </a:lnTo>
                  <a:lnTo>
                    <a:pt x="1834" y="284"/>
                  </a:lnTo>
                  <a:lnTo>
                    <a:pt x="1794" y="250"/>
                  </a:lnTo>
                  <a:lnTo>
                    <a:pt x="1752" y="217"/>
                  </a:lnTo>
                  <a:lnTo>
                    <a:pt x="1709" y="186"/>
                  </a:lnTo>
                  <a:lnTo>
                    <a:pt x="1666" y="158"/>
                  </a:lnTo>
                  <a:lnTo>
                    <a:pt x="1619" y="132"/>
                  </a:lnTo>
                  <a:lnTo>
                    <a:pt x="1571" y="107"/>
                  </a:lnTo>
                  <a:lnTo>
                    <a:pt x="1524" y="85"/>
                  </a:lnTo>
                  <a:lnTo>
                    <a:pt x="1474" y="65"/>
                  </a:lnTo>
                  <a:lnTo>
                    <a:pt x="1422" y="49"/>
                  </a:lnTo>
                  <a:lnTo>
                    <a:pt x="1371" y="34"/>
                  </a:lnTo>
                  <a:lnTo>
                    <a:pt x="1318" y="21"/>
                  </a:lnTo>
                  <a:lnTo>
                    <a:pt x="1264" y="12"/>
                  </a:lnTo>
                  <a:lnTo>
                    <a:pt x="1209" y="5"/>
                  </a:lnTo>
                  <a:lnTo>
                    <a:pt x="1154" y="1"/>
                  </a:lnTo>
                  <a:lnTo>
                    <a:pt x="1097" y="0"/>
                  </a:lnTo>
                  <a:lnTo>
                    <a:pt x="1097" y="0"/>
                  </a:lnTo>
                  <a:lnTo>
                    <a:pt x="1041" y="1"/>
                  </a:lnTo>
                  <a:lnTo>
                    <a:pt x="985" y="5"/>
                  </a:lnTo>
                  <a:lnTo>
                    <a:pt x="930" y="12"/>
                  </a:lnTo>
                  <a:lnTo>
                    <a:pt x="876" y="21"/>
                  </a:lnTo>
                  <a:lnTo>
                    <a:pt x="824" y="34"/>
                  </a:lnTo>
                  <a:lnTo>
                    <a:pt x="771" y="49"/>
                  </a:lnTo>
                  <a:lnTo>
                    <a:pt x="721" y="66"/>
                  </a:lnTo>
                  <a:lnTo>
                    <a:pt x="670" y="85"/>
                  </a:lnTo>
                  <a:lnTo>
                    <a:pt x="621" y="108"/>
                  </a:lnTo>
                  <a:lnTo>
                    <a:pt x="574" y="132"/>
                  </a:lnTo>
                  <a:lnTo>
                    <a:pt x="529" y="158"/>
                  </a:lnTo>
                  <a:lnTo>
                    <a:pt x="483" y="187"/>
                  </a:lnTo>
                  <a:lnTo>
                    <a:pt x="441" y="217"/>
                  </a:lnTo>
                  <a:lnTo>
                    <a:pt x="399" y="250"/>
                  </a:lnTo>
                  <a:lnTo>
                    <a:pt x="360" y="284"/>
                  </a:lnTo>
                  <a:lnTo>
                    <a:pt x="322" y="320"/>
                  </a:lnTo>
                  <a:lnTo>
                    <a:pt x="322" y="320"/>
                  </a:lnTo>
                  <a:lnTo>
                    <a:pt x="285" y="359"/>
                  </a:lnTo>
                  <a:lnTo>
                    <a:pt x="251" y="398"/>
                  </a:lnTo>
                  <a:lnTo>
                    <a:pt x="219" y="439"/>
                  </a:lnTo>
                  <a:lnTo>
                    <a:pt x="189" y="483"/>
                  </a:lnTo>
                  <a:lnTo>
                    <a:pt x="160" y="527"/>
                  </a:lnTo>
                  <a:lnTo>
                    <a:pt x="133" y="573"/>
                  </a:lnTo>
                  <a:lnTo>
                    <a:pt x="109" y="620"/>
                  </a:lnTo>
                  <a:lnTo>
                    <a:pt x="87" y="669"/>
                  </a:lnTo>
                  <a:lnTo>
                    <a:pt x="67" y="719"/>
                  </a:lnTo>
                  <a:lnTo>
                    <a:pt x="51" y="769"/>
                  </a:lnTo>
                  <a:lnTo>
                    <a:pt x="35" y="822"/>
                  </a:lnTo>
                  <a:lnTo>
                    <a:pt x="23" y="875"/>
                  </a:lnTo>
                  <a:lnTo>
                    <a:pt x="13" y="929"/>
                  </a:lnTo>
                  <a:lnTo>
                    <a:pt x="7" y="984"/>
                  </a:lnTo>
                  <a:lnTo>
                    <a:pt x="3" y="1039"/>
                  </a:lnTo>
                  <a:lnTo>
                    <a:pt x="0" y="1095"/>
                  </a:lnTo>
                  <a:lnTo>
                    <a:pt x="0" y="1095"/>
                  </a:lnTo>
                  <a:lnTo>
                    <a:pt x="2" y="1139"/>
                  </a:lnTo>
                  <a:lnTo>
                    <a:pt x="3" y="1182"/>
                  </a:lnTo>
                  <a:lnTo>
                    <a:pt x="7" y="1225"/>
                  </a:lnTo>
                  <a:lnTo>
                    <a:pt x="12" y="1266"/>
                  </a:lnTo>
                  <a:lnTo>
                    <a:pt x="17" y="1306"/>
                  </a:lnTo>
                  <a:lnTo>
                    <a:pt x="24" y="1346"/>
                  </a:lnTo>
                  <a:lnTo>
                    <a:pt x="32" y="1385"/>
                  </a:lnTo>
                  <a:lnTo>
                    <a:pt x="40" y="1423"/>
                  </a:lnTo>
                  <a:lnTo>
                    <a:pt x="51" y="1459"/>
                  </a:lnTo>
                  <a:lnTo>
                    <a:pt x="62" y="1496"/>
                  </a:lnTo>
                  <a:lnTo>
                    <a:pt x="74" y="1531"/>
                  </a:lnTo>
                  <a:lnTo>
                    <a:pt x="87" y="1566"/>
                  </a:lnTo>
                  <a:lnTo>
                    <a:pt x="102" y="1600"/>
                  </a:lnTo>
                  <a:lnTo>
                    <a:pt x="116" y="1633"/>
                  </a:lnTo>
                  <a:lnTo>
                    <a:pt x="132" y="1665"/>
                  </a:lnTo>
                  <a:lnTo>
                    <a:pt x="148" y="1695"/>
                  </a:lnTo>
                  <a:lnTo>
                    <a:pt x="148" y="1695"/>
                  </a:lnTo>
                  <a:lnTo>
                    <a:pt x="166" y="1725"/>
                  </a:lnTo>
                  <a:lnTo>
                    <a:pt x="184" y="1756"/>
                  </a:lnTo>
                  <a:lnTo>
                    <a:pt x="201" y="1783"/>
                  </a:lnTo>
                  <a:lnTo>
                    <a:pt x="220" y="1811"/>
                  </a:lnTo>
                  <a:lnTo>
                    <a:pt x="239" y="1838"/>
                  </a:lnTo>
                  <a:lnTo>
                    <a:pt x="259" y="1865"/>
                  </a:lnTo>
                  <a:lnTo>
                    <a:pt x="279" y="1890"/>
                  </a:lnTo>
                  <a:lnTo>
                    <a:pt x="300" y="1915"/>
                  </a:lnTo>
                  <a:lnTo>
                    <a:pt x="343" y="1961"/>
                  </a:lnTo>
                  <a:lnTo>
                    <a:pt x="387" y="2006"/>
                  </a:lnTo>
                  <a:lnTo>
                    <a:pt x="432" y="2049"/>
                  </a:lnTo>
                  <a:lnTo>
                    <a:pt x="477" y="2088"/>
                  </a:lnTo>
                  <a:lnTo>
                    <a:pt x="477" y="2088"/>
                  </a:lnTo>
                  <a:lnTo>
                    <a:pt x="488" y="2103"/>
                  </a:lnTo>
                  <a:lnTo>
                    <a:pt x="502" y="2124"/>
                  </a:lnTo>
                  <a:lnTo>
                    <a:pt x="502" y="2124"/>
                  </a:lnTo>
                  <a:lnTo>
                    <a:pt x="516" y="2146"/>
                  </a:lnTo>
                  <a:lnTo>
                    <a:pt x="530" y="2171"/>
                  </a:lnTo>
                  <a:lnTo>
                    <a:pt x="544" y="2198"/>
                  </a:lnTo>
                  <a:lnTo>
                    <a:pt x="557" y="2226"/>
                  </a:lnTo>
                  <a:lnTo>
                    <a:pt x="557" y="2226"/>
                  </a:lnTo>
                  <a:lnTo>
                    <a:pt x="576" y="2270"/>
                  </a:lnTo>
                  <a:lnTo>
                    <a:pt x="591" y="2314"/>
                  </a:lnTo>
                  <a:lnTo>
                    <a:pt x="591" y="2421"/>
                  </a:lnTo>
                  <a:lnTo>
                    <a:pt x="591" y="2421"/>
                  </a:lnTo>
                  <a:lnTo>
                    <a:pt x="593" y="2429"/>
                  </a:lnTo>
                  <a:lnTo>
                    <a:pt x="594" y="2437"/>
                  </a:lnTo>
                  <a:lnTo>
                    <a:pt x="598" y="2446"/>
                  </a:lnTo>
                  <a:lnTo>
                    <a:pt x="601" y="2453"/>
                  </a:lnTo>
                  <a:lnTo>
                    <a:pt x="608" y="2461"/>
                  </a:lnTo>
                  <a:lnTo>
                    <a:pt x="614" y="2467"/>
                  </a:lnTo>
                  <a:lnTo>
                    <a:pt x="621" y="2475"/>
                  </a:lnTo>
                  <a:lnTo>
                    <a:pt x="629" y="2480"/>
                  </a:lnTo>
                  <a:lnTo>
                    <a:pt x="638" y="2486"/>
                  </a:lnTo>
                  <a:lnTo>
                    <a:pt x="648" y="2491"/>
                  </a:lnTo>
                  <a:lnTo>
                    <a:pt x="659" y="2495"/>
                  </a:lnTo>
                  <a:lnTo>
                    <a:pt x="670" y="2498"/>
                  </a:lnTo>
                  <a:lnTo>
                    <a:pt x="682" y="2501"/>
                  </a:lnTo>
                  <a:lnTo>
                    <a:pt x="694" y="2503"/>
                  </a:lnTo>
                  <a:lnTo>
                    <a:pt x="707" y="2505"/>
                  </a:lnTo>
                  <a:lnTo>
                    <a:pt x="721" y="2505"/>
                  </a:lnTo>
                  <a:lnTo>
                    <a:pt x="1460" y="2505"/>
                  </a:lnTo>
                  <a:lnTo>
                    <a:pt x="1460" y="2505"/>
                  </a:lnTo>
                  <a:lnTo>
                    <a:pt x="1474" y="2505"/>
                  </a:lnTo>
                  <a:lnTo>
                    <a:pt x="1486" y="2503"/>
                  </a:lnTo>
                  <a:lnTo>
                    <a:pt x="1499" y="2501"/>
                  </a:lnTo>
                  <a:lnTo>
                    <a:pt x="1510" y="2498"/>
                  </a:lnTo>
                  <a:lnTo>
                    <a:pt x="1521" y="2495"/>
                  </a:lnTo>
                  <a:lnTo>
                    <a:pt x="1533" y="2491"/>
                  </a:lnTo>
                  <a:lnTo>
                    <a:pt x="1541" y="2486"/>
                  </a:lnTo>
                  <a:lnTo>
                    <a:pt x="1551" y="2480"/>
                  </a:lnTo>
                  <a:lnTo>
                    <a:pt x="1559" y="2475"/>
                  </a:lnTo>
                  <a:lnTo>
                    <a:pt x="1566" y="2467"/>
                  </a:lnTo>
                  <a:lnTo>
                    <a:pt x="1573" y="2461"/>
                  </a:lnTo>
                  <a:lnTo>
                    <a:pt x="1578" y="2453"/>
                  </a:lnTo>
                  <a:lnTo>
                    <a:pt x="1583" y="2446"/>
                  </a:lnTo>
                  <a:lnTo>
                    <a:pt x="1585" y="2437"/>
                  </a:lnTo>
                  <a:lnTo>
                    <a:pt x="1588" y="2429"/>
                  </a:lnTo>
                  <a:lnTo>
                    <a:pt x="1588" y="2421"/>
                  </a:lnTo>
                  <a:lnTo>
                    <a:pt x="1588" y="2310"/>
                  </a:lnTo>
                  <a:lnTo>
                    <a:pt x="1588" y="2310"/>
                  </a:lnTo>
                  <a:lnTo>
                    <a:pt x="1588" y="2309"/>
                  </a:lnTo>
                  <a:lnTo>
                    <a:pt x="1588" y="2309"/>
                  </a:lnTo>
                  <a:lnTo>
                    <a:pt x="1597" y="2283"/>
                  </a:lnTo>
                  <a:lnTo>
                    <a:pt x="1605" y="2256"/>
                  </a:lnTo>
                  <a:lnTo>
                    <a:pt x="1617" y="2231"/>
                  </a:lnTo>
                  <a:lnTo>
                    <a:pt x="1628" y="2205"/>
                  </a:lnTo>
                  <a:lnTo>
                    <a:pt x="1628" y="2205"/>
                  </a:lnTo>
                  <a:lnTo>
                    <a:pt x="1643" y="2172"/>
                  </a:lnTo>
                  <a:lnTo>
                    <a:pt x="1659" y="2142"/>
                  </a:lnTo>
                  <a:lnTo>
                    <a:pt x="1676" y="2114"/>
                  </a:lnTo>
                  <a:lnTo>
                    <a:pt x="1691" y="2091"/>
                  </a:lnTo>
                  <a:lnTo>
                    <a:pt x="1691" y="2091"/>
                  </a:lnTo>
                  <a:lnTo>
                    <a:pt x="1735" y="2050"/>
                  </a:lnTo>
                  <a:lnTo>
                    <a:pt x="1779" y="2009"/>
                  </a:lnTo>
                  <a:lnTo>
                    <a:pt x="1822" y="1965"/>
                  </a:lnTo>
                  <a:lnTo>
                    <a:pt x="1865" y="1920"/>
                  </a:lnTo>
                  <a:lnTo>
                    <a:pt x="1908" y="1871"/>
                  </a:lnTo>
                  <a:lnTo>
                    <a:pt x="1928" y="1846"/>
                  </a:lnTo>
                  <a:lnTo>
                    <a:pt x="1949" y="1820"/>
                  </a:lnTo>
                  <a:lnTo>
                    <a:pt x="1969" y="1793"/>
                  </a:lnTo>
                  <a:lnTo>
                    <a:pt x="1988" y="1766"/>
                  </a:lnTo>
                  <a:lnTo>
                    <a:pt x="2007" y="1737"/>
                  </a:lnTo>
                  <a:lnTo>
                    <a:pt x="2026" y="1708"/>
                  </a:lnTo>
                  <a:lnTo>
                    <a:pt x="2026" y="1708"/>
                  </a:lnTo>
                  <a:lnTo>
                    <a:pt x="2043" y="1678"/>
                  </a:lnTo>
                  <a:lnTo>
                    <a:pt x="2061" y="1645"/>
                  </a:lnTo>
                  <a:lnTo>
                    <a:pt x="2077" y="1612"/>
                  </a:lnTo>
                  <a:lnTo>
                    <a:pt x="2093" y="1580"/>
                  </a:lnTo>
                  <a:lnTo>
                    <a:pt x="2109" y="1545"/>
                  </a:lnTo>
                  <a:lnTo>
                    <a:pt x="2122" y="1510"/>
                  </a:lnTo>
                  <a:lnTo>
                    <a:pt x="2135" y="1473"/>
                  </a:lnTo>
                  <a:lnTo>
                    <a:pt x="2146" y="1436"/>
                  </a:lnTo>
                  <a:lnTo>
                    <a:pt x="2146" y="1436"/>
                  </a:lnTo>
                  <a:lnTo>
                    <a:pt x="2156" y="1397"/>
                  </a:lnTo>
                  <a:lnTo>
                    <a:pt x="2166" y="1356"/>
                  </a:lnTo>
                  <a:lnTo>
                    <a:pt x="2174" y="1316"/>
                  </a:lnTo>
                  <a:lnTo>
                    <a:pt x="2180" y="1274"/>
                  </a:lnTo>
                  <a:lnTo>
                    <a:pt x="2186" y="1231"/>
                  </a:lnTo>
                  <a:lnTo>
                    <a:pt x="2190" y="1187"/>
                  </a:lnTo>
                  <a:lnTo>
                    <a:pt x="2193" y="1142"/>
                  </a:lnTo>
                  <a:lnTo>
                    <a:pt x="2193" y="1095"/>
                  </a:lnTo>
                  <a:lnTo>
                    <a:pt x="2193" y="1093"/>
                  </a:lnTo>
                  <a:lnTo>
                    <a:pt x="2193" y="1093"/>
                  </a:lnTo>
                  <a:lnTo>
                    <a:pt x="2191" y="1036"/>
                  </a:lnTo>
                  <a:lnTo>
                    <a:pt x="2188" y="981"/>
                  </a:lnTo>
                  <a:lnTo>
                    <a:pt x="2180" y="926"/>
                  </a:lnTo>
                  <a:lnTo>
                    <a:pt x="2171" y="872"/>
                  </a:lnTo>
                  <a:lnTo>
                    <a:pt x="2159" y="819"/>
                  </a:lnTo>
                  <a:lnTo>
                    <a:pt x="2144" y="768"/>
                  </a:lnTo>
                  <a:lnTo>
                    <a:pt x="2126" y="716"/>
                  </a:lnTo>
                  <a:lnTo>
                    <a:pt x="2107" y="668"/>
                  </a:lnTo>
                  <a:lnTo>
                    <a:pt x="2085" y="619"/>
                  </a:lnTo>
                  <a:lnTo>
                    <a:pt x="2061" y="572"/>
                  </a:lnTo>
                  <a:lnTo>
                    <a:pt x="2035" y="526"/>
                  </a:lnTo>
                  <a:lnTo>
                    <a:pt x="2006" y="482"/>
                  </a:lnTo>
                  <a:lnTo>
                    <a:pt x="1976" y="438"/>
                  </a:lnTo>
                  <a:lnTo>
                    <a:pt x="1943" y="398"/>
                  </a:lnTo>
                  <a:lnTo>
                    <a:pt x="1908" y="358"/>
                  </a:lnTo>
                  <a:lnTo>
                    <a:pt x="1871" y="320"/>
                  </a:lnTo>
                  <a:lnTo>
                    <a:pt x="1871" y="320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Freeform 10"/>
            <p:cNvSpPr>
              <a:spLocks/>
            </p:cNvSpPr>
            <p:nvPr userDrawn="1"/>
          </p:nvSpPr>
          <p:spPr bwMode="auto">
            <a:xfrm>
              <a:off x="1138238" y="3651250"/>
              <a:ext cx="795338" cy="128588"/>
            </a:xfrm>
            <a:custGeom>
              <a:avLst/>
              <a:gdLst>
                <a:gd name="T0" fmla="*/ 1002 w 1002"/>
                <a:gd name="T1" fmla="*/ 101 h 161"/>
                <a:gd name="T2" fmla="*/ 1002 w 1002"/>
                <a:gd name="T3" fmla="*/ 101 h 161"/>
                <a:gd name="T4" fmla="*/ 1001 w 1002"/>
                <a:gd name="T5" fmla="*/ 107 h 161"/>
                <a:gd name="T6" fmla="*/ 999 w 1002"/>
                <a:gd name="T7" fmla="*/ 112 h 161"/>
                <a:gd name="T8" fmla="*/ 995 w 1002"/>
                <a:gd name="T9" fmla="*/ 118 h 161"/>
                <a:gd name="T10" fmla="*/ 990 w 1002"/>
                <a:gd name="T11" fmla="*/ 123 h 161"/>
                <a:gd name="T12" fmla="*/ 985 w 1002"/>
                <a:gd name="T13" fmla="*/ 130 h 161"/>
                <a:gd name="T14" fmla="*/ 979 w 1002"/>
                <a:gd name="T15" fmla="*/ 135 h 161"/>
                <a:gd name="T16" fmla="*/ 972 w 1002"/>
                <a:gd name="T17" fmla="*/ 139 h 161"/>
                <a:gd name="T18" fmla="*/ 963 w 1002"/>
                <a:gd name="T19" fmla="*/ 144 h 161"/>
                <a:gd name="T20" fmla="*/ 944 w 1002"/>
                <a:gd name="T21" fmla="*/ 150 h 161"/>
                <a:gd name="T22" fmla="*/ 923 w 1002"/>
                <a:gd name="T23" fmla="*/ 156 h 161"/>
                <a:gd name="T24" fmla="*/ 898 w 1002"/>
                <a:gd name="T25" fmla="*/ 160 h 161"/>
                <a:gd name="T26" fmla="*/ 873 w 1002"/>
                <a:gd name="T27" fmla="*/ 161 h 161"/>
                <a:gd name="T28" fmla="*/ 130 w 1002"/>
                <a:gd name="T29" fmla="*/ 161 h 161"/>
                <a:gd name="T30" fmla="*/ 130 w 1002"/>
                <a:gd name="T31" fmla="*/ 161 h 161"/>
                <a:gd name="T32" fmla="*/ 103 w 1002"/>
                <a:gd name="T33" fmla="*/ 160 h 161"/>
                <a:gd name="T34" fmla="*/ 79 w 1002"/>
                <a:gd name="T35" fmla="*/ 156 h 161"/>
                <a:gd name="T36" fmla="*/ 57 w 1002"/>
                <a:gd name="T37" fmla="*/ 150 h 161"/>
                <a:gd name="T38" fmla="*/ 38 w 1002"/>
                <a:gd name="T39" fmla="*/ 144 h 161"/>
                <a:gd name="T40" fmla="*/ 30 w 1002"/>
                <a:gd name="T41" fmla="*/ 139 h 161"/>
                <a:gd name="T42" fmla="*/ 23 w 1002"/>
                <a:gd name="T43" fmla="*/ 135 h 161"/>
                <a:gd name="T44" fmla="*/ 17 w 1002"/>
                <a:gd name="T45" fmla="*/ 130 h 161"/>
                <a:gd name="T46" fmla="*/ 10 w 1002"/>
                <a:gd name="T47" fmla="*/ 123 h 161"/>
                <a:gd name="T48" fmla="*/ 7 w 1002"/>
                <a:gd name="T49" fmla="*/ 118 h 161"/>
                <a:gd name="T50" fmla="*/ 3 w 1002"/>
                <a:gd name="T51" fmla="*/ 112 h 161"/>
                <a:gd name="T52" fmla="*/ 2 w 1002"/>
                <a:gd name="T53" fmla="*/ 107 h 161"/>
                <a:gd name="T54" fmla="*/ 0 w 1002"/>
                <a:gd name="T55" fmla="*/ 101 h 161"/>
                <a:gd name="T56" fmla="*/ 0 w 1002"/>
                <a:gd name="T57" fmla="*/ 61 h 161"/>
                <a:gd name="T58" fmla="*/ 0 w 1002"/>
                <a:gd name="T59" fmla="*/ 61 h 161"/>
                <a:gd name="T60" fmla="*/ 2 w 1002"/>
                <a:gd name="T61" fmla="*/ 54 h 161"/>
                <a:gd name="T62" fmla="*/ 3 w 1002"/>
                <a:gd name="T63" fmla="*/ 49 h 161"/>
                <a:gd name="T64" fmla="*/ 7 w 1002"/>
                <a:gd name="T65" fmla="*/ 43 h 161"/>
                <a:gd name="T66" fmla="*/ 10 w 1002"/>
                <a:gd name="T67" fmla="*/ 37 h 161"/>
                <a:gd name="T68" fmla="*/ 17 w 1002"/>
                <a:gd name="T69" fmla="*/ 32 h 161"/>
                <a:gd name="T70" fmla="*/ 23 w 1002"/>
                <a:gd name="T71" fmla="*/ 27 h 161"/>
                <a:gd name="T72" fmla="*/ 30 w 1002"/>
                <a:gd name="T73" fmla="*/ 23 h 161"/>
                <a:gd name="T74" fmla="*/ 38 w 1002"/>
                <a:gd name="T75" fmla="*/ 18 h 161"/>
                <a:gd name="T76" fmla="*/ 57 w 1002"/>
                <a:gd name="T77" fmla="*/ 11 h 161"/>
                <a:gd name="T78" fmla="*/ 79 w 1002"/>
                <a:gd name="T79" fmla="*/ 5 h 161"/>
                <a:gd name="T80" fmla="*/ 103 w 1002"/>
                <a:gd name="T81" fmla="*/ 2 h 161"/>
                <a:gd name="T82" fmla="*/ 130 w 1002"/>
                <a:gd name="T83" fmla="*/ 0 h 161"/>
                <a:gd name="T84" fmla="*/ 873 w 1002"/>
                <a:gd name="T85" fmla="*/ 0 h 161"/>
                <a:gd name="T86" fmla="*/ 873 w 1002"/>
                <a:gd name="T87" fmla="*/ 0 h 161"/>
                <a:gd name="T88" fmla="*/ 898 w 1002"/>
                <a:gd name="T89" fmla="*/ 2 h 161"/>
                <a:gd name="T90" fmla="*/ 923 w 1002"/>
                <a:gd name="T91" fmla="*/ 5 h 161"/>
                <a:gd name="T92" fmla="*/ 944 w 1002"/>
                <a:gd name="T93" fmla="*/ 11 h 161"/>
                <a:gd name="T94" fmla="*/ 963 w 1002"/>
                <a:gd name="T95" fmla="*/ 18 h 161"/>
                <a:gd name="T96" fmla="*/ 972 w 1002"/>
                <a:gd name="T97" fmla="*/ 23 h 161"/>
                <a:gd name="T98" fmla="*/ 979 w 1002"/>
                <a:gd name="T99" fmla="*/ 27 h 161"/>
                <a:gd name="T100" fmla="*/ 985 w 1002"/>
                <a:gd name="T101" fmla="*/ 32 h 161"/>
                <a:gd name="T102" fmla="*/ 990 w 1002"/>
                <a:gd name="T103" fmla="*/ 37 h 161"/>
                <a:gd name="T104" fmla="*/ 995 w 1002"/>
                <a:gd name="T105" fmla="*/ 43 h 161"/>
                <a:gd name="T106" fmla="*/ 999 w 1002"/>
                <a:gd name="T107" fmla="*/ 49 h 161"/>
                <a:gd name="T108" fmla="*/ 1001 w 1002"/>
                <a:gd name="T109" fmla="*/ 54 h 161"/>
                <a:gd name="T110" fmla="*/ 1002 w 1002"/>
                <a:gd name="T111" fmla="*/ 61 h 161"/>
                <a:gd name="T112" fmla="*/ 1002 w 1002"/>
                <a:gd name="T113" fmla="*/ 10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2" h="161">
                  <a:moveTo>
                    <a:pt x="1002" y="101"/>
                  </a:moveTo>
                  <a:lnTo>
                    <a:pt x="1002" y="101"/>
                  </a:lnTo>
                  <a:lnTo>
                    <a:pt x="1001" y="107"/>
                  </a:lnTo>
                  <a:lnTo>
                    <a:pt x="999" y="112"/>
                  </a:lnTo>
                  <a:lnTo>
                    <a:pt x="995" y="118"/>
                  </a:lnTo>
                  <a:lnTo>
                    <a:pt x="990" y="123"/>
                  </a:lnTo>
                  <a:lnTo>
                    <a:pt x="985" y="130"/>
                  </a:lnTo>
                  <a:lnTo>
                    <a:pt x="979" y="135"/>
                  </a:lnTo>
                  <a:lnTo>
                    <a:pt x="972" y="139"/>
                  </a:lnTo>
                  <a:lnTo>
                    <a:pt x="963" y="144"/>
                  </a:lnTo>
                  <a:lnTo>
                    <a:pt x="944" y="150"/>
                  </a:lnTo>
                  <a:lnTo>
                    <a:pt x="923" y="156"/>
                  </a:lnTo>
                  <a:lnTo>
                    <a:pt x="898" y="160"/>
                  </a:lnTo>
                  <a:lnTo>
                    <a:pt x="873" y="161"/>
                  </a:lnTo>
                  <a:lnTo>
                    <a:pt x="130" y="161"/>
                  </a:lnTo>
                  <a:lnTo>
                    <a:pt x="130" y="161"/>
                  </a:lnTo>
                  <a:lnTo>
                    <a:pt x="103" y="160"/>
                  </a:lnTo>
                  <a:lnTo>
                    <a:pt x="79" y="156"/>
                  </a:lnTo>
                  <a:lnTo>
                    <a:pt x="57" y="150"/>
                  </a:lnTo>
                  <a:lnTo>
                    <a:pt x="38" y="144"/>
                  </a:lnTo>
                  <a:lnTo>
                    <a:pt x="30" y="139"/>
                  </a:lnTo>
                  <a:lnTo>
                    <a:pt x="23" y="135"/>
                  </a:lnTo>
                  <a:lnTo>
                    <a:pt x="17" y="130"/>
                  </a:lnTo>
                  <a:lnTo>
                    <a:pt x="10" y="123"/>
                  </a:lnTo>
                  <a:lnTo>
                    <a:pt x="7" y="118"/>
                  </a:lnTo>
                  <a:lnTo>
                    <a:pt x="3" y="112"/>
                  </a:lnTo>
                  <a:lnTo>
                    <a:pt x="2" y="107"/>
                  </a:lnTo>
                  <a:lnTo>
                    <a:pt x="0" y="10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3" y="49"/>
                  </a:lnTo>
                  <a:lnTo>
                    <a:pt x="7" y="43"/>
                  </a:lnTo>
                  <a:lnTo>
                    <a:pt x="10" y="37"/>
                  </a:lnTo>
                  <a:lnTo>
                    <a:pt x="17" y="32"/>
                  </a:lnTo>
                  <a:lnTo>
                    <a:pt x="23" y="27"/>
                  </a:lnTo>
                  <a:lnTo>
                    <a:pt x="30" y="23"/>
                  </a:lnTo>
                  <a:lnTo>
                    <a:pt x="38" y="18"/>
                  </a:lnTo>
                  <a:lnTo>
                    <a:pt x="57" y="11"/>
                  </a:lnTo>
                  <a:lnTo>
                    <a:pt x="79" y="5"/>
                  </a:lnTo>
                  <a:lnTo>
                    <a:pt x="103" y="2"/>
                  </a:lnTo>
                  <a:lnTo>
                    <a:pt x="130" y="0"/>
                  </a:lnTo>
                  <a:lnTo>
                    <a:pt x="873" y="0"/>
                  </a:lnTo>
                  <a:lnTo>
                    <a:pt x="873" y="0"/>
                  </a:lnTo>
                  <a:lnTo>
                    <a:pt x="898" y="2"/>
                  </a:lnTo>
                  <a:lnTo>
                    <a:pt x="923" y="5"/>
                  </a:lnTo>
                  <a:lnTo>
                    <a:pt x="944" y="11"/>
                  </a:lnTo>
                  <a:lnTo>
                    <a:pt x="963" y="18"/>
                  </a:lnTo>
                  <a:lnTo>
                    <a:pt x="972" y="23"/>
                  </a:lnTo>
                  <a:lnTo>
                    <a:pt x="979" y="27"/>
                  </a:lnTo>
                  <a:lnTo>
                    <a:pt x="985" y="32"/>
                  </a:lnTo>
                  <a:lnTo>
                    <a:pt x="990" y="37"/>
                  </a:lnTo>
                  <a:lnTo>
                    <a:pt x="995" y="43"/>
                  </a:lnTo>
                  <a:lnTo>
                    <a:pt x="999" y="49"/>
                  </a:lnTo>
                  <a:lnTo>
                    <a:pt x="1001" y="54"/>
                  </a:lnTo>
                  <a:lnTo>
                    <a:pt x="1002" y="61"/>
                  </a:lnTo>
                  <a:lnTo>
                    <a:pt x="1002" y="101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4683125" y="1484784"/>
            <a:ext cx="1818302" cy="2787179"/>
            <a:chOff x="4683125" y="1604963"/>
            <a:chExt cx="1739900" cy="2667000"/>
          </a:xfrm>
        </p:grpSpPr>
        <p:sp>
          <p:nvSpPr>
            <p:cNvPr id="7" name="Freeform 11"/>
            <p:cNvSpPr>
              <a:spLocks/>
            </p:cNvSpPr>
            <p:nvPr userDrawn="1"/>
          </p:nvSpPr>
          <p:spPr bwMode="auto">
            <a:xfrm>
              <a:off x="4949825" y="3846513"/>
              <a:ext cx="1206500" cy="425450"/>
            </a:xfrm>
            <a:custGeom>
              <a:avLst/>
              <a:gdLst>
                <a:gd name="T0" fmla="*/ 318 w 1519"/>
                <a:gd name="T1" fmla="*/ 537 h 537"/>
                <a:gd name="T2" fmla="*/ 286 w 1519"/>
                <a:gd name="T3" fmla="*/ 536 h 537"/>
                <a:gd name="T4" fmla="*/ 223 w 1519"/>
                <a:gd name="T5" fmla="*/ 525 h 537"/>
                <a:gd name="T6" fmla="*/ 167 w 1519"/>
                <a:gd name="T7" fmla="*/ 505 h 537"/>
                <a:gd name="T8" fmla="*/ 115 w 1519"/>
                <a:gd name="T9" fmla="*/ 476 h 537"/>
                <a:gd name="T10" fmla="*/ 72 w 1519"/>
                <a:gd name="T11" fmla="*/ 439 h 537"/>
                <a:gd name="T12" fmla="*/ 39 w 1519"/>
                <a:gd name="T13" fmla="*/ 397 h 537"/>
                <a:gd name="T14" fmla="*/ 20 w 1519"/>
                <a:gd name="T15" fmla="*/ 362 h 537"/>
                <a:gd name="T16" fmla="*/ 10 w 1519"/>
                <a:gd name="T17" fmla="*/ 336 h 537"/>
                <a:gd name="T18" fmla="*/ 3 w 1519"/>
                <a:gd name="T19" fmla="*/ 310 h 537"/>
                <a:gd name="T20" fmla="*/ 1 w 1519"/>
                <a:gd name="T21" fmla="*/ 283 h 537"/>
                <a:gd name="T22" fmla="*/ 0 w 1519"/>
                <a:gd name="T23" fmla="*/ 269 h 537"/>
                <a:gd name="T24" fmla="*/ 2 w 1519"/>
                <a:gd name="T25" fmla="*/ 241 h 537"/>
                <a:gd name="T26" fmla="*/ 6 w 1519"/>
                <a:gd name="T27" fmla="*/ 215 h 537"/>
                <a:gd name="T28" fmla="*/ 15 w 1519"/>
                <a:gd name="T29" fmla="*/ 190 h 537"/>
                <a:gd name="T30" fmla="*/ 25 w 1519"/>
                <a:gd name="T31" fmla="*/ 165 h 537"/>
                <a:gd name="T32" fmla="*/ 55 w 1519"/>
                <a:gd name="T33" fmla="*/ 119 h 537"/>
                <a:gd name="T34" fmla="*/ 92 w 1519"/>
                <a:gd name="T35" fmla="*/ 79 h 537"/>
                <a:gd name="T36" fmla="*/ 140 w 1519"/>
                <a:gd name="T37" fmla="*/ 47 h 537"/>
                <a:gd name="T38" fmla="*/ 194 w 1519"/>
                <a:gd name="T39" fmla="*/ 22 h 537"/>
                <a:gd name="T40" fmla="*/ 253 w 1519"/>
                <a:gd name="T41" fmla="*/ 6 h 537"/>
                <a:gd name="T42" fmla="*/ 318 w 1519"/>
                <a:gd name="T43" fmla="*/ 0 h 537"/>
                <a:gd name="T44" fmla="*/ 1202 w 1519"/>
                <a:gd name="T45" fmla="*/ 0 h 537"/>
                <a:gd name="T46" fmla="*/ 1266 w 1519"/>
                <a:gd name="T47" fmla="*/ 6 h 537"/>
                <a:gd name="T48" fmla="*/ 1325 w 1519"/>
                <a:gd name="T49" fmla="*/ 22 h 537"/>
                <a:gd name="T50" fmla="*/ 1379 w 1519"/>
                <a:gd name="T51" fmla="*/ 47 h 537"/>
                <a:gd name="T52" fmla="*/ 1426 w 1519"/>
                <a:gd name="T53" fmla="*/ 79 h 537"/>
                <a:gd name="T54" fmla="*/ 1465 w 1519"/>
                <a:gd name="T55" fmla="*/ 119 h 537"/>
                <a:gd name="T56" fmla="*/ 1494 w 1519"/>
                <a:gd name="T57" fmla="*/ 165 h 537"/>
                <a:gd name="T58" fmla="*/ 1509 w 1519"/>
                <a:gd name="T59" fmla="*/ 202 h 537"/>
                <a:gd name="T60" fmla="*/ 1516 w 1519"/>
                <a:gd name="T61" fmla="*/ 229 h 537"/>
                <a:gd name="T62" fmla="*/ 1518 w 1519"/>
                <a:gd name="T63" fmla="*/ 255 h 537"/>
                <a:gd name="T64" fmla="*/ 1519 w 1519"/>
                <a:gd name="T65" fmla="*/ 269 h 537"/>
                <a:gd name="T66" fmla="*/ 1517 w 1519"/>
                <a:gd name="T67" fmla="*/ 296 h 537"/>
                <a:gd name="T68" fmla="*/ 1513 w 1519"/>
                <a:gd name="T69" fmla="*/ 323 h 537"/>
                <a:gd name="T70" fmla="*/ 1504 w 1519"/>
                <a:gd name="T71" fmla="*/ 349 h 537"/>
                <a:gd name="T72" fmla="*/ 1480 w 1519"/>
                <a:gd name="T73" fmla="*/ 397 h 537"/>
                <a:gd name="T74" fmla="*/ 1447 w 1519"/>
                <a:gd name="T75" fmla="*/ 439 h 537"/>
                <a:gd name="T76" fmla="*/ 1404 w 1519"/>
                <a:gd name="T77" fmla="*/ 476 h 537"/>
                <a:gd name="T78" fmla="*/ 1352 w 1519"/>
                <a:gd name="T79" fmla="*/ 505 h 537"/>
                <a:gd name="T80" fmla="*/ 1296 w 1519"/>
                <a:gd name="T81" fmla="*/ 525 h 537"/>
                <a:gd name="T82" fmla="*/ 1233 w 1519"/>
                <a:gd name="T83" fmla="*/ 536 h 537"/>
                <a:gd name="T84" fmla="*/ 1202 w 1519"/>
                <a:gd name="T85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9" h="537">
                  <a:moveTo>
                    <a:pt x="1202" y="537"/>
                  </a:moveTo>
                  <a:lnTo>
                    <a:pt x="318" y="537"/>
                  </a:lnTo>
                  <a:lnTo>
                    <a:pt x="318" y="537"/>
                  </a:lnTo>
                  <a:lnTo>
                    <a:pt x="286" y="536"/>
                  </a:lnTo>
                  <a:lnTo>
                    <a:pt x="253" y="532"/>
                  </a:lnTo>
                  <a:lnTo>
                    <a:pt x="223" y="525"/>
                  </a:lnTo>
                  <a:lnTo>
                    <a:pt x="194" y="516"/>
                  </a:lnTo>
                  <a:lnTo>
                    <a:pt x="167" y="505"/>
                  </a:lnTo>
                  <a:lnTo>
                    <a:pt x="140" y="491"/>
                  </a:lnTo>
                  <a:lnTo>
                    <a:pt x="115" y="476"/>
                  </a:lnTo>
                  <a:lnTo>
                    <a:pt x="92" y="458"/>
                  </a:lnTo>
                  <a:lnTo>
                    <a:pt x="72" y="439"/>
                  </a:lnTo>
                  <a:lnTo>
                    <a:pt x="55" y="419"/>
                  </a:lnTo>
                  <a:lnTo>
                    <a:pt x="39" y="397"/>
                  </a:lnTo>
                  <a:lnTo>
                    <a:pt x="25" y="373"/>
                  </a:lnTo>
                  <a:lnTo>
                    <a:pt x="20" y="362"/>
                  </a:lnTo>
                  <a:lnTo>
                    <a:pt x="15" y="349"/>
                  </a:lnTo>
                  <a:lnTo>
                    <a:pt x="10" y="336"/>
                  </a:lnTo>
                  <a:lnTo>
                    <a:pt x="6" y="323"/>
                  </a:lnTo>
                  <a:lnTo>
                    <a:pt x="3" y="310"/>
                  </a:lnTo>
                  <a:lnTo>
                    <a:pt x="2" y="296"/>
                  </a:lnTo>
                  <a:lnTo>
                    <a:pt x="1" y="283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1" y="255"/>
                  </a:lnTo>
                  <a:lnTo>
                    <a:pt x="2" y="241"/>
                  </a:lnTo>
                  <a:lnTo>
                    <a:pt x="3" y="229"/>
                  </a:lnTo>
                  <a:lnTo>
                    <a:pt x="6" y="215"/>
                  </a:lnTo>
                  <a:lnTo>
                    <a:pt x="10" y="202"/>
                  </a:lnTo>
                  <a:lnTo>
                    <a:pt x="15" y="190"/>
                  </a:lnTo>
                  <a:lnTo>
                    <a:pt x="20" y="177"/>
                  </a:lnTo>
                  <a:lnTo>
                    <a:pt x="25" y="165"/>
                  </a:lnTo>
                  <a:lnTo>
                    <a:pt x="39" y="141"/>
                  </a:lnTo>
                  <a:lnTo>
                    <a:pt x="55" y="119"/>
                  </a:lnTo>
                  <a:lnTo>
                    <a:pt x="72" y="98"/>
                  </a:lnTo>
                  <a:lnTo>
                    <a:pt x="92" y="79"/>
                  </a:lnTo>
                  <a:lnTo>
                    <a:pt x="115" y="62"/>
                  </a:lnTo>
                  <a:lnTo>
                    <a:pt x="140" y="47"/>
                  </a:lnTo>
                  <a:lnTo>
                    <a:pt x="167" y="33"/>
                  </a:lnTo>
                  <a:lnTo>
                    <a:pt x="194" y="22"/>
                  </a:lnTo>
                  <a:lnTo>
                    <a:pt x="223" y="13"/>
                  </a:lnTo>
                  <a:lnTo>
                    <a:pt x="253" y="6"/>
                  </a:lnTo>
                  <a:lnTo>
                    <a:pt x="286" y="1"/>
                  </a:lnTo>
                  <a:lnTo>
                    <a:pt x="318" y="0"/>
                  </a:lnTo>
                  <a:lnTo>
                    <a:pt x="1202" y="0"/>
                  </a:lnTo>
                  <a:lnTo>
                    <a:pt x="1202" y="0"/>
                  </a:lnTo>
                  <a:lnTo>
                    <a:pt x="1233" y="1"/>
                  </a:lnTo>
                  <a:lnTo>
                    <a:pt x="1266" y="6"/>
                  </a:lnTo>
                  <a:lnTo>
                    <a:pt x="1296" y="13"/>
                  </a:lnTo>
                  <a:lnTo>
                    <a:pt x="1325" y="22"/>
                  </a:lnTo>
                  <a:lnTo>
                    <a:pt x="1352" y="33"/>
                  </a:lnTo>
                  <a:lnTo>
                    <a:pt x="1379" y="47"/>
                  </a:lnTo>
                  <a:lnTo>
                    <a:pt x="1404" y="62"/>
                  </a:lnTo>
                  <a:lnTo>
                    <a:pt x="1426" y="79"/>
                  </a:lnTo>
                  <a:lnTo>
                    <a:pt x="1447" y="98"/>
                  </a:lnTo>
                  <a:lnTo>
                    <a:pt x="1465" y="119"/>
                  </a:lnTo>
                  <a:lnTo>
                    <a:pt x="1480" y="141"/>
                  </a:lnTo>
                  <a:lnTo>
                    <a:pt x="1494" y="165"/>
                  </a:lnTo>
                  <a:lnTo>
                    <a:pt x="1504" y="190"/>
                  </a:lnTo>
                  <a:lnTo>
                    <a:pt x="1509" y="202"/>
                  </a:lnTo>
                  <a:lnTo>
                    <a:pt x="1513" y="215"/>
                  </a:lnTo>
                  <a:lnTo>
                    <a:pt x="1516" y="229"/>
                  </a:lnTo>
                  <a:lnTo>
                    <a:pt x="1517" y="241"/>
                  </a:lnTo>
                  <a:lnTo>
                    <a:pt x="1518" y="255"/>
                  </a:lnTo>
                  <a:lnTo>
                    <a:pt x="1519" y="269"/>
                  </a:lnTo>
                  <a:lnTo>
                    <a:pt x="1519" y="269"/>
                  </a:lnTo>
                  <a:lnTo>
                    <a:pt x="1518" y="283"/>
                  </a:lnTo>
                  <a:lnTo>
                    <a:pt x="1517" y="296"/>
                  </a:lnTo>
                  <a:lnTo>
                    <a:pt x="1516" y="310"/>
                  </a:lnTo>
                  <a:lnTo>
                    <a:pt x="1513" y="323"/>
                  </a:lnTo>
                  <a:lnTo>
                    <a:pt x="1509" y="336"/>
                  </a:lnTo>
                  <a:lnTo>
                    <a:pt x="1504" y="349"/>
                  </a:lnTo>
                  <a:lnTo>
                    <a:pt x="1494" y="373"/>
                  </a:lnTo>
                  <a:lnTo>
                    <a:pt x="1480" y="397"/>
                  </a:lnTo>
                  <a:lnTo>
                    <a:pt x="1465" y="419"/>
                  </a:lnTo>
                  <a:lnTo>
                    <a:pt x="1447" y="439"/>
                  </a:lnTo>
                  <a:lnTo>
                    <a:pt x="1426" y="458"/>
                  </a:lnTo>
                  <a:lnTo>
                    <a:pt x="1404" y="476"/>
                  </a:lnTo>
                  <a:lnTo>
                    <a:pt x="1379" y="491"/>
                  </a:lnTo>
                  <a:lnTo>
                    <a:pt x="1352" y="505"/>
                  </a:lnTo>
                  <a:lnTo>
                    <a:pt x="1325" y="516"/>
                  </a:lnTo>
                  <a:lnTo>
                    <a:pt x="1296" y="525"/>
                  </a:lnTo>
                  <a:lnTo>
                    <a:pt x="1266" y="532"/>
                  </a:lnTo>
                  <a:lnTo>
                    <a:pt x="1233" y="536"/>
                  </a:lnTo>
                  <a:lnTo>
                    <a:pt x="1202" y="537"/>
                  </a:lnTo>
                  <a:lnTo>
                    <a:pt x="1202" y="537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2"/>
            <p:cNvSpPr>
              <a:spLocks/>
            </p:cNvSpPr>
            <p:nvPr userDrawn="1"/>
          </p:nvSpPr>
          <p:spPr bwMode="auto">
            <a:xfrm>
              <a:off x="4683125" y="1604963"/>
              <a:ext cx="1739900" cy="1989138"/>
            </a:xfrm>
            <a:custGeom>
              <a:avLst/>
              <a:gdLst>
                <a:gd name="T0" fmla="*/ 1834 w 2193"/>
                <a:gd name="T1" fmla="*/ 284 h 2505"/>
                <a:gd name="T2" fmla="*/ 1709 w 2193"/>
                <a:gd name="T3" fmla="*/ 186 h 2505"/>
                <a:gd name="T4" fmla="*/ 1571 w 2193"/>
                <a:gd name="T5" fmla="*/ 107 h 2505"/>
                <a:gd name="T6" fmla="*/ 1422 w 2193"/>
                <a:gd name="T7" fmla="*/ 49 h 2505"/>
                <a:gd name="T8" fmla="*/ 1263 w 2193"/>
                <a:gd name="T9" fmla="*/ 12 h 2505"/>
                <a:gd name="T10" fmla="*/ 1097 w 2193"/>
                <a:gd name="T11" fmla="*/ 0 h 2505"/>
                <a:gd name="T12" fmla="*/ 984 w 2193"/>
                <a:gd name="T13" fmla="*/ 5 h 2505"/>
                <a:gd name="T14" fmla="*/ 822 w 2193"/>
                <a:gd name="T15" fmla="*/ 34 h 2505"/>
                <a:gd name="T16" fmla="*/ 670 w 2193"/>
                <a:gd name="T17" fmla="*/ 85 h 2505"/>
                <a:gd name="T18" fmla="*/ 529 w 2193"/>
                <a:gd name="T19" fmla="*/ 158 h 2505"/>
                <a:gd name="T20" fmla="*/ 399 w 2193"/>
                <a:gd name="T21" fmla="*/ 250 h 2505"/>
                <a:gd name="T22" fmla="*/ 322 w 2193"/>
                <a:gd name="T23" fmla="*/ 320 h 2505"/>
                <a:gd name="T24" fmla="*/ 219 w 2193"/>
                <a:gd name="T25" fmla="*/ 439 h 2505"/>
                <a:gd name="T26" fmla="*/ 133 w 2193"/>
                <a:gd name="T27" fmla="*/ 573 h 2505"/>
                <a:gd name="T28" fmla="*/ 67 w 2193"/>
                <a:gd name="T29" fmla="*/ 719 h 2505"/>
                <a:gd name="T30" fmla="*/ 23 w 2193"/>
                <a:gd name="T31" fmla="*/ 875 h 2505"/>
                <a:gd name="T32" fmla="*/ 2 w 2193"/>
                <a:gd name="T33" fmla="*/ 1039 h 2505"/>
                <a:gd name="T34" fmla="*/ 2 w 2193"/>
                <a:gd name="T35" fmla="*/ 1139 h 2505"/>
                <a:gd name="T36" fmla="*/ 10 w 2193"/>
                <a:gd name="T37" fmla="*/ 1266 h 2505"/>
                <a:gd name="T38" fmla="*/ 32 w 2193"/>
                <a:gd name="T39" fmla="*/ 1385 h 2505"/>
                <a:gd name="T40" fmla="*/ 62 w 2193"/>
                <a:gd name="T41" fmla="*/ 1496 h 2505"/>
                <a:gd name="T42" fmla="*/ 101 w 2193"/>
                <a:gd name="T43" fmla="*/ 1600 h 2505"/>
                <a:gd name="T44" fmla="*/ 148 w 2193"/>
                <a:gd name="T45" fmla="*/ 1695 h 2505"/>
                <a:gd name="T46" fmla="*/ 182 w 2193"/>
                <a:gd name="T47" fmla="*/ 1756 h 2505"/>
                <a:gd name="T48" fmla="*/ 239 w 2193"/>
                <a:gd name="T49" fmla="*/ 1838 h 2505"/>
                <a:gd name="T50" fmla="*/ 300 w 2193"/>
                <a:gd name="T51" fmla="*/ 1915 h 2505"/>
                <a:gd name="T52" fmla="*/ 431 w 2193"/>
                <a:gd name="T53" fmla="*/ 2049 h 2505"/>
                <a:gd name="T54" fmla="*/ 487 w 2193"/>
                <a:gd name="T55" fmla="*/ 2103 h 2505"/>
                <a:gd name="T56" fmla="*/ 516 w 2193"/>
                <a:gd name="T57" fmla="*/ 2146 h 2505"/>
                <a:gd name="T58" fmla="*/ 557 w 2193"/>
                <a:gd name="T59" fmla="*/ 2226 h 2505"/>
                <a:gd name="T60" fmla="*/ 591 w 2193"/>
                <a:gd name="T61" fmla="*/ 2314 h 2505"/>
                <a:gd name="T62" fmla="*/ 591 w 2193"/>
                <a:gd name="T63" fmla="*/ 2429 h 2505"/>
                <a:gd name="T64" fmla="*/ 601 w 2193"/>
                <a:gd name="T65" fmla="*/ 2453 h 2505"/>
                <a:gd name="T66" fmla="*/ 620 w 2193"/>
                <a:gd name="T67" fmla="*/ 2475 h 2505"/>
                <a:gd name="T68" fmla="*/ 648 w 2193"/>
                <a:gd name="T69" fmla="*/ 2491 h 2505"/>
                <a:gd name="T70" fmla="*/ 682 w 2193"/>
                <a:gd name="T71" fmla="*/ 2501 h 2505"/>
                <a:gd name="T72" fmla="*/ 721 w 2193"/>
                <a:gd name="T73" fmla="*/ 2505 h 2505"/>
                <a:gd name="T74" fmla="*/ 1474 w 2193"/>
                <a:gd name="T75" fmla="*/ 2505 h 2505"/>
                <a:gd name="T76" fmla="*/ 1510 w 2193"/>
                <a:gd name="T77" fmla="*/ 2498 h 2505"/>
                <a:gd name="T78" fmla="*/ 1541 w 2193"/>
                <a:gd name="T79" fmla="*/ 2486 h 2505"/>
                <a:gd name="T80" fmla="*/ 1566 w 2193"/>
                <a:gd name="T81" fmla="*/ 2467 h 2505"/>
                <a:gd name="T82" fmla="*/ 1581 w 2193"/>
                <a:gd name="T83" fmla="*/ 2446 h 2505"/>
                <a:gd name="T84" fmla="*/ 1588 w 2193"/>
                <a:gd name="T85" fmla="*/ 2421 h 2505"/>
                <a:gd name="T86" fmla="*/ 1588 w 2193"/>
                <a:gd name="T87" fmla="*/ 2309 h 2505"/>
                <a:gd name="T88" fmla="*/ 1605 w 2193"/>
                <a:gd name="T89" fmla="*/ 2256 h 2505"/>
                <a:gd name="T90" fmla="*/ 1627 w 2193"/>
                <a:gd name="T91" fmla="*/ 2205 h 2505"/>
                <a:gd name="T92" fmla="*/ 1676 w 2193"/>
                <a:gd name="T93" fmla="*/ 2114 h 2505"/>
                <a:gd name="T94" fmla="*/ 1735 w 2193"/>
                <a:gd name="T95" fmla="*/ 2050 h 2505"/>
                <a:gd name="T96" fmla="*/ 1865 w 2193"/>
                <a:gd name="T97" fmla="*/ 1920 h 2505"/>
                <a:gd name="T98" fmla="*/ 1948 w 2193"/>
                <a:gd name="T99" fmla="*/ 1820 h 2505"/>
                <a:gd name="T100" fmla="*/ 2007 w 2193"/>
                <a:gd name="T101" fmla="*/ 1737 h 2505"/>
                <a:gd name="T102" fmla="*/ 2043 w 2193"/>
                <a:gd name="T103" fmla="*/ 1678 h 2505"/>
                <a:gd name="T104" fmla="*/ 2093 w 2193"/>
                <a:gd name="T105" fmla="*/ 1580 h 2505"/>
                <a:gd name="T106" fmla="*/ 2135 w 2193"/>
                <a:gd name="T107" fmla="*/ 1473 h 2505"/>
                <a:gd name="T108" fmla="*/ 2156 w 2193"/>
                <a:gd name="T109" fmla="*/ 1397 h 2505"/>
                <a:gd name="T110" fmla="*/ 2180 w 2193"/>
                <a:gd name="T111" fmla="*/ 1274 h 2505"/>
                <a:gd name="T112" fmla="*/ 2191 w 2193"/>
                <a:gd name="T113" fmla="*/ 1142 h 2505"/>
                <a:gd name="T114" fmla="*/ 2193 w 2193"/>
                <a:gd name="T115" fmla="*/ 1093 h 2505"/>
                <a:gd name="T116" fmla="*/ 2180 w 2193"/>
                <a:gd name="T117" fmla="*/ 926 h 2505"/>
                <a:gd name="T118" fmla="*/ 2144 w 2193"/>
                <a:gd name="T119" fmla="*/ 768 h 2505"/>
                <a:gd name="T120" fmla="*/ 2085 w 2193"/>
                <a:gd name="T121" fmla="*/ 619 h 2505"/>
                <a:gd name="T122" fmla="*/ 2006 w 2193"/>
                <a:gd name="T123" fmla="*/ 482 h 2505"/>
                <a:gd name="T124" fmla="*/ 1908 w 2193"/>
                <a:gd name="T125" fmla="*/ 358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93" h="2505">
                  <a:moveTo>
                    <a:pt x="1871" y="320"/>
                  </a:moveTo>
                  <a:lnTo>
                    <a:pt x="1871" y="320"/>
                  </a:lnTo>
                  <a:lnTo>
                    <a:pt x="1834" y="284"/>
                  </a:lnTo>
                  <a:lnTo>
                    <a:pt x="1794" y="250"/>
                  </a:lnTo>
                  <a:lnTo>
                    <a:pt x="1752" y="217"/>
                  </a:lnTo>
                  <a:lnTo>
                    <a:pt x="1709" y="186"/>
                  </a:lnTo>
                  <a:lnTo>
                    <a:pt x="1664" y="158"/>
                  </a:lnTo>
                  <a:lnTo>
                    <a:pt x="1619" y="132"/>
                  </a:lnTo>
                  <a:lnTo>
                    <a:pt x="1571" y="107"/>
                  </a:lnTo>
                  <a:lnTo>
                    <a:pt x="1522" y="85"/>
                  </a:lnTo>
                  <a:lnTo>
                    <a:pt x="1474" y="65"/>
                  </a:lnTo>
                  <a:lnTo>
                    <a:pt x="1422" y="49"/>
                  </a:lnTo>
                  <a:lnTo>
                    <a:pt x="1371" y="34"/>
                  </a:lnTo>
                  <a:lnTo>
                    <a:pt x="1317" y="21"/>
                  </a:lnTo>
                  <a:lnTo>
                    <a:pt x="1263" y="12"/>
                  </a:lnTo>
                  <a:lnTo>
                    <a:pt x="1209" y="5"/>
                  </a:lnTo>
                  <a:lnTo>
                    <a:pt x="1152" y="1"/>
                  </a:lnTo>
                  <a:lnTo>
                    <a:pt x="1097" y="0"/>
                  </a:lnTo>
                  <a:lnTo>
                    <a:pt x="1097" y="0"/>
                  </a:lnTo>
                  <a:lnTo>
                    <a:pt x="1041" y="1"/>
                  </a:lnTo>
                  <a:lnTo>
                    <a:pt x="984" y="5"/>
                  </a:lnTo>
                  <a:lnTo>
                    <a:pt x="930" y="12"/>
                  </a:lnTo>
                  <a:lnTo>
                    <a:pt x="876" y="21"/>
                  </a:lnTo>
                  <a:lnTo>
                    <a:pt x="822" y="34"/>
                  </a:lnTo>
                  <a:lnTo>
                    <a:pt x="771" y="49"/>
                  </a:lnTo>
                  <a:lnTo>
                    <a:pt x="719" y="66"/>
                  </a:lnTo>
                  <a:lnTo>
                    <a:pt x="670" y="85"/>
                  </a:lnTo>
                  <a:lnTo>
                    <a:pt x="621" y="108"/>
                  </a:lnTo>
                  <a:lnTo>
                    <a:pt x="574" y="132"/>
                  </a:lnTo>
                  <a:lnTo>
                    <a:pt x="529" y="158"/>
                  </a:lnTo>
                  <a:lnTo>
                    <a:pt x="483" y="187"/>
                  </a:lnTo>
                  <a:lnTo>
                    <a:pt x="441" y="217"/>
                  </a:lnTo>
                  <a:lnTo>
                    <a:pt x="399" y="250"/>
                  </a:lnTo>
                  <a:lnTo>
                    <a:pt x="359" y="284"/>
                  </a:lnTo>
                  <a:lnTo>
                    <a:pt x="322" y="320"/>
                  </a:lnTo>
                  <a:lnTo>
                    <a:pt x="322" y="320"/>
                  </a:lnTo>
                  <a:lnTo>
                    <a:pt x="285" y="359"/>
                  </a:lnTo>
                  <a:lnTo>
                    <a:pt x="251" y="398"/>
                  </a:lnTo>
                  <a:lnTo>
                    <a:pt x="219" y="439"/>
                  </a:lnTo>
                  <a:lnTo>
                    <a:pt x="187" y="483"/>
                  </a:lnTo>
                  <a:lnTo>
                    <a:pt x="160" y="527"/>
                  </a:lnTo>
                  <a:lnTo>
                    <a:pt x="133" y="573"/>
                  </a:lnTo>
                  <a:lnTo>
                    <a:pt x="108" y="620"/>
                  </a:lnTo>
                  <a:lnTo>
                    <a:pt x="87" y="669"/>
                  </a:lnTo>
                  <a:lnTo>
                    <a:pt x="67" y="719"/>
                  </a:lnTo>
                  <a:lnTo>
                    <a:pt x="49" y="769"/>
                  </a:lnTo>
                  <a:lnTo>
                    <a:pt x="35" y="822"/>
                  </a:lnTo>
                  <a:lnTo>
                    <a:pt x="23" y="875"/>
                  </a:lnTo>
                  <a:lnTo>
                    <a:pt x="13" y="929"/>
                  </a:lnTo>
                  <a:lnTo>
                    <a:pt x="7" y="984"/>
                  </a:lnTo>
                  <a:lnTo>
                    <a:pt x="2" y="1039"/>
                  </a:lnTo>
                  <a:lnTo>
                    <a:pt x="0" y="1095"/>
                  </a:lnTo>
                  <a:lnTo>
                    <a:pt x="0" y="1095"/>
                  </a:lnTo>
                  <a:lnTo>
                    <a:pt x="2" y="1139"/>
                  </a:lnTo>
                  <a:lnTo>
                    <a:pt x="3" y="1182"/>
                  </a:lnTo>
                  <a:lnTo>
                    <a:pt x="7" y="1225"/>
                  </a:lnTo>
                  <a:lnTo>
                    <a:pt x="10" y="1266"/>
                  </a:lnTo>
                  <a:lnTo>
                    <a:pt x="17" y="1306"/>
                  </a:lnTo>
                  <a:lnTo>
                    <a:pt x="23" y="1346"/>
                  </a:lnTo>
                  <a:lnTo>
                    <a:pt x="32" y="1385"/>
                  </a:lnTo>
                  <a:lnTo>
                    <a:pt x="40" y="1423"/>
                  </a:lnTo>
                  <a:lnTo>
                    <a:pt x="50" y="1459"/>
                  </a:lnTo>
                  <a:lnTo>
                    <a:pt x="62" y="1496"/>
                  </a:lnTo>
                  <a:lnTo>
                    <a:pt x="74" y="1531"/>
                  </a:lnTo>
                  <a:lnTo>
                    <a:pt x="87" y="1566"/>
                  </a:lnTo>
                  <a:lnTo>
                    <a:pt x="101" y="1600"/>
                  </a:lnTo>
                  <a:lnTo>
                    <a:pt x="116" y="1633"/>
                  </a:lnTo>
                  <a:lnTo>
                    <a:pt x="132" y="1665"/>
                  </a:lnTo>
                  <a:lnTo>
                    <a:pt x="148" y="1695"/>
                  </a:lnTo>
                  <a:lnTo>
                    <a:pt x="148" y="1695"/>
                  </a:lnTo>
                  <a:lnTo>
                    <a:pt x="165" y="1725"/>
                  </a:lnTo>
                  <a:lnTo>
                    <a:pt x="182" y="1756"/>
                  </a:lnTo>
                  <a:lnTo>
                    <a:pt x="201" y="1783"/>
                  </a:lnTo>
                  <a:lnTo>
                    <a:pt x="220" y="1811"/>
                  </a:lnTo>
                  <a:lnTo>
                    <a:pt x="239" y="1838"/>
                  </a:lnTo>
                  <a:lnTo>
                    <a:pt x="259" y="1865"/>
                  </a:lnTo>
                  <a:lnTo>
                    <a:pt x="279" y="1890"/>
                  </a:lnTo>
                  <a:lnTo>
                    <a:pt x="300" y="1915"/>
                  </a:lnTo>
                  <a:lnTo>
                    <a:pt x="343" y="1961"/>
                  </a:lnTo>
                  <a:lnTo>
                    <a:pt x="386" y="2006"/>
                  </a:lnTo>
                  <a:lnTo>
                    <a:pt x="431" y="2049"/>
                  </a:lnTo>
                  <a:lnTo>
                    <a:pt x="476" y="2088"/>
                  </a:lnTo>
                  <a:lnTo>
                    <a:pt x="476" y="2088"/>
                  </a:lnTo>
                  <a:lnTo>
                    <a:pt x="487" y="2103"/>
                  </a:lnTo>
                  <a:lnTo>
                    <a:pt x="502" y="2124"/>
                  </a:lnTo>
                  <a:lnTo>
                    <a:pt x="502" y="2124"/>
                  </a:lnTo>
                  <a:lnTo>
                    <a:pt x="516" y="2146"/>
                  </a:lnTo>
                  <a:lnTo>
                    <a:pt x="530" y="2171"/>
                  </a:lnTo>
                  <a:lnTo>
                    <a:pt x="544" y="2198"/>
                  </a:lnTo>
                  <a:lnTo>
                    <a:pt x="557" y="2226"/>
                  </a:lnTo>
                  <a:lnTo>
                    <a:pt x="557" y="2226"/>
                  </a:lnTo>
                  <a:lnTo>
                    <a:pt x="576" y="2270"/>
                  </a:lnTo>
                  <a:lnTo>
                    <a:pt x="591" y="2314"/>
                  </a:lnTo>
                  <a:lnTo>
                    <a:pt x="591" y="2421"/>
                  </a:lnTo>
                  <a:lnTo>
                    <a:pt x="591" y="2421"/>
                  </a:lnTo>
                  <a:lnTo>
                    <a:pt x="591" y="2429"/>
                  </a:lnTo>
                  <a:lnTo>
                    <a:pt x="594" y="2437"/>
                  </a:lnTo>
                  <a:lnTo>
                    <a:pt x="598" y="2446"/>
                  </a:lnTo>
                  <a:lnTo>
                    <a:pt x="601" y="2453"/>
                  </a:lnTo>
                  <a:lnTo>
                    <a:pt x="606" y="2461"/>
                  </a:lnTo>
                  <a:lnTo>
                    <a:pt x="613" y="2467"/>
                  </a:lnTo>
                  <a:lnTo>
                    <a:pt x="620" y="2475"/>
                  </a:lnTo>
                  <a:lnTo>
                    <a:pt x="629" y="2480"/>
                  </a:lnTo>
                  <a:lnTo>
                    <a:pt x="638" y="2486"/>
                  </a:lnTo>
                  <a:lnTo>
                    <a:pt x="648" y="2491"/>
                  </a:lnTo>
                  <a:lnTo>
                    <a:pt x="658" y="2495"/>
                  </a:lnTo>
                  <a:lnTo>
                    <a:pt x="669" y="2498"/>
                  </a:lnTo>
                  <a:lnTo>
                    <a:pt x="682" y="2501"/>
                  </a:lnTo>
                  <a:lnTo>
                    <a:pt x="694" y="2503"/>
                  </a:lnTo>
                  <a:lnTo>
                    <a:pt x="707" y="2505"/>
                  </a:lnTo>
                  <a:lnTo>
                    <a:pt x="721" y="2505"/>
                  </a:lnTo>
                  <a:lnTo>
                    <a:pt x="1460" y="2505"/>
                  </a:lnTo>
                  <a:lnTo>
                    <a:pt x="1460" y="2505"/>
                  </a:lnTo>
                  <a:lnTo>
                    <a:pt x="1474" y="2505"/>
                  </a:lnTo>
                  <a:lnTo>
                    <a:pt x="1486" y="2503"/>
                  </a:lnTo>
                  <a:lnTo>
                    <a:pt x="1499" y="2501"/>
                  </a:lnTo>
                  <a:lnTo>
                    <a:pt x="1510" y="2498"/>
                  </a:lnTo>
                  <a:lnTo>
                    <a:pt x="1521" y="2495"/>
                  </a:lnTo>
                  <a:lnTo>
                    <a:pt x="1531" y="2491"/>
                  </a:lnTo>
                  <a:lnTo>
                    <a:pt x="1541" y="2486"/>
                  </a:lnTo>
                  <a:lnTo>
                    <a:pt x="1550" y="2480"/>
                  </a:lnTo>
                  <a:lnTo>
                    <a:pt x="1559" y="2475"/>
                  </a:lnTo>
                  <a:lnTo>
                    <a:pt x="1566" y="2467"/>
                  </a:lnTo>
                  <a:lnTo>
                    <a:pt x="1573" y="2461"/>
                  </a:lnTo>
                  <a:lnTo>
                    <a:pt x="1578" y="2453"/>
                  </a:lnTo>
                  <a:lnTo>
                    <a:pt x="1581" y="2446"/>
                  </a:lnTo>
                  <a:lnTo>
                    <a:pt x="1585" y="2437"/>
                  </a:lnTo>
                  <a:lnTo>
                    <a:pt x="1586" y="2429"/>
                  </a:lnTo>
                  <a:lnTo>
                    <a:pt x="1588" y="2421"/>
                  </a:lnTo>
                  <a:lnTo>
                    <a:pt x="1588" y="2310"/>
                  </a:lnTo>
                  <a:lnTo>
                    <a:pt x="1588" y="2310"/>
                  </a:lnTo>
                  <a:lnTo>
                    <a:pt x="1588" y="2309"/>
                  </a:lnTo>
                  <a:lnTo>
                    <a:pt x="1588" y="2309"/>
                  </a:lnTo>
                  <a:lnTo>
                    <a:pt x="1595" y="2283"/>
                  </a:lnTo>
                  <a:lnTo>
                    <a:pt x="1605" y="2256"/>
                  </a:lnTo>
                  <a:lnTo>
                    <a:pt x="1615" y="2231"/>
                  </a:lnTo>
                  <a:lnTo>
                    <a:pt x="1627" y="2205"/>
                  </a:lnTo>
                  <a:lnTo>
                    <a:pt x="1627" y="2205"/>
                  </a:lnTo>
                  <a:lnTo>
                    <a:pt x="1643" y="2172"/>
                  </a:lnTo>
                  <a:lnTo>
                    <a:pt x="1659" y="2142"/>
                  </a:lnTo>
                  <a:lnTo>
                    <a:pt x="1676" y="2114"/>
                  </a:lnTo>
                  <a:lnTo>
                    <a:pt x="1691" y="2091"/>
                  </a:lnTo>
                  <a:lnTo>
                    <a:pt x="1691" y="2091"/>
                  </a:lnTo>
                  <a:lnTo>
                    <a:pt x="1735" y="2050"/>
                  </a:lnTo>
                  <a:lnTo>
                    <a:pt x="1777" y="2009"/>
                  </a:lnTo>
                  <a:lnTo>
                    <a:pt x="1821" y="1965"/>
                  </a:lnTo>
                  <a:lnTo>
                    <a:pt x="1865" y="1920"/>
                  </a:lnTo>
                  <a:lnTo>
                    <a:pt x="1908" y="1871"/>
                  </a:lnTo>
                  <a:lnTo>
                    <a:pt x="1928" y="1846"/>
                  </a:lnTo>
                  <a:lnTo>
                    <a:pt x="1948" y="1820"/>
                  </a:lnTo>
                  <a:lnTo>
                    <a:pt x="1968" y="1793"/>
                  </a:lnTo>
                  <a:lnTo>
                    <a:pt x="1988" y="1766"/>
                  </a:lnTo>
                  <a:lnTo>
                    <a:pt x="2007" y="1737"/>
                  </a:lnTo>
                  <a:lnTo>
                    <a:pt x="2026" y="1708"/>
                  </a:lnTo>
                  <a:lnTo>
                    <a:pt x="2026" y="1708"/>
                  </a:lnTo>
                  <a:lnTo>
                    <a:pt x="2043" y="1678"/>
                  </a:lnTo>
                  <a:lnTo>
                    <a:pt x="2061" y="1645"/>
                  </a:lnTo>
                  <a:lnTo>
                    <a:pt x="2077" y="1612"/>
                  </a:lnTo>
                  <a:lnTo>
                    <a:pt x="2093" y="1580"/>
                  </a:lnTo>
                  <a:lnTo>
                    <a:pt x="2107" y="1545"/>
                  </a:lnTo>
                  <a:lnTo>
                    <a:pt x="2121" y="1510"/>
                  </a:lnTo>
                  <a:lnTo>
                    <a:pt x="2135" y="1473"/>
                  </a:lnTo>
                  <a:lnTo>
                    <a:pt x="2146" y="1436"/>
                  </a:lnTo>
                  <a:lnTo>
                    <a:pt x="2146" y="1436"/>
                  </a:lnTo>
                  <a:lnTo>
                    <a:pt x="2156" y="1397"/>
                  </a:lnTo>
                  <a:lnTo>
                    <a:pt x="2165" y="1356"/>
                  </a:lnTo>
                  <a:lnTo>
                    <a:pt x="2174" y="1316"/>
                  </a:lnTo>
                  <a:lnTo>
                    <a:pt x="2180" y="1274"/>
                  </a:lnTo>
                  <a:lnTo>
                    <a:pt x="2185" y="1231"/>
                  </a:lnTo>
                  <a:lnTo>
                    <a:pt x="2189" y="1187"/>
                  </a:lnTo>
                  <a:lnTo>
                    <a:pt x="2191" y="1142"/>
                  </a:lnTo>
                  <a:lnTo>
                    <a:pt x="2193" y="1095"/>
                  </a:lnTo>
                  <a:lnTo>
                    <a:pt x="2193" y="1093"/>
                  </a:lnTo>
                  <a:lnTo>
                    <a:pt x="2193" y="1093"/>
                  </a:lnTo>
                  <a:lnTo>
                    <a:pt x="2191" y="1036"/>
                  </a:lnTo>
                  <a:lnTo>
                    <a:pt x="2186" y="981"/>
                  </a:lnTo>
                  <a:lnTo>
                    <a:pt x="2180" y="926"/>
                  </a:lnTo>
                  <a:lnTo>
                    <a:pt x="2170" y="872"/>
                  </a:lnTo>
                  <a:lnTo>
                    <a:pt x="2157" y="819"/>
                  </a:lnTo>
                  <a:lnTo>
                    <a:pt x="2144" y="768"/>
                  </a:lnTo>
                  <a:lnTo>
                    <a:pt x="2126" y="716"/>
                  </a:lnTo>
                  <a:lnTo>
                    <a:pt x="2106" y="668"/>
                  </a:lnTo>
                  <a:lnTo>
                    <a:pt x="2085" y="619"/>
                  </a:lnTo>
                  <a:lnTo>
                    <a:pt x="2060" y="572"/>
                  </a:lnTo>
                  <a:lnTo>
                    <a:pt x="2033" y="526"/>
                  </a:lnTo>
                  <a:lnTo>
                    <a:pt x="2006" y="482"/>
                  </a:lnTo>
                  <a:lnTo>
                    <a:pt x="1974" y="438"/>
                  </a:lnTo>
                  <a:lnTo>
                    <a:pt x="1942" y="398"/>
                  </a:lnTo>
                  <a:lnTo>
                    <a:pt x="1908" y="358"/>
                  </a:lnTo>
                  <a:lnTo>
                    <a:pt x="1871" y="320"/>
                  </a:lnTo>
                  <a:lnTo>
                    <a:pt x="1871" y="320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9" name="Freeform 13"/>
            <p:cNvSpPr>
              <a:spLocks/>
            </p:cNvSpPr>
            <p:nvPr userDrawn="1"/>
          </p:nvSpPr>
          <p:spPr bwMode="auto">
            <a:xfrm>
              <a:off x="5148263" y="3651250"/>
              <a:ext cx="793750" cy="128588"/>
            </a:xfrm>
            <a:custGeom>
              <a:avLst/>
              <a:gdLst>
                <a:gd name="T0" fmla="*/ 1000 w 1000"/>
                <a:gd name="T1" fmla="*/ 101 h 161"/>
                <a:gd name="T2" fmla="*/ 1000 w 1000"/>
                <a:gd name="T3" fmla="*/ 101 h 161"/>
                <a:gd name="T4" fmla="*/ 1000 w 1000"/>
                <a:gd name="T5" fmla="*/ 107 h 161"/>
                <a:gd name="T6" fmla="*/ 998 w 1000"/>
                <a:gd name="T7" fmla="*/ 112 h 161"/>
                <a:gd name="T8" fmla="*/ 995 w 1000"/>
                <a:gd name="T9" fmla="*/ 118 h 161"/>
                <a:gd name="T10" fmla="*/ 990 w 1000"/>
                <a:gd name="T11" fmla="*/ 123 h 161"/>
                <a:gd name="T12" fmla="*/ 985 w 1000"/>
                <a:gd name="T13" fmla="*/ 130 h 161"/>
                <a:gd name="T14" fmla="*/ 979 w 1000"/>
                <a:gd name="T15" fmla="*/ 135 h 161"/>
                <a:gd name="T16" fmla="*/ 972 w 1000"/>
                <a:gd name="T17" fmla="*/ 139 h 161"/>
                <a:gd name="T18" fmla="*/ 963 w 1000"/>
                <a:gd name="T19" fmla="*/ 144 h 161"/>
                <a:gd name="T20" fmla="*/ 944 w 1000"/>
                <a:gd name="T21" fmla="*/ 150 h 161"/>
                <a:gd name="T22" fmla="*/ 921 w 1000"/>
                <a:gd name="T23" fmla="*/ 156 h 161"/>
                <a:gd name="T24" fmla="*/ 898 w 1000"/>
                <a:gd name="T25" fmla="*/ 160 h 161"/>
                <a:gd name="T26" fmla="*/ 871 w 1000"/>
                <a:gd name="T27" fmla="*/ 161 h 161"/>
                <a:gd name="T28" fmla="*/ 128 w 1000"/>
                <a:gd name="T29" fmla="*/ 161 h 161"/>
                <a:gd name="T30" fmla="*/ 128 w 1000"/>
                <a:gd name="T31" fmla="*/ 161 h 161"/>
                <a:gd name="T32" fmla="*/ 103 w 1000"/>
                <a:gd name="T33" fmla="*/ 160 h 161"/>
                <a:gd name="T34" fmla="*/ 78 w 1000"/>
                <a:gd name="T35" fmla="*/ 156 h 161"/>
                <a:gd name="T36" fmla="*/ 57 w 1000"/>
                <a:gd name="T37" fmla="*/ 150 h 161"/>
                <a:gd name="T38" fmla="*/ 38 w 1000"/>
                <a:gd name="T39" fmla="*/ 144 h 161"/>
                <a:gd name="T40" fmla="*/ 29 w 1000"/>
                <a:gd name="T41" fmla="*/ 139 h 161"/>
                <a:gd name="T42" fmla="*/ 22 w 1000"/>
                <a:gd name="T43" fmla="*/ 135 h 161"/>
                <a:gd name="T44" fmla="*/ 15 w 1000"/>
                <a:gd name="T45" fmla="*/ 130 h 161"/>
                <a:gd name="T46" fmla="*/ 10 w 1000"/>
                <a:gd name="T47" fmla="*/ 123 h 161"/>
                <a:gd name="T48" fmla="*/ 5 w 1000"/>
                <a:gd name="T49" fmla="*/ 118 h 161"/>
                <a:gd name="T50" fmla="*/ 3 w 1000"/>
                <a:gd name="T51" fmla="*/ 112 h 161"/>
                <a:gd name="T52" fmla="*/ 0 w 1000"/>
                <a:gd name="T53" fmla="*/ 107 h 161"/>
                <a:gd name="T54" fmla="*/ 0 w 1000"/>
                <a:gd name="T55" fmla="*/ 101 h 161"/>
                <a:gd name="T56" fmla="*/ 0 w 1000"/>
                <a:gd name="T57" fmla="*/ 61 h 161"/>
                <a:gd name="T58" fmla="*/ 0 w 1000"/>
                <a:gd name="T59" fmla="*/ 61 h 161"/>
                <a:gd name="T60" fmla="*/ 0 w 1000"/>
                <a:gd name="T61" fmla="*/ 54 h 161"/>
                <a:gd name="T62" fmla="*/ 3 w 1000"/>
                <a:gd name="T63" fmla="*/ 49 h 161"/>
                <a:gd name="T64" fmla="*/ 5 w 1000"/>
                <a:gd name="T65" fmla="*/ 43 h 161"/>
                <a:gd name="T66" fmla="*/ 10 w 1000"/>
                <a:gd name="T67" fmla="*/ 37 h 161"/>
                <a:gd name="T68" fmla="*/ 15 w 1000"/>
                <a:gd name="T69" fmla="*/ 32 h 161"/>
                <a:gd name="T70" fmla="*/ 22 w 1000"/>
                <a:gd name="T71" fmla="*/ 27 h 161"/>
                <a:gd name="T72" fmla="*/ 29 w 1000"/>
                <a:gd name="T73" fmla="*/ 23 h 161"/>
                <a:gd name="T74" fmla="*/ 38 w 1000"/>
                <a:gd name="T75" fmla="*/ 18 h 161"/>
                <a:gd name="T76" fmla="*/ 57 w 1000"/>
                <a:gd name="T77" fmla="*/ 11 h 161"/>
                <a:gd name="T78" fmla="*/ 78 w 1000"/>
                <a:gd name="T79" fmla="*/ 5 h 161"/>
                <a:gd name="T80" fmla="*/ 103 w 1000"/>
                <a:gd name="T81" fmla="*/ 2 h 161"/>
                <a:gd name="T82" fmla="*/ 128 w 1000"/>
                <a:gd name="T83" fmla="*/ 0 h 161"/>
                <a:gd name="T84" fmla="*/ 871 w 1000"/>
                <a:gd name="T85" fmla="*/ 0 h 161"/>
                <a:gd name="T86" fmla="*/ 871 w 1000"/>
                <a:gd name="T87" fmla="*/ 0 h 161"/>
                <a:gd name="T88" fmla="*/ 898 w 1000"/>
                <a:gd name="T89" fmla="*/ 2 h 161"/>
                <a:gd name="T90" fmla="*/ 921 w 1000"/>
                <a:gd name="T91" fmla="*/ 5 h 161"/>
                <a:gd name="T92" fmla="*/ 944 w 1000"/>
                <a:gd name="T93" fmla="*/ 11 h 161"/>
                <a:gd name="T94" fmla="*/ 963 w 1000"/>
                <a:gd name="T95" fmla="*/ 18 h 161"/>
                <a:gd name="T96" fmla="*/ 972 w 1000"/>
                <a:gd name="T97" fmla="*/ 23 h 161"/>
                <a:gd name="T98" fmla="*/ 979 w 1000"/>
                <a:gd name="T99" fmla="*/ 27 h 161"/>
                <a:gd name="T100" fmla="*/ 985 w 1000"/>
                <a:gd name="T101" fmla="*/ 32 h 161"/>
                <a:gd name="T102" fmla="*/ 990 w 1000"/>
                <a:gd name="T103" fmla="*/ 37 h 161"/>
                <a:gd name="T104" fmla="*/ 995 w 1000"/>
                <a:gd name="T105" fmla="*/ 43 h 161"/>
                <a:gd name="T106" fmla="*/ 998 w 1000"/>
                <a:gd name="T107" fmla="*/ 49 h 161"/>
                <a:gd name="T108" fmla="*/ 1000 w 1000"/>
                <a:gd name="T109" fmla="*/ 54 h 161"/>
                <a:gd name="T110" fmla="*/ 1000 w 1000"/>
                <a:gd name="T111" fmla="*/ 61 h 161"/>
                <a:gd name="T112" fmla="*/ 1000 w 1000"/>
                <a:gd name="T113" fmla="*/ 10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0" h="161">
                  <a:moveTo>
                    <a:pt x="1000" y="101"/>
                  </a:moveTo>
                  <a:lnTo>
                    <a:pt x="1000" y="101"/>
                  </a:lnTo>
                  <a:lnTo>
                    <a:pt x="1000" y="107"/>
                  </a:lnTo>
                  <a:lnTo>
                    <a:pt x="998" y="112"/>
                  </a:lnTo>
                  <a:lnTo>
                    <a:pt x="995" y="118"/>
                  </a:lnTo>
                  <a:lnTo>
                    <a:pt x="990" y="123"/>
                  </a:lnTo>
                  <a:lnTo>
                    <a:pt x="985" y="130"/>
                  </a:lnTo>
                  <a:lnTo>
                    <a:pt x="979" y="135"/>
                  </a:lnTo>
                  <a:lnTo>
                    <a:pt x="972" y="139"/>
                  </a:lnTo>
                  <a:lnTo>
                    <a:pt x="963" y="144"/>
                  </a:lnTo>
                  <a:lnTo>
                    <a:pt x="944" y="150"/>
                  </a:lnTo>
                  <a:lnTo>
                    <a:pt x="921" y="156"/>
                  </a:lnTo>
                  <a:lnTo>
                    <a:pt x="898" y="160"/>
                  </a:lnTo>
                  <a:lnTo>
                    <a:pt x="871" y="161"/>
                  </a:lnTo>
                  <a:lnTo>
                    <a:pt x="128" y="161"/>
                  </a:lnTo>
                  <a:lnTo>
                    <a:pt x="128" y="161"/>
                  </a:lnTo>
                  <a:lnTo>
                    <a:pt x="103" y="160"/>
                  </a:lnTo>
                  <a:lnTo>
                    <a:pt x="78" y="156"/>
                  </a:lnTo>
                  <a:lnTo>
                    <a:pt x="57" y="150"/>
                  </a:lnTo>
                  <a:lnTo>
                    <a:pt x="38" y="144"/>
                  </a:lnTo>
                  <a:lnTo>
                    <a:pt x="29" y="139"/>
                  </a:lnTo>
                  <a:lnTo>
                    <a:pt x="22" y="135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5" y="118"/>
                  </a:lnTo>
                  <a:lnTo>
                    <a:pt x="3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4"/>
                  </a:lnTo>
                  <a:lnTo>
                    <a:pt x="3" y="49"/>
                  </a:lnTo>
                  <a:lnTo>
                    <a:pt x="5" y="43"/>
                  </a:lnTo>
                  <a:lnTo>
                    <a:pt x="10" y="37"/>
                  </a:lnTo>
                  <a:lnTo>
                    <a:pt x="15" y="32"/>
                  </a:lnTo>
                  <a:lnTo>
                    <a:pt x="22" y="27"/>
                  </a:lnTo>
                  <a:lnTo>
                    <a:pt x="29" y="23"/>
                  </a:lnTo>
                  <a:lnTo>
                    <a:pt x="38" y="18"/>
                  </a:lnTo>
                  <a:lnTo>
                    <a:pt x="57" y="11"/>
                  </a:lnTo>
                  <a:lnTo>
                    <a:pt x="78" y="5"/>
                  </a:lnTo>
                  <a:lnTo>
                    <a:pt x="103" y="2"/>
                  </a:lnTo>
                  <a:lnTo>
                    <a:pt x="128" y="0"/>
                  </a:lnTo>
                  <a:lnTo>
                    <a:pt x="871" y="0"/>
                  </a:lnTo>
                  <a:lnTo>
                    <a:pt x="871" y="0"/>
                  </a:lnTo>
                  <a:lnTo>
                    <a:pt x="898" y="2"/>
                  </a:lnTo>
                  <a:lnTo>
                    <a:pt x="921" y="5"/>
                  </a:lnTo>
                  <a:lnTo>
                    <a:pt x="944" y="11"/>
                  </a:lnTo>
                  <a:lnTo>
                    <a:pt x="963" y="18"/>
                  </a:lnTo>
                  <a:lnTo>
                    <a:pt x="972" y="23"/>
                  </a:lnTo>
                  <a:lnTo>
                    <a:pt x="979" y="27"/>
                  </a:lnTo>
                  <a:lnTo>
                    <a:pt x="985" y="32"/>
                  </a:lnTo>
                  <a:lnTo>
                    <a:pt x="990" y="37"/>
                  </a:lnTo>
                  <a:lnTo>
                    <a:pt x="995" y="43"/>
                  </a:lnTo>
                  <a:lnTo>
                    <a:pt x="998" y="49"/>
                  </a:lnTo>
                  <a:lnTo>
                    <a:pt x="1000" y="54"/>
                  </a:lnTo>
                  <a:lnTo>
                    <a:pt x="1000" y="61"/>
                  </a:lnTo>
                  <a:lnTo>
                    <a:pt x="1000" y="101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2678113" y="3827342"/>
            <a:ext cx="1818302" cy="2787179"/>
            <a:chOff x="2678113" y="3846513"/>
            <a:chExt cx="1739900" cy="2667000"/>
          </a:xfrm>
        </p:grpSpPr>
        <p:sp>
          <p:nvSpPr>
            <p:cNvPr id="11" name="Freeform 14"/>
            <p:cNvSpPr>
              <a:spLocks/>
            </p:cNvSpPr>
            <p:nvPr userDrawn="1"/>
          </p:nvSpPr>
          <p:spPr bwMode="auto">
            <a:xfrm>
              <a:off x="2944813" y="3846513"/>
              <a:ext cx="1206500" cy="425450"/>
            </a:xfrm>
            <a:custGeom>
              <a:avLst/>
              <a:gdLst>
                <a:gd name="T0" fmla="*/ 317 w 1518"/>
                <a:gd name="T1" fmla="*/ 0 h 537"/>
                <a:gd name="T2" fmla="*/ 285 w 1518"/>
                <a:gd name="T3" fmla="*/ 1 h 537"/>
                <a:gd name="T4" fmla="*/ 223 w 1518"/>
                <a:gd name="T5" fmla="*/ 13 h 537"/>
                <a:gd name="T6" fmla="*/ 165 w 1518"/>
                <a:gd name="T7" fmla="*/ 33 h 537"/>
                <a:gd name="T8" fmla="*/ 115 w 1518"/>
                <a:gd name="T9" fmla="*/ 62 h 537"/>
                <a:gd name="T10" fmla="*/ 73 w 1518"/>
                <a:gd name="T11" fmla="*/ 98 h 537"/>
                <a:gd name="T12" fmla="*/ 39 w 1518"/>
                <a:gd name="T13" fmla="*/ 141 h 537"/>
                <a:gd name="T14" fmla="*/ 14 w 1518"/>
                <a:gd name="T15" fmla="*/ 190 h 537"/>
                <a:gd name="T16" fmla="*/ 6 w 1518"/>
                <a:gd name="T17" fmla="*/ 215 h 537"/>
                <a:gd name="T18" fmla="*/ 1 w 1518"/>
                <a:gd name="T19" fmla="*/ 241 h 537"/>
                <a:gd name="T20" fmla="*/ 0 w 1518"/>
                <a:gd name="T21" fmla="*/ 269 h 537"/>
                <a:gd name="T22" fmla="*/ 0 w 1518"/>
                <a:gd name="T23" fmla="*/ 283 h 537"/>
                <a:gd name="T24" fmla="*/ 4 w 1518"/>
                <a:gd name="T25" fmla="*/ 310 h 537"/>
                <a:gd name="T26" fmla="*/ 10 w 1518"/>
                <a:gd name="T27" fmla="*/ 336 h 537"/>
                <a:gd name="T28" fmla="*/ 25 w 1518"/>
                <a:gd name="T29" fmla="*/ 373 h 537"/>
                <a:gd name="T30" fmla="*/ 54 w 1518"/>
                <a:gd name="T31" fmla="*/ 419 h 537"/>
                <a:gd name="T32" fmla="*/ 93 w 1518"/>
                <a:gd name="T33" fmla="*/ 458 h 537"/>
                <a:gd name="T34" fmla="*/ 140 w 1518"/>
                <a:gd name="T35" fmla="*/ 491 h 537"/>
                <a:gd name="T36" fmla="*/ 194 w 1518"/>
                <a:gd name="T37" fmla="*/ 516 h 537"/>
                <a:gd name="T38" fmla="*/ 253 w 1518"/>
                <a:gd name="T39" fmla="*/ 532 h 537"/>
                <a:gd name="T40" fmla="*/ 317 w 1518"/>
                <a:gd name="T41" fmla="*/ 537 h 537"/>
                <a:gd name="T42" fmla="*/ 1201 w 1518"/>
                <a:gd name="T43" fmla="*/ 537 h 537"/>
                <a:gd name="T44" fmla="*/ 1265 w 1518"/>
                <a:gd name="T45" fmla="*/ 532 h 537"/>
                <a:gd name="T46" fmla="*/ 1325 w 1518"/>
                <a:gd name="T47" fmla="*/ 516 h 537"/>
                <a:gd name="T48" fmla="*/ 1379 w 1518"/>
                <a:gd name="T49" fmla="*/ 491 h 537"/>
                <a:gd name="T50" fmla="*/ 1425 w 1518"/>
                <a:gd name="T51" fmla="*/ 458 h 537"/>
                <a:gd name="T52" fmla="*/ 1464 w 1518"/>
                <a:gd name="T53" fmla="*/ 419 h 537"/>
                <a:gd name="T54" fmla="*/ 1494 w 1518"/>
                <a:gd name="T55" fmla="*/ 373 h 537"/>
                <a:gd name="T56" fmla="*/ 1504 w 1518"/>
                <a:gd name="T57" fmla="*/ 349 h 537"/>
                <a:gd name="T58" fmla="*/ 1512 w 1518"/>
                <a:gd name="T59" fmla="*/ 323 h 537"/>
                <a:gd name="T60" fmla="*/ 1517 w 1518"/>
                <a:gd name="T61" fmla="*/ 296 h 537"/>
                <a:gd name="T62" fmla="*/ 1518 w 1518"/>
                <a:gd name="T63" fmla="*/ 269 h 537"/>
                <a:gd name="T64" fmla="*/ 1518 w 1518"/>
                <a:gd name="T65" fmla="*/ 255 h 537"/>
                <a:gd name="T66" fmla="*/ 1516 w 1518"/>
                <a:gd name="T67" fmla="*/ 229 h 537"/>
                <a:gd name="T68" fmla="*/ 1508 w 1518"/>
                <a:gd name="T69" fmla="*/ 202 h 537"/>
                <a:gd name="T70" fmla="*/ 1499 w 1518"/>
                <a:gd name="T71" fmla="*/ 177 h 537"/>
                <a:gd name="T72" fmla="*/ 1481 w 1518"/>
                <a:gd name="T73" fmla="*/ 141 h 537"/>
                <a:gd name="T74" fmla="*/ 1447 w 1518"/>
                <a:gd name="T75" fmla="*/ 98 h 537"/>
                <a:gd name="T76" fmla="*/ 1403 w 1518"/>
                <a:gd name="T77" fmla="*/ 62 h 537"/>
                <a:gd name="T78" fmla="*/ 1353 w 1518"/>
                <a:gd name="T79" fmla="*/ 33 h 537"/>
                <a:gd name="T80" fmla="*/ 1296 w 1518"/>
                <a:gd name="T81" fmla="*/ 13 h 537"/>
                <a:gd name="T82" fmla="*/ 1233 w 1518"/>
                <a:gd name="T83" fmla="*/ 1 h 537"/>
                <a:gd name="T84" fmla="*/ 1201 w 1518"/>
                <a:gd name="T8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8" h="537">
                  <a:moveTo>
                    <a:pt x="1201" y="0"/>
                  </a:moveTo>
                  <a:lnTo>
                    <a:pt x="317" y="0"/>
                  </a:lnTo>
                  <a:lnTo>
                    <a:pt x="317" y="0"/>
                  </a:lnTo>
                  <a:lnTo>
                    <a:pt x="285" y="1"/>
                  </a:lnTo>
                  <a:lnTo>
                    <a:pt x="253" y="6"/>
                  </a:lnTo>
                  <a:lnTo>
                    <a:pt x="223" y="13"/>
                  </a:lnTo>
                  <a:lnTo>
                    <a:pt x="194" y="22"/>
                  </a:lnTo>
                  <a:lnTo>
                    <a:pt x="165" y="33"/>
                  </a:lnTo>
                  <a:lnTo>
                    <a:pt x="140" y="47"/>
                  </a:lnTo>
                  <a:lnTo>
                    <a:pt x="115" y="62"/>
                  </a:lnTo>
                  <a:lnTo>
                    <a:pt x="93" y="79"/>
                  </a:lnTo>
                  <a:lnTo>
                    <a:pt x="73" y="98"/>
                  </a:lnTo>
                  <a:lnTo>
                    <a:pt x="54" y="119"/>
                  </a:lnTo>
                  <a:lnTo>
                    <a:pt x="39" y="141"/>
                  </a:lnTo>
                  <a:lnTo>
                    <a:pt x="25" y="165"/>
                  </a:lnTo>
                  <a:lnTo>
                    <a:pt x="14" y="190"/>
                  </a:lnTo>
                  <a:lnTo>
                    <a:pt x="10" y="202"/>
                  </a:lnTo>
                  <a:lnTo>
                    <a:pt x="6" y="215"/>
                  </a:lnTo>
                  <a:lnTo>
                    <a:pt x="4" y="229"/>
                  </a:lnTo>
                  <a:lnTo>
                    <a:pt x="1" y="241"/>
                  </a:lnTo>
                  <a:lnTo>
                    <a:pt x="0" y="255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0" y="283"/>
                  </a:lnTo>
                  <a:lnTo>
                    <a:pt x="1" y="296"/>
                  </a:lnTo>
                  <a:lnTo>
                    <a:pt x="4" y="310"/>
                  </a:lnTo>
                  <a:lnTo>
                    <a:pt x="6" y="323"/>
                  </a:lnTo>
                  <a:lnTo>
                    <a:pt x="10" y="336"/>
                  </a:lnTo>
                  <a:lnTo>
                    <a:pt x="14" y="349"/>
                  </a:lnTo>
                  <a:lnTo>
                    <a:pt x="25" y="373"/>
                  </a:lnTo>
                  <a:lnTo>
                    <a:pt x="39" y="397"/>
                  </a:lnTo>
                  <a:lnTo>
                    <a:pt x="54" y="419"/>
                  </a:lnTo>
                  <a:lnTo>
                    <a:pt x="73" y="439"/>
                  </a:lnTo>
                  <a:lnTo>
                    <a:pt x="93" y="458"/>
                  </a:lnTo>
                  <a:lnTo>
                    <a:pt x="115" y="476"/>
                  </a:lnTo>
                  <a:lnTo>
                    <a:pt x="140" y="491"/>
                  </a:lnTo>
                  <a:lnTo>
                    <a:pt x="165" y="505"/>
                  </a:lnTo>
                  <a:lnTo>
                    <a:pt x="194" y="516"/>
                  </a:lnTo>
                  <a:lnTo>
                    <a:pt x="223" y="525"/>
                  </a:lnTo>
                  <a:lnTo>
                    <a:pt x="253" y="532"/>
                  </a:lnTo>
                  <a:lnTo>
                    <a:pt x="285" y="536"/>
                  </a:lnTo>
                  <a:lnTo>
                    <a:pt x="317" y="537"/>
                  </a:lnTo>
                  <a:lnTo>
                    <a:pt x="1201" y="537"/>
                  </a:lnTo>
                  <a:lnTo>
                    <a:pt x="1201" y="537"/>
                  </a:lnTo>
                  <a:lnTo>
                    <a:pt x="1233" y="536"/>
                  </a:lnTo>
                  <a:lnTo>
                    <a:pt x="1265" y="532"/>
                  </a:lnTo>
                  <a:lnTo>
                    <a:pt x="1296" y="525"/>
                  </a:lnTo>
                  <a:lnTo>
                    <a:pt x="1325" y="516"/>
                  </a:lnTo>
                  <a:lnTo>
                    <a:pt x="1353" y="505"/>
                  </a:lnTo>
                  <a:lnTo>
                    <a:pt x="1379" y="491"/>
                  </a:lnTo>
                  <a:lnTo>
                    <a:pt x="1403" y="476"/>
                  </a:lnTo>
                  <a:lnTo>
                    <a:pt x="1425" y="458"/>
                  </a:lnTo>
                  <a:lnTo>
                    <a:pt x="1447" y="439"/>
                  </a:lnTo>
                  <a:lnTo>
                    <a:pt x="1464" y="419"/>
                  </a:lnTo>
                  <a:lnTo>
                    <a:pt x="1481" y="397"/>
                  </a:lnTo>
                  <a:lnTo>
                    <a:pt x="1494" y="373"/>
                  </a:lnTo>
                  <a:lnTo>
                    <a:pt x="1499" y="362"/>
                  </a:lnTo>
                  <a:lnTo>
                    <a:pt x="1504" y="349"/>
                  </a:lnTo>
                  <a:lnTo>
                    <a:pt x="1508" y="336"/>
                  </a:lnTo>
                  <a:lnTo>
                    <a:pt x="1512" y="323"/>
                  </a:lnTo>
                  <a:lnTo>
                    <a:pt x="1516" y="310"/>
                  </a:lnTo>
                  <a:lnTo>
                    <a:pt x="1517" y="296"/>
                  </a:lnTo>
                  <a:lnTo>
                    <a:pt x="1518" y="283"/>
                  </a:lnTo>
                  <a:lnTo>
                    <a:pt x="1518" y="269"/>
                  </a:lnTo>
                  <a:lnTo>
                    <a:pt x="1518" y="269"/>
                  </a:lnTo>
                  <a:lnTo>
                    <a:pt x="1518" y="255"/>
                  </a:lnTo>
                  <a:lnTo>
                    <a:pt x="1517" y="241"/>
                  </a:lnTo>
                  <a:lnTo>
                    <a:pt x="1516" y="229"/>
                  </a:lnTo>
                  <a:lnTo>
                    <a:pt x="1512" y="215"/>
                  </a:lnTo>
                  <a:lnTo>
                    <a:pt x="1508" y="202"/>
                  </a:lnTo>
                  <a:lnTo>
                    <a:pt x="1504" y="190"/>
                  </a:lnTo>
                  <a:lnTo>
                    <a:pt x="1499" y="177"/>
                  </a:lnTo>
                  <a:lnTo>
                    <a:pt x="1494" y="165"/>
                  </a:lnTo>
                  <a:lnTo>
                    <a:pt x="1481" y="141"/>
                  </a:lnTo>
                  <a:lnTo>
                    <a:pt x="1464" y="119"/>
                  </a:lnTo>
                  <a:lnTo>
                    <a:pt x="1447" y="98"/>
                  </a:lnTo>
                  <a:lnTo>
                    <a:pt x="1425" y="79"/>
                  </a:lnTo>
                  <a:lnTo>
                    <a:pt x="1403" y="62"/>
                  </a:lnTo>
                  <a:lnTo>
                    <a:pt x="1379" y="47"/>
                  </a:lnTo>
                  <a:lnTo>
                    <a:pt x="1353" y="33"/>
                  </a:lnTo>
                  <a:lnTo>
                    <a:pt x="1325" y="22"/>
                  </a:lnTo>
                  <a:lnTo>
                    <a:pt x="1296" y="13"/>
                  </a:lnTo>
                  <a:lnTo>
                    <a:pt x="1265" y="6"/>
                  </a:lnTo>
                  <a:lnTo>
                    <a:pt x="1233" y="1"/>
                  </a:lnTo>
                  <a:lnTo>
                    <a:pt x="1201" y="0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5"/>
            <p:cNvSpPr>
              <a:spLocks/>
            </p:cNvSpPr>
            <p:nvPr userDrawn="1"/>
          </p:nvSpPr>
          <p:spPr bwMode="auto">
            <a:xfrm>
              <a:off x="2678113" y="4524375"/>
              <a:ext cx="1739900" cy="1989138"/>
            </a:xfrm>
            <a:custGeom>
              <a:avLst/>
              <a:gdLst>
                <a:gd name="T0" fmla="*/ 2193 w 2193"/>
                <a:gd name="T1" fmla="*/ 1409 h 2506"/>
                <a:gd name="T2" fmla="*/ 2185 w 2193"/>
                <a:gd name="T3" fmla="*/ 1273 h 2506"/>
                <a:gd name="T4" fmla="*/ 2165 w 2193"/>
                <a:gd name="T5" fmla="*/ 1148 h 2506"/>
                <a:gd name="T6" fmla="*/ 2145 w 2193"/>
                <a:gd name="T7" fmla="*/ 1070 h 2506"/>
                <a:gd name="T8" fmla="*/ 2107 w 2193"/>
                <a:gd name="T9" fmla="*/ 960 h 2506"/>
                <a:gd name="T10" fmla="*/ 2061 w 2193"/>
                <a:gd name="T11" fmla="*/ 859 h 2506"/>
                <a:gd name="T12" fmla="*/ 2025 w 2193"/>
                <a:gd name="T13" fmla="*/ 797 h 2506"/>
                <a:gd name="T14" fmla="*/ 1968 w 2193"/>
                <a:gd name="T15" fmla="*/ 713 h 2506"/>
                <a:gd name="T16" fmla="*/ 1907 w 2193"/>
                <a:gd name="T17" fmla="*/ 633 h 2506"/>
                <a:gd name="T18" fmla="*/ 1777 w 2193"/>
                <a:gd name="T19" fmla="*/ 497 h 2506"/>
                <a:gd name="T20" fmla="*/ 1691 w 2193"/>
                <a:gd name="T21" fmla="*/ 415 h 2506"/>
                <a:gd name="T22" fmla="*/ 1642 w 2193"/>
                <a:gd name="T23" fmla="*/ 332 h 2506"/>
                <a:gd name="T24" fmla="*/ 1615 w 2193"/>
                <a:gd name="T25" fmla="*/ 275 h 2506"/>
                <a:gd name="T26" fmla="*/ 1588 w 2193"/>
                <a:gd name="T27" fmla="*/ 197 h 2506"/>
                <a:gd name="T28" fmla="*/ 1588 w 2193"/>
                <a:gd name="T29" fmla="*/ 85 h 2506"/>
                <a:gd name="T30" fmla="*/ 1585 w 2193"/>
                <a:gd name="T31" fmla="*/ 68 h 2506"/>
                <a:gd name="T32" fmla="*/ 1572 w 2193"/>
                <a:gd name="T33" fmla="*/ 45 h 2506"/>
                <a:gd name="T34" fmla="*/ 1550 w 2193"/>
                <a:gd name="T35" fmla="*/ 25 h 2506"/>
                <a:gd name="T36" fmla="*/ 1521 w 2193"/>
                <a:gd name="T37" fmla="*/ 10 h 2506"/>
                <a:gd name="T38" fmla="*/ 1485 w 2193"/>
                <a:gd name="T39" fmla="*/ 1 h 2506"/>
                <a:gd name="T40" fmla="*/ 719 w 2193"/>
                <a:gd name="T41" fmla="*/ 0 h 2506"/>
                <a:gd name="T42" fmla="*/ 694 w 2193"/>
                <a:gd name="T43" fmla="*/ 1 h 2506"/>
                <a:gd name="T44" fmla="*/ 658 w 2193"/>
                <a:gd name="T45" fmla="*/ 10 h 2506"/>
                <a:gd name="T46" fmla="*/ 628 w 2193"/>
                <a:gd name="T47" fmla="*/ 25 h 2506"/>
                <a:gd name="T48" fmla="*/ 607 w 2193"/>
                <a:gd name="T49" fmla="*/ 45 h 2506"/>
                <a:gd name="T50" fmla="*/ 594 w 2193"/>
                <a:gd name="T51" fmla="*/ 68 h 2506"/>
                <a:gd name="T52" fmla="*/ 591 w 2193"/>
                <a:gd name="T53" fmla="*/ 192 h 2506"/>
                <a:gd name="T54" fmla="*/ 556 w 2193"/>
                <a:gd name="T55" fmla="*/ 278 h 2506"/>
                <a:gd name="T56" fmla="*/ 530 w 2193"/>
                <a:gd name="T57" fmla="*/ 334 h 2506"/>
                <a:gd name="T58" fmla="*/ 502 w 2193"/>
                <a:gd name="T59" fmla="*/ 380 h 2506"/>
                <a:gd name="T60" fmla="*/ 476 w 2193"/>
                <a:gd name="T61" fmla="*/ 416 h 2506"/>
                <a:gd name="T62" fmla="*/ 342 w 2193"/>
                <a:gd name="T63" fmla="*/ 543 h 2506"/>
                <a:gd name="T64" fmla="*/ 259 w 2193"/>
                <a:gd name="T65" fmla="*/ 641 h 2506"/>
                <a:gd name="T66" fmla="*/ 200 w 2193"/>
                <a:gd name="T67" fmla="*/ 721 h 2506"/>
                <a:gd name="T68" fmla="*/ 147 w 2193"/>
                <a:gd name="T69" fmla="*/ 809 h 2506"/>
                <a:gd name="T70" fmla="*/ 116 w 2193"/>
                <a:gd name="T71" fmla="*/ 872 h 2506"/>
                <a:gd name="T72" fmla="*/ 73 w 2193"/>
                <a:gd name="T73" fmla="*/ 974 h 2506"/>
                <a:gd name="T74" fmla="*/ 41 w 2193"/>
                <a:gd name="T75" fmla="*/ 1083 h 2506"/>
                <a:gd name="T76" fmla="*/ 17 w 2193"/>
                <a:gd name="T77" fmla="*/ 1198 h 2506"/>
                <a:gd name="T78" fmla="*/ 3 w 2193"/>
                <a:gd name="T79" fmla="*/ 1322 h 2506"/>
                <a:gd name="T80" fmla="*/ 0 w 2193"/>
                <a:gd name="T81" fmla="*/ 1409 h 2506"/>
                <a:gd name="T82" fmla="*/ 13 w 2193"/>
                <a:gd name="T83" fmla="*/ 1576 h 2506"/>
                <a:gd name="T84" fmla="*/ 49 w 2193"/>
                <a:gd name="T85" fmla="*/ 1735 h 2506"/>
                <a:gd name="T86" fmla="*/ 108 w 2193"/>
                <a:gd name="T87" fmla="*/ 1885 h 2506"/>
                <a:gd name="T88" fmla="*/ 187 w 2193"/>
                <a:gd name="T89" fmla="*/ 2023 h 2506"/>
                <a:gd name="T90" fmla="*/ 285 w 2193"/>
                <a:gd name="T91" fmla="*/ 2147 h 2506"/>
                <a:gd name="T92" fmla="*/ 359 w 2193"/>
                <a:gd name="T93" fmla="*/ 2221 h 2506"/>
                <a:gd name="T94" fmla="*/ 484 w 2193"/>
                <a:gd name="T95" fmla="*/ 2319 h 2506"/>
                <a:gd name="T96" fmla="*/ 622 w 2193"/>
                <a:gd name="T97" fmla="*/ 2398 h 2506"/>
                <a:gd name="T98" fmla="*/ 771 w 2193"/>
                <a:gd name="T99" fmla="*/ 2457 h 2506"/>
                <a:gd name="T100" fmla="*/ 929 w 2193"/>
                <a:gd name="T101" fmla="*/ 2493 h 2506"/>
                <a:gd name="T102" fmla="*/ 1096 w 2193"/>
                <a:gd name="T103" fmla="*/ 2506 h 2506"/>
                <a:gd name="T104" fmla="*/ 1208 w 2193"/>
                <a:gd name="T105" fmla="*/ 2500 h 2506"/>
                <a:gd name="T106" fmla="*/ 1370 w 2193"/>
                <a:gd name="T107" fmla="*/ 2471 h 2506"/>
                <a:gd name="T108" fmla="*/ 1523 w 2193"/>
                <a:gd name="T109" fmla="*/ 2419 h 2506"/>
                <a:gd name="T110" fmla="*/ 1664 w 2193"/>
                <a:gd name="T111" fmla="*/ 2348 h 2506"/>
                <a:gd name="T112" fmla="*/ 1794 w 2193"/>
                <a:gd name="T113" fmla="*/ 2256 h 2506"/>
                <a:gd name="T114" fmla="*/ 1871 w 2193"/>
                <a:gd name="T115" fmla="*/ 2186 h 2506"/>
                <a:gd name="T116" fmla="*/ 1974 w 2193"/>
                <a:gd name="T117" fmla="*/ 2067 h 2506"/>
                <a:gd name="T118" fmla="*/ 2060 w 2193"/>
                <a:gd name="T119" fmla="*/ 1934 h 2506"/>
                <a:gd name="T120" fmla="*/ 2126 w 2193"/>
                <a:gd name="T121" fmla="*/ 1788 h 2506"/>
                <a:gd name="T122" fmla="*/ 2170 w 2193"/>
                <a:gd name="T123" fmla="*/ 1632 h 2506"/>
                <a:gd name="T124" fmla="*/ 2191 w 2193"/>
                <a:gd name="T125" fmla="*/ 1468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93" h="2506">
                  <a:moveTo>
                    <a:pt x="2193" y="1412"/>
                  </a:moveTo>
                  <a:lnTo>
                    <a:pt x="2193" y="1409"/>
                  </a:lnTo>
                  <a:lnTo>
                    <a:pt x="2193" y="1409"/>
                  </a:lnTo>
                  <a:lnTo>
                    <a:pt x="2191" y="1363"/>
                  </a:lnTo>
                  <a:lnTo>
                    <a:pt x="2189" y="1317"/>
                  </a:lnTo>
                  <a:lnTo>
                    <a:pt x="2185" y="1273"/>
                  </a:lnTo>
                  <a:lnTo>
                    <a:pt x="2180" y="1231"/>
                  </a:lnTo>
                  <a:lnTo>
                    <a:pt x="2173" y="1189"/>
                  </a:lnTo>
                  <a:lnTo>
                    <a:pt x="2165" y="1148"/>
                  </a:lnTo>
                  <a:lnTo>
                    <a:pt x="2156" y="1109"/>
                  </a:lnTo>
                  <a:lnTo>
                    <a:pt x="2145" y="1070"/>
                  </a:lnTo>
                  <a:lnTo>
                    <a:pt x="2145" y="1070"/>
                  </a:lnTo>
                  <a:lnTo>
                    <a:pt x="2134" y="1033"/>
                  </a:lnTo>
                  <a:lnTo>
                    <a:pt x="2121" y="996"/>
                  </a:lnTo>
                  <a:lnTo>
                    <a:pt x="2107" y="960"/>
                  </a:lnTo>
                  <a:lnTo>
                    <a:pt x="2092" y="926"/>
                  </a:lnTo>
                  <a:lnTo>
                    <a:pt x="2077" y="892"/>
                  </a:lnTo>
                  <a:lnTo>
                    <a:pt x="2061" y="859"/>
                  </a:lnTo>
                  <a:lnTo>
                    <a:pt x="2043" y="828"/>
                  </a:lnTo>
                  <a:lnTo>
                    <a:pt x="2025" y="797"/>
                  </a:lnTo>
                  <a:lnTo>
                    <a:pt x="2025" y="797"/>
                  </a:lnTo>
                  <a:lnTo>
                    <a:pt x="2007" y="768"/>
                  </a:lnTo>
                  <a:lnTo>
                    <a:pt x="1987" y="740"/>
                  </a:lnTo>
                  <a:lnTo>
                    <a:pt x="1968" y="713"/>
                  </a:lnTo>
                  <a:lnTo>
                    <a:pt x="1948" y="685"/>
                  </a:lnTo>
                  <a:lnTo>
                    <a:pt x="1928" y="660"/>
                  </a:lnTo>
                  <a:lnTo>
                    <a:pt x="1907" y="633"/>
                  </a:lnTo>
                  <a:lnTo>
                    <a:pt x="1864" y="586"/>
                  </a:lnTo>
                  <a:lnTo>
                    <a:pt x="1821" y="539"/>
                  </a:lnTo>
                  <a:lnTo>
                    <a:pt x="1777" y="497"/>
                  </a:lnTo>
                  <a:lnTo>
                    <a:pt x="1733" y="454"/>
                  </a:lnTo>
                  <a:lnTo>
                    <a:pt x="1691" y="415"/>
                  </a:lnTo>
                  <a:lnTo>
                    <a:pt x="1691" y="415"/>
                  </a:lnTo>
                  <a:lnTo>
                    <a:pt x="1674" y="390"/>
                  </a:lnTo>
                  <a:lnTo>
                    <a:pt x="1658" y="362"/>
                  </a:lnTo>
                  <a:lnTo>
                    <a:pt x="1642" y="332"/>
                  </a:lnTo>
                  <a:lnTo>
                    <a:pt x="1627" y="300"/>
                  </a:lnTo>
                  <a:lnTo>
                    <a:pt x="1627" y="300"/>
                  </a:lnTo>
                  <a:lnTo>
                    <a:pt x="1615" y="275"/>
                  </a:lnTo>
                  <a:lnTo>
                    <a:pt x="1605" y="248"/>
                  </a:lnTo>
                  <a:lnTo>
                    <a:pt x="1595" y="222"/>
                  </a:lnTo>
                  <a:lnTo>
                    <a:pt x="1588" y="197"/>
                  </a:lnTo>
                  <a:lnTo>
                    <a:pt x="1588" y="197"/>
                  </a:lnTo>
                  <a:lnTo>
                    <a:pt x="1588" y="196"/>
                  </a:lnTo>
                  <a:lnTo>
                    <a:pt x="1588" y="85"/>
                  </a:lnTo>
                  <a:lnTo>
                    <a:pt x="1588" y="85"/>
                  </a:lnTo>
                  <a:lnTo>
                    <a:pt x="1587" y="76"/>
                  </a:lnTo>
                  <a:lnTo>
                    <a:pt x="1585" y="68"/>
                  </a:lnTo>
                  <a:lnTo>
                    <a:pt x="1582" y="60"/>
                  </a:lnTo>
                  <a:lnTo>
                    <a:pt x="1578" y="51"/>
                  </a:lnTo>
                  <a:lnTo>
                    <a:pt x="1572" y="45"/>
                  </a:lnTo>
                  <a:lnTo>
                    <a:pt x="1565" y="37"/>
                  </a:lnTo>
                  <a:lnTo>
                    <a:pt x="1559" y="31"/>
                  </a:lnTo>
                  <a:lnTo>
                    <a:pt x="1550" y="25"/>
                  </a:lnTo>
                  <a:lnTo>
                    <a:pt x="1541" y="19"/>
                  </a:lnTo>
                  <a:lnTo>
                    <a:pt x="1531" y="15"/>
                  </a:lnTo>
                  <a:lnTo>
                    <a:pt x="1521" y="10"/>
                  </a:lnTo>
                  <a:lnTo>
                    <a:pt x="1510" y="6"/>
                  </a:lnTo>
                  <a:lnTo>
                    <a:pt x="1498" y="4"/>
                  </a:lnTo>
                  <a:lnTo>
                    <a:pt x="1485" y="1"/>
                  </a:lnTo>
                  <a:lnTo>
                    <a:pt x="1472" y="0"/>
                  </a:lnTo>
                  <a:lnTo>
                    <a:pt x="1460" y="0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07" y="0"/>
                  </a:lnTo>
                  <a:lnTo>
                    <a:pt x="694" y="1"/>
                  </a:lnTo>
                  <a:lnTo>
                    <a:pt x="682" y="4"/>
                  </a:lnTo>
                  <a:lnTo>
                    <a:pt x="669" y="6"/>
                  </a:lnTo>
                  <a:lnTo>
                    <a:pt x="658" y="10"/>
                  </a:lnTo>
                  <a:lnTo>
                    <a:pt x="648" y="15"/>
                  </a:lnTo>
                  <a:lnTo>
                    <a:pt x="638" y="19"/>
                  </a:lnTo>
                  <a:lnTo>
                    <a:pt x="628" y="25"/>
                  </a:lnTo>
                  <a:lnTo>
                    <a:pt x="620" y="31"/>
                  </a:lnTo>
                  <a:lnTo>
                    <a:pt x="613" y="37"/>
                  </a:lnTo>
                  <a:lnTo>
                    <a:pt x="607" y="45"/>
                  </a:lnTo>
                  <a:lnTo>
                    <a:pt x="602" y="51"/>
                  </a:lnTo>
                  <a:lnTo>
                    <a:pt x="597" y="60"/>
                  </a:lnTo>
                  <a:lnTo>
                    <a:pt x="594" y="68"/>
                  </a:lnTo>
                  <a:lnTo>
                    <a:pt x="591" y="76"/>
                  </a:lnTo>
                  <a:lnTo>
                    <a:pt x="591" y="85"/>
                  </a:lnTo>
                  <a:lnTo>
                    <a:pt x="591" y="192"/>
                  </a:lnTo>
                  <a:lnTo>
                    <a:pt x="591" y="192"/>
                  </a:lnTo>
                  <a:lnTo>
                    <a:pt x="575" y="234"/>
                  </a:lnTo>
                  <a:lnTo>
                    <a:pt x="556" y="278"/>
                  </a:lnTo>
                  <a:lnTo>
                    <a:pt x="556" y="278"/>
                  </a:lnTo>
                  <a:lnTo>
                    <a:pt x="544" y="307"/>
                  </a:lnTo>
                  <a:lnTo>
                    <a:pt x="530" y="334"/>
                  </a:lnTo>
                  <a:lnTo>
                    <a:pt x="515" y="359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487" y="401"/>
                  </a:lnTo>
                  <a:lnTo>
                    <a:pt x="476" y="416"/>
                  </a:lnTo>
                  <a:lnTo>
                    <a:pt x="476" y="416"/>
                  </a:lnTo>
                  <a:lnTo>
                    <a:pt x="431" y="457"/>
                  </a:lnTo>
                  <a:lnTo>
                    <a:pt x="386" y="498"/>
                  </a:lnTo>
                  <a:lnTo>
                    <a:pt x="342" y="543"/>
                  </a:lnTo>
                  <a:lnTo>
                    <a:pt x="299" y="591"/>
                  </a:lnTo>
                  <a:lnTo>
                    <a:pt x="279" y="616"/>
                  </a:lnTo>
                  <a:lnTo>
                    <a:pt x="259" y="641"/>
                  </a:lnTo>
                  <a:lnTo>
                    <a:pt x="239" y="667"/>
                  </a:lnTo>
                  <a:lnTo>
                    <a:pt x="219" y="694"/>
                  </a:lnTo>
                  <a:lnTo>
                    <a:pt x="200" y="721"/>
                  </a:lnTo>
                  <a:lnTo>
                    <a:pt x="182" y="750"/>
                  </a:lnTo>
                  <a:lnTo>
                    <a:pt x="165" y="779"/>
                  </a:lnTo>
                  <a:lnTo>
                    <a:pt x="147" y="809"/>
                  </a:lnTo>
                  <a:lnTo>
                    <a:pt x="147" y="809"/>
                  </a:lnTo>
                  <a:lnTo>
                    <a:pt x="131" y="841"/>
                  </a:lnTo>
                  <a:lnTo>
                    <a:pt x="116" y="872"/>
                  </a:lnTo>
                  <a:lnTo>
                    <a:pt x="101" y="906"/>
                  </a:lnTo>
                  <a:lnTo>
                    <a:pt x="87" y="938"/>
                  </a:lnTo>
                  <a:lnTo>
                    <a:pt x="73" y="974"/>
                  </a:lnTo>
                  <a:lnTo>
                    <a:pt x="62" y="1009"/>
                  </a:lnTo>
                  <a:lnTo>
                    <a:pt x="51" y="1045"/>
                  </a:lnTo>
                  <a:lnTo>
                    <a:pt x="41" y="1083"/>
                  </a:lnTo>
                  <a:lnTo>
                    <a:pt x="31" y="1120"/>
                  </a:lnTo>
                  <a:lnTo>
                    <a:pt x="23" y="1159"/>
                  </a:lnTo>
                  <a:lnTo>
                    <a:pt x="17" y="1198"/>
                  </a:lnTo>
                  <a:lnTo>
                    <a:pt x="10" y="1240"/>
                  </a:lnTo>
                  <a:lnTo>
                    <a:pt x="5" y="1280"/>
                  </a:lnTo>
                  <a:lnTo>
                    <a:pt x="3" y="1322"/>
                  </a:lnTo>
                  <a:lnTo>
                    <a:pt x="0" y="1365"/>
                  </a:lnTo>
                  <a:lnTo>
                    <a:pt x="0" y="1409"/>
                  </a:lnTo>
                  <a:lnTo>
                    <a:pt x="0" y="1409"/>
                  </a:lnTo>
                  <a:lnTo>
                    <a:pt x="2" y="1465"/>
                  </a:lnTo>
                  <a:lnTo>
                    <a:pt x="5" y="1522"/>
                  </a:lnTo>
                  <a:lnTo>
                    <a:pt x="13" y="1576"/>
                  </a:lnTo>
                  <a:lnTo>
                    <a:pt x="23" y="1630"/>
                  </a:lnTo>
                  <a:lnTo>
                    <a:pt x="34" y="1684"/>
                  </a:lnTo>
                  <a:lnTo>
                    <a:pt x="49" y="1735"/>
                  </a:lnTo>
                  <a:lnTo>
                    <a:pt x="67" y="1787"/>
                  </a:lnTo>
                  <a:lnTo>
                    <a:pt x="86" y="1836"/>
                  </a:lnTo>
                  <a:lnTo>
                    <a:pt x="108" y="1885"/>
                  </a:lnTo>
                  <a:lnTo>
                    <a:pt x="132" y="1932"/>
                  </a:lnTo>
                  <a:lnTo>
                    <a:pt x="159" y="1977"/>
                  </a:lnTo>
                  <a:lnTo>
                    <a:pt x="187" y="2023"/>
                  </a:lnTo>
                  <a:lnTo>
                    <a:pt x="218" y="2065"/>
                  </a:lnTo>
                  <a:lnTo>
                    <a:pt x="250" y="2107"/>
                  </a:lnTo>
                  <a:lnTo>
                    <a:pt x="285" y="2147"/>
                  </a:lnTo>
                  <a:lnTo>
                    <a:pt x="322" y="2185"/>
                  </a:lnTo>
                  <a:lnTo>
                    <a:pt x="322" y="2185"/>
                  </a:lnTo>
                  <a:lnTo>
                    <a:pt x="359" y="2221"/>
                  </a:lnTo>
                  <a:lnTo>
                    <a:pt x="399" y="2255"/>
                  </a:lnTo>
                  <a:lnTo>
                    <a:pt x="441" y="2287"/>
                  </a:lnTo>
                  <a:lnTo>
                    <a:pt x="484" y="2319"/>
                  </a:lnTo>
                  <a:lnTo>
                    <a:pt x="527" y="2346"/>
                  </a:lnTo>
                  <a:lnTo>
                    <a:pt x="574" y="2373"/>
                  </a:lnTo>
                  <a:lnTo>
                    <a:pt x="622" y="2398"/>
                  </a:lnTo>
                  <a:lnTo>
                    <a:pt x="669" y="2419"/>
                  </a:lnTo>
                  <a:lnTo>
                    <a:pt x="719" y="2439"/>
                  </a:lnTo>
                  <a:lnTo>
                    <a:pt x="771" y="2457"/>
                  </a:lnTo>
                  <a:lnTo>
                    <a:pt x="822" y="2471"/>
                  </a:lnTo>
                  <a:lnTo>
                    <a:pt x="875" y="2483"/>
                  </a:lnTo>
                  <a:lnTo>
                    <a:pt x="929" y="2493"/>
                  </a:lnTo>
                  <a:lnTo>
                    <a:pt x="984" y="2500"/>
                  </a:lnTo>
                  <a:lnTo>
                    <a:pt x="1039" y="2505"/>
                  </a:lnTo>
                  <a:lnTo>
                    <a:pt x="1096" y="2506"/>
                  </a:lnTo>
                  <a:lnTo>
                    <a:pt x="1096" y="2506"/>
                  </a:lnTo>
                  <a:lnTo>
                    <a:pt x="1152" y="2505"/>
                  </a:lnTo>
                  <a:lnTo>
                    <a:pt x="1208" y="2500"/>
                  </a:lnTo>
                  <a:lnTo>
                    <a:pt x="1263" y="2493"/>
                  </a:lnTo>
                  <a:lnTo>
                    <a:pt x="1317" y="2483"/>
                  </a:lnTo>
                  <a:lnTo>
                    <a:pt x="1370" y="2471"/>
                  </a:lnTo>
                  <a:lnTo>
                    <a:pt x="1422" y="2457"/>
                  </a:lnTo>
                  <a:lnTo>
                    <a:pt x="1472" y="2439"/>
                  </a:lnTo>
                  <a:lnTo>
                    <a:pt x="1523" y="2419"/>
                  </a:lnTo>
                  <a:lnTo>
                    <a:pt x="1572" y="2398"/>
                  </a:lnTo>
                  <a:lnTo>
                    <a:pt x="1618" y="2374"/>
                  </a:lnTo>
                  <a:lnTo>
                    <a:pt x="1664" y="2348"/>
                  </a:lnTo>
                  <a:lnTo>
                    <a:pt x="1708" y="2319"/>
                  </a:lnTo>
                  <a:lnTo>
                    <a:pt x="1752" y="2289"/>
                  </a:lnTo>
                  <a:lnTo>
                    <a:pt x="1794" y="2256"/>
                  </a:lnTo>
                  <a:lnTo>
                    <a:pt x="1833" y="2222"/>
                  </a:lnTo>
                  <a:lnTo>
                    <a:pt x="1871" y="2186"/>
                  </a:lnTo>
                  <a:lnTo>
                    <a:pt x="1871" y="2186"/>
                  </a:lnTo>
                  <a:lnTo>
                    <a:pt x="1907" y="2147"/>
                  </a:lnTo>
                  <a:lnTo>
                    <a:pt x="1942" y="2108"/>
                  </a:lnTo>
                  <a:lnTo>
                    <a:pt x="1974" y="2067"/>
                  </a:lnTo>
                  <a:lnTo>
                    <a:pt x="2005" y="2024"/>
                  </a:lnTo>
                  <a:lnTo>
                    <a:pt x="2033" y="1979"/>
                  </a:lnTo>
                  <a:lnTo>
                    <a:pt x="2060" y="1934"/>
                  </a:lnTo>
                  <a:lnTo>
                    <a:pt x="2084" y="1886"/>
                  </a:lnTo>
                  <a:lnTo>
                    <a:pt x="2106" y="1838"/>
                  </a:lnTo>
                  <a:lnTo>
                    <a:pt x="2126" y="1788"/>
                  </a:lnTo>
                  <a:lnTo>
                    <a:pt x="2143" y="1737"/>
                  </a:lnTo>
                  <a:lnTo>
                    <a:pt x="2158" y="1685"/>
                  </a:lnTo>
                  <a:lnTo>
                    <a:pt x="2170" y="1632"/>
                  </a:lnTo>
                  <a:lnTo>
                    <a:pt x="2180" y="1578"/>
                  </a:lnTo>
                  <a:lnTo>
                    <a:pt x="2186" y="1523"/>
                  </a:lnTo>
                  <a:lnTo>
                    <a:pt x="2191" y="1468"/>
                  </a:lnTo>
                  <a:lnTo>
                    <a:pt x="2193" y="1412"/>
                  </a:lnTo>
                  <a:lnTo>
                    <a:pt x="2193" y="1412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6"/>
            <p:cNvSpPr>
              <a:spLocks/>
            </p:cNvSpPr>
            <p:nvPr userDrawn="1"/>
          </p:nvSpPr>
          <p:spPr bwMode="auto">
            <a:xfrm>
              <a:off x="3143250" y="4340225"/>
              <a:ext cx="793750" cy="125413"/>
            </a:xfrm>
            <a:custGeom>
              <a:avLst/>
              <a:gdLst>
                <a:gd name="T0" fmla="*/ 1002 w 1002"/>
                <a:gd name="T1" fmla="*/ 60 h 159"/>
                <a:gd name="T2" fmla="*/ 1002 w 1002"/>
                <a:gd name="T3" fmla="*/ 60 h 159"/>
                <a:gd name="T4" fmla="*/ 1000 w 1002"/>
                <a:gd name="T5" fmla="*/ 54 h 159"/>
                <a:gd name="T6" fmla="*/ 999 w 1002"/>
                <a:gd name="T7" fmla="*/ 47 h 159"/>
                <a:gd name="T8" fmla="*/ 995 w 1002"/>
                <a:gd name="T9" fmla="*/ 41 h 159"/>
                <a:gd name="T10" fmla="*/ 992 w 1002"/>
                <a:gd name="T11" fmla="*/ 36 h 159"/>
                <a:gd name="T12" fmla="*/ 985 w 1002"/>
                <a:gd name="T13" fmla="*/ 31 h 159"/>
                <a:gd name="T14" fmla="*/ 979 w 1002"/>
                <a:gd name="T15" fmla="*/ 26 h 159"/>
                <a:gd name="T16" fmla="*/ 972 w 1002"/>
                <a:gd name="T17" fmla="*/ 21 h 159"/>
                <a:gd name="T18" fmla="*/ 964 w 1002"/>
                <a:gd name="T19" fmla="*/ 17 h 159"/>
                <a:gd name="T20" fmla="*/ 944 w 1002"/>
                <a:gd name="T21" fmla="*/ 10 h 159"/>
                <a:gd name="T22" fmla="*/ 923 w 1002"/>
                <a:gd name="T23" fmla="*/ 5 h 159"/>
                <a:gd name="T24" fmla="*/ 899 w 1002"/>
                <a:gd name="T25" fmla="*/ 1 h 159"/>
                <a:gd name="T26" fmla="*/ 872 w 1002"/>
                <a:gd name="T27" fmla="*/ 0 h 159"/>
                <a:gd name="T28" fmla="*/ 129 w 1002"/>
                <a:gd name="T29" fmla="*/ 0 h 159"/>
                <a:gd name="T30" fmla="*/ 129 w 1002"/>
                <a:gd name="T31" fmla="*/ 0 h 159"/>
                <a:gd name="T32" fmla="*/ 103 w 1002"/>
                <a:gd name="T33" fmla="*/ 1 h 159"/>
                <a:gd name="T34" fmla="*/ 79 w 1002"/>
                <a:gd name="T35" fmla="*/ 5 h 159"/>
                <a:gd name="T36" fmla="*/ 58 w 1002"/>
                <a:gd name="T37" fmla="*/ 10 h 159"/>
                <a:gd name="T38" fmla="*/ 39 w 1002"/>
                <a:gd name="T39" fmla="*/ 17 h 159"/>
                <a:gd name="T40" fmla="*/ 30 w 1002"/>
                <a:gd name="T41" fmla="*/ 21 h 159"/>
                <a:gd name="T42" fmla="*/ 23 w 1002"/>
                <a:gd name="T43" fmla="*/ 26 h 159"/>
                <a:gd name="T44" fmla="*/ 17 w 1002"/>
                <a:gd name="T45" fmla="*/ 31 h 159"/>
                <a:gd name="T46" fmla="*/ 12 w 1002"/>
                <a:gd name="T47" fmla="*/ 36 h 159"/>
                <a:gd name="T48" fmla="*/ 6 w 1002"/>
                <a:gd name="T49" fmla="*/ 41 h 159"/>
                <a:gd name="T50" fmla="*/ 4 w 1002"/>
                <a:gd name="T51" fmla="*/ 47 h 159"/>
                <a:gd name="T52" fmla="*/ 1 w 1002"/>
                <a:gd name="T53" fmla="*/ 54 h 159"/>
                <a:gd name="T54" fmla="*/ 0 w 1002"/>
                <a:gd name="T55" fmla="*/ 60 h 159"/>
                <a:gd name="T56" fmla="*/ 0 w 1002"/>
                <a:gd name="T57" fmla="*/ 99 h 159"/>
                <a:gd name="T58" fmla="*/ 0 w 1002"/>
                <a:gd name="T59" fmla="*/ 99 h 159"/>
                <a:gd name="T60" fmla="*/ 1 w 1002"/>
                <a:gd name="T61" fmla="*/ 105 h 159"/>
                <a:gd name="T62" fmla="*/ 4 w 1002"/>
                <a:gd name="T63" fmla="*/ 111 h 159"/>
                <a:gd name="T64" fmla="*/ 6 w 1002"/>
                <a:gd name="T65" fmla="*/ 116 h 159"/>
                <a:gd name="T66" fmla="*/ 12 w 1002"/>
                <a:gd name="T67" fmla="*/ 123 h 159"/>
                <a:gd name="T68" fmla="*/ 17 w 1002"/>
                <a:gd name="T69" fmla="*/ 128 h 159"/>
                <a:gd name="T70" fmla="*/ 23 w 1002"/>
                <a:gd name="T71" fmla="*/ 133 h 159"/>
                <a:gd name="T72" fmla="*/ 30 w 1002"/>
                <a:gd name="T73" fmla="*/ 138 h 159"/>
                <a:gd name="T74" fmla="*/ 39 w 1002"/>
                <a:gd name="T75" fmla="*/ 141 h 159"/>
                <a:gd name="T76" fmla="*/ 58 w 1002"/>
                <a:gd name="T77" fmla="*/ 149 h 159"/>
                <a:gd name="T78" fmla="*/ 79 w 1002"/>
                <a:gd name="T79" fmla="*/ 154 h 159"/>
                <a:gd name="T80" fmla="*/ 103 w 1002"/>
                <a:gd name="T81" fmla="*/ 158 h 159"/>
                <a:gd name="T82" fmla="*/ 129 w 1002"/>
                <a:gd name="T83" fmla="*/ 159 h 159"/>
                <a:gd name="T84" fmla="*/ 872 w 1002"/>
                <a:gd name="T85" fmla="*/ 159 h 159"/>
                <a:gd name="T86" fmla="*/ 872 w 1002"/>
                <a:gd name="T87" fmla="*/ 159 h 159"/>
                <a:gd name="T88" fmla="*/ 899 w 1002"/>
                <a:gd name="T89" fmla="*/ 158 h 159"/>
                <a:gd name="T90" fmla="*/ 923 w 1002"/>
                <a:gd name="T91" fmla="*/ 154 h 159"/>
                <a:gd name="T92" fmla="*/ 944 w 1002"/>
                <a:gd name="T93" fmla="*/ 149 h 159"/>
                <a:gd name="T94" fmla="*/ 964 w 1002"/>
                <a:gd name="T95" fmla="*/ 141 h 159"/>
                <a:gd name="T96" fmla="*/ 972 w 1002"/>
                <a:gd name="T97" fmla="*/ 138 h 159"/>
                <a:gd name="T98" fmla="*/ 979 w 1002"/>
                <a:gd name="T99" fmla="*/ 133 h 159"/>
                <a:gd name="T100" fmla="*/ 985 w 1002"/>
                <a:gd name="T101" fmla="*/ 128 h 159"/>
                <a:gd name="T102" fmla="*/ 992 w 1002"/>
                <a:gd name="T103" fmla="*/ 123 h 159"/>
                <a:gd name="T104" fmla="*/ 995 w 1002"/>
                <a:gd name="T105" fmla="*/ 116 h 159"/>
                <a:gd name="T106" fmla="*/ 999 w 1002"/>
                <a:gd name="T107" fmla="*/ 111 h 159"/>
                <a:gd name="T108" fmla="*/ 1000 w 1002"/>
                <a:gd name="T109" fmla="*/ 105 h 159"/>
                <a:gd name="T110" fmla="*/ 1002 w 1002"/>
                <a:gd name="T111" fmla="*/ 99 h 159"/>
                <a:gd name="T112" fmla="*/ 1002 w 1002"/>
                <a:gd name="T113" fmla="*/ 6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2" h="159">
                  <a:moveTo>
                    <a:pt x="1002" y="60"/>
                  </a:moveTo>
                  <a:lnTo>
                    <a:pt x="1002" y="60"/>
                  </a:lnTo>
                  <a:lnTo>
                    <a:pt x="1000" y="54"/>
                  </a:lnTo>
                  <a:lnTo>
                    <a:pt x="999" y="47"/>
                  </a:lnTo>
                  <a:lnTo>
                    <a:pt x="995" y="41"/>
                  </a:lnTo>
                  <a:lnTo>
                    <a:pt x="992" y="36"/>
                  </a:lnTo>
                  <a:lnTo>
                    <a:pt x="985" y="31"/>
                  </a:lnTo>
                  <a:lnTo>
                    <a:pt x="979" y="26"/>
                  </a:lnTo>
                  <a:lnTo>
                    <a:pt x="972" y="21"/>
                  </a:lnTo>
                  <a:lnTo>
                    <a:pt x="964" y="17"/>
                  </a:lnTo>
                  <a:lnTo>
                    <a:pt x="944" y="10"/>
                  </a:lnTo>
                  <a:lnTo>
                    <a:pt x="923" y="5"/>
                  </a:lnTo>
                  <a:lnTo>
                    <a:pt x="899" y="1"/>
                  </a:lnTo>
                  <a:lnTo>
                    <a:pt x="872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03" y="1"/>
                  </a:lnTo>
                  <a:lnTo>
                    <a:pt x="79" y="5"/>
                  </a:lnTo>
                  <a:lnTo>
                    <a:pt x="58" y="10"/>
                  </a:lnTo>
                  <a:lnTo>
                    <a:pt x="39" y="17"/>
                  </a:lnTo>
                  <a:lnTo>
                    <a:pt x="30" y="21"/>
                  </a:lnTo>
                  <a:lnTo>
                    <a:pt x="23" y="26"/>
                  </a:lnTo>
                  <a:lnTo>
                    <a:pt x="17" y="31"/>
                  </a:lnTo>
                  <a:lnTo>
                    <a:pt x="12" y="36"/>
                  </a:lnTo>
                  <a:lnTo>
                    <a:pt x="6" y="41"/>
                  </a:lnTo>
                  <a:lnTo>
                    <a:pt x="4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105"/>
                  </a:lnTo>
                  <a:lnTo>
                    <a:pt x="4" y="111"/>
                  </a:lnTo>
                  <a:lnTo>
                    <a:pt x="6" y="116"/>
                  </a:lnTo>
                  <a:lnTo>
                    <a:pt x="12" y="123"/>
                  </a:lnTo>
                  <a:lnTo>
                    <a:pt x="17" y="128"/>
                  </a:lnTo>
                  <a:lnTo>
                    <a:pt x="23" y="133"/>
                  </a:lnTo>
                  <a:lnTo>
                    <a:pt x="30" y="138"/>
                  </a:lnTo>
                  <a:lnTo>
                    <a:pt x="39" y="141"/>
                  </a:lnTo>
                  <a:lnTo>
                    <a:pt x="58" y="149"/>
                  </a:lnTo>
                  <a:lnTo>
                    <a:pt x="79" y="154"/>
                  </a:lnTo>
                  <a:lnTo>
                    <a:pt x="103" y="158"/>
                  </a:lnTo>
                  <a:lnTo>
                    <a:pt x="129" y="159"/>
                  </a:lnTo>
                  <a:lnTo>
                    <a:pt x="872" y="159"/>
                  </a:lnTo>
                  <a:lnTo>
                    <a:pt x="872" y="159"/>
                  </a:lnTo>
                  <a:lnTo>
                    <a:pt x="899" y="158"/>
                  </a:lnTo>
                  <a:lnTo>
                    <a:pt x="923" y="154"/>
                  </a:lnTo>
                  <a:lnTo>
                    <a:pt x="944" y="149"/>
                  </a:lnTo>
                  <a:lnTo>
                    <a:pt x="964" y="141"/>
                  </a:lnTo>
                  <a:lnTo>
                    <a:pt x="972" y="138"/>
                  </a:lnTo>
                  <a:lnTo>
                    <a:pt x="979" y="133"/>
                  </a:lnTo>
                  <a:lnTo>
                    <a:pt x="985" y="128"/>
                  </a:lnTo>
                  <a:lnTo>
                    <a:pt x="992" y="123"/>
                  </a:lnTo>
                  <a:lnTo>
                    <a:pt x="995" y="116"/>
                  </a:lnTo>
                  <a:lnTo>
                    <a:pt x="999" y="111"/>
                  </a:lnTo>
                  <a:lnTo>
                    <a:pt x="1000" y="105"/>
                  </a:lnTo>
                  <a:lnTo>
                    <a:pt x="1002" y="99"/>
                  </a:lnTo>
                  <a:lnTo>
                    <a:pt x="1002" y="60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6686550" y="3812190"/>
            <a:ext cx="1818302" cy="2787179"/>
            <a:chOff x="6686550" y="3846513"/>
            <a:chExt cx="1739900" cy="2667000"/>
          </a:xfrm>
        </p:grpSpPr>
        <p:sp>
          <p:nvSpPr>
            <p:cNvPr id="15" name="Freeform 17"/>
            <p:cNvSpPr>
              <a:spLocks/>
            </p:cNvSpPr>
            <p:nvPr userDrawn="1"/>
          </p:nvSpPr>
          <p:spPr bwMode="auto">
            <a:xfrm>
              <a:off x="6954838" y="3846513"/>
              <a:ext cx="1204913" cy="425450"/>
            </a:xfrm>
            <a:custGeom>
              <a:avLst/>
              <a:gdLst>
                <a:gd name="T0" fmla="*/ 317 w 1518"/>
                <a:gd name="T1" fmla="*/ 0 h 537"/>
                <a:gd name="T2" fmla="*/ 285 w 1518"/>
                <a:gd name="T3" fmla="*/ 1 h 537"/>
                <a:gd name="T4" fmla="*/ 223 w 1518"/>
                <a:gd name="T5" fmla="*/ 13 h 537"/>
                <a:gd name="T6" fmla="*/ 165 w 1518"/>
                <a:gd name="T7" fmla="*/ 33 h 537"/>
                <a:gd name="T8" fmla="*/ 115 w 1518"/>
                <a:gd name="T9" fmla="*/ 62 h 537"/>
                <a:gd name="T10" fmla="*/ 71 w 1518"/>
                <a:gd name="T11" fmla="*/ 98 h 537"/>
                <a:gd name="T12" fmla="*/ 37 w 1518"/>
                <a:gd name="T13" fmla="*/ 141 h 537"/>
                <a:gd name="T14" fmla="*/ 19 w 1518"/>
                <a:gd name="T15" fmla="*/ 177 h 537"/>
                <a:gd name="T16" fmla="*/ 10 w 1518"/>
                <a:gd name="T17" fmla="*/ 202 h 537"/>
                <a:gd name="T18" fmla="*/ 3 w 1518"/>
                <a:gd name="T19" fmla="*/ 229 h 537"/>
                <a:gd name="T20" fmla="*/ 0 w 1518"/>
                <a:gd name="T21" fmla="*/ 255 h 537"/>
                <a:gd name="T22" fmla="*/ 0 w 1518"/>
                <a:gd name="T23" fmla="*/ 269 h 537"/>
                <a:gd name="T24" fmla="*/ 1 w 1518"/>
                <a:gd name="T25" fmla="*/ 296 h 537"/>
                <a:gd name="T26" fmla="*/ 6 w 1518"/>
                <a:gd name="T27" fmla="*/ 323 h 537"/>
                <a:gd name="T28" fmla="*/ 14 w 1518"/>
                <a:gd name="T29" fmla="*/ 349 h 537"/>
                <a:gd name="T30" fmla="*/ 24 w 1518"/>
                <a:gd name="T31" fmla="*/ 373 h 537"/>
                <a:gd name="T32" fmla="*/ 54 w 1518"/>
                <a:gd name="T33" fmla="*/ 419 h 537"/>
                <a:gd name="T34" fmla="*/ 93 w 1518"/>
                <a:gd name="T35" fmla="*/ 458 h 537"/>
                <a:gd name="T36" fmla="*/ 139 w 1518"/>
                <a:gd name="T37" fmla="*/ 491 h 537"/>
                <a:gd name="T38" fmla="*/ 193 w 1518"/>
                <a:gd name="T39" fmla="*/ 516 h 537"/>
                <a:gd name="T40" fmla="*/ 253 w 1518"/>
                <a:gd name="T41" fmla="*/ 532 h 537"/>
                <a:gd name="T42" fmla="*/ 317 w 1518"/>
                <a:gd name="T43" fmla="*/ 537 h 537"/>
                <a:gd name="T44" fmla="*/ 1201 w 1518"/>
                <a:gd name="T45" fmla="*/ 537 h 537"/>
                <a:gd name="T46" fmla="*/ 1265 w 1518"/>
                <a:gd name="T47" fmla="*/ 532 h 537"/>
                <a:gd name="T48" fmla="*/ 1324 w 1518"/>
                <a:gd name="T49" fmla="*/ 516 h 537"/>
                <a:gd name="T50" fmla="*/ 1378 w 1518"/>
                <a:gd name="T51" fmla="*/ 491 h 537"/>
                <a:gd name="T52" fmla="*/ 1425 w 1518"/>
                <a:gd name="T53" fmla="*/ 458 h 537"/>
                <a:gd name="T54" fmla="*/ 1464 w 1518"/>
                <a:gd name="T55" fmla="*/ 419 h 537"/>
                <a:gd name="T56" fmla="*/ 1493 w 1518"/>
                <a:gd name="T57" fmla="*/ 373 h 537"/>
                <a:gd name="T58" fmla="*/ 1504 w 1518"/>
                <a:gd name="T59" fmla="*/ 349 h 537"/>
                <a:gd name="T60" fmla="*/ 1512 w 1518"/>
                <a:gd name="T61" fmla="*/ 323 h 537"/>
                <a:gd name="T62" fmla="*/ 1517 w 1518"/>
                <a:gd name="T63" fmla="*/ 296 h 537"/>
                <a:gd name="T64" fmla="*/ 1518 w 1518"/>
                <a:gd name="T65" fmla="*/ 269 h 537"/>
                <a:gd name="T66" fmla="*/ 1518 w 1518"/>
                <a:gd name="T67" fmla="*/ 255 h 537"/>
                <a:gd name="T68" fmla="*/ 1514 w 1518"/>
                <a:gd name="T69" fmla="*/ 229 h 537"/>
                <a:gd name="T70" fmla="*/ 1508 w 1518"/>
                <a:gd name="T71" fmla="*/ 202 h 537"/>
                <a:gd name="T72" fmla="*/ 1499 w 1518"/>
                <a:gd name="T73" fmla="*/ 177 h 537"/>
                <a:gd name="T74" fmla="*/ 1481 w 1518"/>
                <a:gd name="T75" fmla="*/ 141 h 537"/>
                <a:gd name="T76" fmla="*/ 1445 w 1518"/>
                <a:gd name="T77" fmla="*/ 98 h 537"/>
                <a:gd name="T78" fmla="*/ 1403 w 1518"/>
                <a:gd name="T79" fmla="*/ 62 h 537"/>
                <a:gd name="T80" fmla="*/ 1353 w 1518"/>
                <a:gd name="T81" fmla="*/ 33 h 537"/>
                <a:gd name="T82" fmla="*/ 1295 w 1518"/>
                <a:gd name="T83" fmla="*/ 13 h 537"/>
                <a:gd name="T84" fmla="*/ 1233 w 1518"/>
                <a:gd name="T85" fmla="*/ 1 h 537"/>
                <a:gd name="T86" fmla="*/ 1201 w 1518"/>
                <a:gd name="T87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18" h="537">
                  <a:moveTo>
                    <a:pt x="1201" y="0"/>
                  </a:moveTo>
                  <a:lnTo>
                    <a:pt x="317" y="0"/>
                  </a:lnTo>
                  <a:lnTo>
                    <a:pt x="317" y="0"/>
                  </a:lnTo>
                  <a:lnTo>
                    <a:pt x="285" y="1"/>
                  </a:lnTo>
                  <a:lnTo>
                    <a:pt x="253" y="6"/>
                  </a:lnTo>
                  <a:lnTo>
                    <a:pt x="223" y="13"/>
                  </a:lnTo>
                  <a:lnTo>
                    <a:pt x="193" y="22"/>
                  </a:lnTo>
                  <a:lnTo>
                    <a:pt x="165" y="33"/>
                  </a:lnTo>
                  <a:lnTo>
                    <a:pt x="139" y="47"/>
                  </a:lnTo>
                  <a:lnTo>
                    <a:pt x="115" y="62"/>
                  </a:lnTo>
                  <a:lnTo>
                    <a:pt x="93" y="79"/>
                  </a:lnTo>
                  <a:lnTo>
                    <a:pt x="71" y="98"/>
                  </a:lnTo>
                  <a:lnTo>
                    <a:pt x="54" y="119"/>
                  </a:lnTo>
                  <a:lnTo>
                    <a:pt x="37" y="141"/>
                  </a:lnTo>
                  <a:lnTo>
                    <a:pt x="24" y="165"/>
                  </a:lnTo>
                  <a:lnTo>
                    <a:pt x="19" y="177"/>
                  </a:lnTo>
                  <a:lnTo>
                    <a:pt x="14" y="190"/>
                  </a:lnTo>
                  <a:lnTo>
                    <a:pt x="10" y="202"/>
                  </a:lnTo>
                  <a:lnTo>
                    <a:pt x="6" y="215"/>
                  </a:lnTo>
                  <a:lnTo>
                    <a:pt x="3" y="229"/>
                  </a:lnTo>
                  <a:lnTo>
                    <a:pt x="1" y="241"/>
                  </a:lnTo>
                  <a:lnTo>
                    <a:pt x="0" y="255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0" y="283"/>
                  </a:lnTo>
                  <a:lnTo>
                    <a:pt x="1" y="296"/>
                  </a:lnTo>
                  <a:lnTo>
                    <a:pt x="3" y="310"/>
                  </a:lnTo>
                  <a:lnTo>
                    <a:pt x="6" y="323"/>
                  </a:lnTo>
                  <a:lnTo>
                    <a:pt x="10" y="336"/>
                  </a:lnTo>
                  <a:lnTo>
                    <a:pt x="14" y="349"/>
                  </a:lnTo>
                  <a:lnTo>
                    <a:pt x="19" y="362"/>
                  </a:lnTo>
                  <a:lnTo>
                    <a:pt x="24" y="373"/>
                  </a:lnTo>
                  <a:lnTo>
                    <a:pt x="37" y="397"/>
                  </a:lnTo>
                  <a:lnTo>
                    <a:pt x="54" y="419"/>
                  </a:lnTo>
                  <a:lnTo>
                    <a:pt x="71" y="439"/>
                  </a:lnTo>
                  <a:lnTo>
                    <a:pt x="93" y="458"/>
                  </a:lnTo>
                  <a:lnTo>
                    <a:pt x="115" y="476"/>
                  </a:lnTo>
                  <a:lnTo>
                    <a:pt x="139" y="491"/>
                  </a:lnTo>
                  <a:lnTo>
                    <a:pt x="165" y="505"/>
                  </a:lnTo>
                  <a:lnTo>
                    <a:pt x="193" y="516"/>
                  </a:lnTo>
                  <a:lnTo>
                    <a:pt x="223" y="525"/>
                  </a:lnTo>
                  <a:lnTo>
                    <a:pt x="253" y="532"/>
                  </a:lnTo>
                  <a:lnTo>
                    <a:pt x="285" y="536"/>
                  </a:lnTo>
                  <a:lnTo>
                    <a:pt x="317" y="537"/>
                  </a:lnTo>
                  <a:lnTo>
                    <a:pt x="1201" y="537"/>
                  </a:lnTo>
                  <a:lnTo>
                    <a:pt x="1201" y="537"/>
                  </a:lnTo>
                  <a:lnTo>
                    <a:pt x="1233" y="536"/>
                  </a:lnTo>
                  <a:lnTo>
                    <a:pt x="1265" y="532"/>
                  </a:lnTo>
                  <a:lnTo>
                    <a:pt x="1295" y="525"/>
                  </a:lnTo>
                  <a:lnTo>
                    <a:pt x="1324" y="516"/>
                  </a:lnTo>
                  <a:lnTo>
                    <a:pt x="1353" y="505"/>
                  </a:lnTo>
                  <a:lnTo>
                    <a:pt x="1378" y="491"/>
                  </a:lnTo>
                  <a:lnTo>
                    <a:pt x="1403" y="476"/>
                  </a:lnTo>
                  <a:lnTo>
                    <a:pt x="1425" y="458"/>
                  </a:lnTo>
                  <a:lnTo>
                    <a:pt x="1445" y="439"/>
                  </a:lnTo>
                  <a:lnTo>
                    <a:pt x="1464" y="419"/>
                  </a:lnTo>
                  <a:lnTo>
                    <a:pt x="1481" y="397"/>
                  </a:lnTo>
                  <a:lnTo>
                    <a:pt x="1493" y="373"/>
                  </a:lnTo>
                  <a:lnTo>
                    <a:pt x="1499" y="362"/>
                  </a:lnTo>
                  <a:lnTo>
                    <a:pt x="1504" y="349"/>
                  </a:lnTo>
                  <a:lnTo>
                    <a:pt x="1508" y="336"/>
                  </a:lnTo>
                  <a:lnTo>
                    <a:pt x="1512" y="323"/>
                  </a:lnTo>
                  <a:lnTo>
                    <a:pt x="1514" y="310"/>
                  </a:lnTo>
                  <a:lnTo>
                    <a:pt x="1517" y="296"/>
                  </a:lnTo>
                  <a:lnTo>
                    <a:pt x="1518" y="283"/>
                  </a:lnTo>
                  <a:lnTo>
                    <a:pt x="1518" y="269"/>
                  </a:lnTo>
                  <a:lnTo>
                    <a:pt x="1518" y="269"/>
                  </a:lnTo>
                  <a:lnTo>
                    <a:pt x="1518" y="255"/>
                  </a:lnTo>
                  <a:lnTo>
                    <a:pt x="1517" y="241"/>
                  </a:lnTo>
                  <a:lnTo>
                    <a:pt x="1514" y="229"/>
                  </a:lnTo>
                  <a:lnTo>
                    <a:pt x="1512" y="215"/>
                  </a:lnTo>
                  <a:lnTo>
                    <a:pt x="1508" y="202"/>
                  </a:lnTo>
                  <a:lnTo>
                    <a:pt x="1504" y="190"/>
                  </a:lnTo>
                  <a:lnTo>
                    <a:pt x="1499" y="177"/>
                  </a:lnTo>
                  <a:lnTo>
                    <a:pt x="1493" y="165"/>
                  </a:lnTo>
                  <a:lnTo>
                    <a:pt x="1481" y="141"/>
                  </a:lnTo>
                  <a:lnTo>
                    <a:pt x="1464" y="119"/>
                  </a:lnTo>
                  <a:lnTo>
                    <a:pt x="1445" y="98"/>
                  </a:lnTo>
                  <a:lnTo>
                    <a:pt x="1425" y="79"/>
                  </a:lnTo>
                  <a:lnTo>
                    <a:pt x="1403" y="62"/>
                  </a:lnTo>
                  <a:lnTo>
                    <a:pt x="1378" y="47"/>
                  </a:lnTo>
                  <a:lnTo>
                    <a:pt x="1353" y="33"/>
                  </a:lnTo>
                  <a:lnTo>
                    <a:pt x="1324" y="22"/>
                  </a:lnTo>
                  <a:lnTo>
                    <a:pt x="1295" y="13"/>
                  </a:lnTo>
                  <a:lnTo>
                    <a:pt x="1265" y="6"/>
                  </a:lnTo>
                  <a:lnTo>
                    <a:pt x="1233" y="1"/>
                  </a:lnTo>
                  <a:lnTo>
                    <a:pt x="1201" y="0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8"/>
            <p:cNvSpPr>
              <a:spLocks/>
            </p:cNvSpPr>
            <p:nvPr userDrawn="1"/>
          </p:nvSpPr>
          <p:spPr bwMode="auto">
            <a:xfrm>
              <a:off x="6686550" y="4524375"/>
              <a:ext cx="1739900" cy="1989138"/>
            </a:xfrm>
            <a:custGeom>
              <a:avLst/>
              <a:gdLst>
                <a:gd name="T0" fmla="*/ 2192 w 2192"/>
                <a:gd name="T1" fmla="*/ 1409 h 2506"/>
                <a:gd name="T2" fmla="*/ 2186 w 2192"/>
                <a:gd name="T3" fmla="*/ 1273 h 2506"/>
                <a:gd name="T4" fmla="*/ 2166 w 2192"/>
                <a:gd name="T5" fmla="*/ 1148 h 2506"/>
                <a:gd name="T6" fmla="*/ 2146 w 2192"/>
                <a:gd name="T7" fmla="*/ 1070 h 2506"/>
                <a:gd name="T8" fmla="*/ 2108 w 2192"/>
                <a:gd name="T9" fmla="*/ 960 h 2506"/>
                <a:gd name="T10" fmla="*/ 2061 w 2192"/>
                <a:gd name="T11" fmla="*/ 859 h 2506"/>
                <a:gd name="T12" fmla="*/ 2026 w 2192"/>
                <a:gd name="T13" fmla="*/ 797 h 2506"/>
                <a:gd name="T14" fmla="*/ 1969 w 2192"/>
                <a:gd name="T15" fmla="*/ 713 h 2506"/>
                <a:gd name="T16" fmla="*/ 1908 w 2192"/>
                <a:gd name="T17" fmla="*/ 633 h 2506"/>
                <a:gd name="T18" fmla="*/ 1778 w 2192"/>
                <a:gd name="T19" fmla="*/ 497 h 2506"/>
                <a:gd name="T20" fmla="*/ 1691 w 2192"/>
                <a:gd name="T21" fmla="*/ 415 h 2506"/>
                <a:gd name="T22" fmla="*/ 1643 w 2192"/>
                <a:gd name="T23" fmla="*/ 332 h 2506"/>
                <a:gd name="T24" fmla="*/ 1616 w 2192"/>
                <a:gd name="T25" fmla="*/ 275 h 2506"/>
                <a:gd name="T26" fmla="*/ 1588 w 2192"/>
                <a:gd name="T27" fmla="*/ 197 h 2506"/>
                <a:gd name="T28" fmla="*/ 1588 w 2192"/>
                <a:gd name="T29" fmla="*/ 85 h 2506"/>
                <a:gd name="T30" fmla="*/ 1585 w 2192"/>
                <a:gd name="T31" fmla="*/ 68 h 2506"/>
                <a:gd name="T32" fmla="*/ 1573 w 2192"/>
                <a:gd name="T33" fmla="*/ 45 h 2506"/>
                <a:gd name="T34" fmla="*/ 1551 w 2192"/>
                <a:gd name="T35" fmla="*/ 25 h 2506"/>
                <a:gd name="T36" fmla="*/ 1521 w 2192"/>
                <a:gd name="T37" fmla="*/ 10 h 2506"/>
                <a:gd name="T38" fmla="*/ 1486 w 2192"/>
                <a:gd name="T39" fmla="*/ 1 h 2506"/>
                <a:gd name="T40" fmla="*/ 720 w 2192"/>
                <a:gd name="T41" fmla="*/ 0 h 2506"/>
                <a:gd name="T42" fmla="*/ 694 w 2192"/>
                <a:gd name="T43" fmla="*/ 1 h 2506"/>
                <a:gd name="T44" fmla="*/ 659 w 2192"/>
                <a:gd name="T45" fmla="*/ 10 h 2506"/>
                <a:gd name="T46" fmla="*/ 629 w 2192"/>
                <a:gd name="T47" fmla="*/ 25 h 2506"/>
                <a:gd name="T48" fmla="*/ 608 w 2192"/>
                <a:gd name="T49" fmla="*/ 45 h 2506"/>
                <a:gd name="T50" fmla="*/ 594 w 2192"/>
                <a:gd name="T51" fmla="*/ 68 h 2506"/>
                <a:gd name="T52" fmla="*/ 591 w 2192"/>
                <a:gd name="T53" fmla="*/ 192 h 2506"/>
                <a:gd name="T54" fmla="*/ 557 w 2192"/>
                <a:gd name="T55" fmla="*/ 278 h 2506"/>
                <a:gd name="T56" fmla="*/ 530 w 2192"/>
                <a:gd name="T57" fmla="*/ 334 h 2506"/>
                <a:gd name="T58" fmla="*/ 502 w 2192"/>
                <a:gd name="T59" fmla="*/ 380 h 2506"/>
                <a:gd name="T60" fmla="*/ 477 w 2192"/>
                <a:gd name="T61" fmla="*/ 416 h 2506"/>
                <a:gd name="T62" fmla="*/ 343 w 2192"/>
                <a:gd name="T63" fmla="*/ 543 h 2506"/>
                <a:gd name="T64" fmla="*/ 259 w 2192"/>
                <a:gd name="T65" fmla="*/ 641 h 2506"/>
                <a:gd name="T66" fmla="*/ 201 w 2192"/>
                <a:gd name="T67" fmla="*/ 721 h 2506"/>
                <a:gd name="T68" fmla="*/ 148 w 2192"/>
                <a:gd name="T69" fmla="*/ 809 h 2506"/>
                <a:gd name="T70" fmla="*/ 116 w 2192"/>
                <a:gd name="T71" fmla="*/ 872 h 2506"/>
                <a:gd name="T72" fmla="*/ 74 w 2192"/>
                <a:gd name="T73" fmla="*/ 974 h 2506"/>
                <a:gd name="T74" fmla="*/ 40 w 2192"/>
                <a:gd name="T75" fmla="*/ 1083 h 2506"/>
                <a:gd name="T76" fmla="*/ 16 w 2192"/>
                <a:gd name="T77" fmla="*/ 1198 h 2506"/>
                <a:gd name="T78" fmla="*/ 3 w 2192"/>
                <a:gd name="T79" fmla="*/ 1322 h 2506"/>
                <a:gd name="T80" fmla="*/ 0 w 2192"/>
                <a:gd name="T81" fmla="*/ 1409 h 2506"/>
                <a:gd name="T82" fmla="*/ 13 w 2192"/>
                <a:gd name="T83" fmla="*/ 1576 h 2506"/>
                <a:gd name="T84" fmla="*/ 50 w 2192"/>
                <a:gd name="T85" fmla="*/ 1735 h 2506"/>
                <a:gd name="T86" fmla="*/ 109 w 2192"/>
                <a:gd name="T87" fmla="*/ 1885 h 2506"/>
                <a:gd name="T88" fmla="*/ 188 w 2192"/>
                <a:gd name="T89" fmla="*/ 2023 h 2506"/>
                <a:gd name="T90" fmla="*/ 285 w 2192"/>
                <a:gd name="T91" fmla="*/ 2147 h 2506"/>
                <a:gd name="T92" fmla="*/ 360 w 2192"/>
                <a:gd name="T93" fmla="*/ 2221 h 2506"/>
                <a:gd name="T94" fmla="*/ 483 w 2192"/>
                <a:gd name="T95" fmla="*/ 2319 h 2506"/>
                <a:gd name="T96" fmla="*/ 621 w 2192"/>
                <a:gd name="T97" fmla="*/ 2398 h 2506"/>
                <a:gd name="T98" fmla="*/ 771 w 2192"/>
                <a:gd name="T99" fmla="*/ 2457 h 2506"/>
                <a:gd name="T100" fmla="*/ 930 w 2192"/>
                <a:gd name="T101" fmla="*/ 2493 h 2506"/>
                <a:gd name="T102" fmla="*/ 1097 w 2192"/>
                <a:gd name="T103" fmla="*/ 2506 h 2506"/>
                <a:gd name="T104" fmla="*/ 1209 w 2192"/>
                <a:gd name="T105" fmla="*/ 2500 h 2506"/>
                <a:gd name="T106" fmla="*/ 1371 w 2192"/>
                <a:gd name="T107" fmla="*/ 2471 h 2506"/>
                <a:gd name="T108" fmla="*/ 1524 w 2192"/>
                <a:gd name="T109" fmla="*/ 2419 h 2506"/>
                <a:gd name="T110" fmla="*/ 1664 w 2192"/>
                <a:gd name="T111" fmla="*/ 2348 h 2506"/>
                <a:gd name="T112" fmla="*/ 1793 w 2192"/>
                <a:gd name="T113" fmla="*/ 2256 h 2506"/>
                <a:gd name="T114" fmla="*/ 1871 w 2192"/>
                <a:gd name="T115" fmla="*/ 2186 h 2506"/>
                <a:gd name="T116" fmla="*/ 1975 w 2192"/>
                <a:gd name="T117" fmla="*/ 2067 h 2506"/>
                <a:gd name="T118" fmla="*/ 2061 w 2192"/>
                <a:gd name="T119" fmla="*/ 1934 h 2506"/>
                <a:gd name="T120" fmla="*/ 2126 w 2192"/>
                <a:gd name="T121" fmla="*/ 1788 h 2506"/>
                <a:gd name="T122" fmla="*/ 2171 w 2192"/>
                <a:gd name="T123" fmla="*/ 1632 h 2506"/>
                <a:gd name="T124" fmla="*/ 2191 w 2192"/>
                <a:gd name="T125" fmla="*/ 1468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92" h="2506">
                  <a:moveTo>
                    <a:pt x="2192" y="1412"/>
                  </a:moveTo>
                  <a:lnTo>
                    <a:pt x="2192" y="1409"/>
                  </a:lnTo>
                  <a:lnTo>
                    <a:pt x="2192" y="1409"/>
                  </a:lnTo>
                  <a:lnTo>
                    <a:pt x="2192" y="1363"/>
                  </a:lnTo>
                  <a:lnTo>
                    <a:pt x="2190" y="1317"/>
                  </a:lnTo>
                  <a:lnTo>
                    <a:pt x="2186" y="1273"/>
                  </a:lnTo>
                  <a:lnTo>
                    <a:pt x="2180" y="1231"/>
                  </a:lnTo>
                  <a:lnTo>
                    <a:pt x="2174" y="1189"/>
                  </a:lnTo>
                  <a:lnTo>
                    <a:pt x="2166" y="1148"/>
                  </a:lnTo>
                  <a:lnTo>
                    <a:pt x="2156" y="1109"/>
                  </a:lnTo>
                  <a:lnTo>
                    <a:pt x="2146" y="1070"/>
                  </a:lnTo>
                  <a:lnTo>
                    <a:pt x="2146" y="1070"/>
                  </a:lnTo>
                  <a:lnTo>
                    <a:pt x="2135" y="1033"/>
                  </a:lnTo>
                  <a:lnTo>
                    <a:pt x="2122" y="996"/>
                  </a:lnTo>
                  <a:lnTo>
                    <a:pt x="2108" y="960"/>
                  </a:lnTo>
                  <a:lnTo>
                    <a:pt x="2093" y="926"/>
                  </a:lnTo>
                  <a:lnTo>
                    <a:pt x="2077" y="892"/>
                  </a:lnTo>
                  <a:lnTo>
                    <a:pt x="2061" y="859"/>
                  </a:lnTo>
                  <a:lnTo>
                    <a:pt x="2043" y="828"/>
                  </a:lnTo>
                  <a:lnTo>
                    <a:pt x="2026" y="797"/>
                  </a:lnTo>
                  <a:lnTo>
                    <a:pt x="2026" y="797"/>
                  </a:lnTo>
                  <a:lnTo>
                    <a:pt x="2007" y="768"/>
                  </a:lnTo>
                  <a:lnTo>
                    <a:pt x="1988" y="740"/>
                  </a:lnTo>
                  <a:lnTo>
                    <a:pt x="1969" y="713"/>
                  </a:lnTo>
                  <a:lnTo>
                    <a:pt x="1949" y="685"/>
                  </a:lnTo>
                  <a:lnTo>
                    <a:pt x="1928" y="660"/>
                  </a:lnTo>
                  <a:lnTo>
                    <a:pt x="1908" y="633"/>
                  </a:lnTo>
                  <a:lnTo>
                    <a:pt x="1865" y="586"/>
                  </a:lnTo>
                  <a:lnTo>
                    <a:pt x="1822" y="539"/>
                  </a:lnTo>
                  <a:lnTo>
                    <a:pt x="1778" y="497"/>
                  </a:lnTo>
                  <a:lnTo>
                    <a:pt x="1734" y="454"/>
                  </a:lnTo>
                  <a:lnTo>
                    <a:pt x="1691" y="415"/>
                  </a:lnTo>
                  <a:lnTo>
                    <a:pt x="1691" y="415"/>
                  </a:lnTo>
                  <a:lnTo>
                    <a:pt x="1675" y="390"/>
                  </a:lnTo>
                  <a:lnTo>
                    <a:pt x="1659" y="362"/>
                  </a:lnTo>
                  <a:lnTo>
                    <a:pt x="1643" y="332"/>
                  </a:lnTo>
                  <a:lnTo>
                    <a:pt x="1628" y="300"/>
                  </a:lnTo>
                  <a:lnTo>
                    <a:pt x="1628" y="300"/>
                  </a:lnTo>
                  <a:lnTo>
                    <a:pt x="1616" y="275"/>
                  </a:lnTo>
                  <a:lnTo>
                    <a:pt x="1605" y="248"/>
                  </a:lnTo>
                  <a:lnTo>
                    <a:pt x="1596" y="222"/>
                  </a:lnTo>
                  <a:lnTo>
                    <a:pt x="1588" y="197"/>
                  </a:lnTo>
                  <a:lnTo>
                    <a:pt x="1588" y="197"/>
                  </a:lnTo>
                  <a:lnTo>
                    <a:pt x="1588" y="196"/>
                  </a:lnTo>
                  <a:lnTo>
                    <a:pt x="1588" y="85"/>
                  </a:lnTo>
                  <a:lnTo>
                    <a:pt x="1588" y="85"/>
                  </a:lnTo>
                  <a:lnTo>
                    <a:pt x="1588" y="76"/>
                  </a:lnTo>
                  <a:lnTo>
                    <a:pt x="1585" y="68"/>
                  </a:lnTo>
                  <a:lnTo>
                    <a:pt x="1583" y="60"/>
                  </a:lnTo>
                  <a:lnTo>
                    <a:pt x="1578" y="51"/>
                  </a:lnTo>
                  <a:lnTo>
                    <a:pt x="1573" y="45"/>
                  </a:lnTo>
                  <a:lnTo>
                    <a:pt x="1566" y="37"/>
                  </a:lnTo>
                  <a:lnTo>
                    <a:pt x="1559" y="31"/>
                  </a:lnTo>
                  <a:lnTo>
                    <a:pt x="1551" y="25"/>
                  </a:lnTo>
                  <a:lnTo>
                    <a:pt x="1541" y="19"/>
                  </a:lnTo>
                  <a:lnTo>
                    <a:pt x="1532" y="15"/>
                  </a:lnTo>
                  <a:lnTo>
                    <a:pt x="1521" y="10"/>
                  </a:lnTo>
                  <a:lnTo>
                    <a:pt x="1510" y="6"/>
                  </a:lnTo>
                  <a:lnTo>
                    <a:pt x="1499" y="4"/>
                  </a:lnTo>
                  <a:lnTo>
                    <a:pt x="1486" y="1"/>
                  </a:lnTo>
                  <a:lnTo>
                    <a:pt x="1473" y="0"/>
                  </a:lnTo>
                  <a:lnTo>
                    <a:pt x="1460" y="0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07" y="0"/>
                  </a:lnTo>
                  <a:lnTo>
                    <a:pt x="694" y="1"/>
                  </a:lnTo>
                  <a:lnTo>
                    <a:pt x="682" y="4"/>
                  </a:lnTo>
                  <a:lnTo>
                    <a:pt x="670" y="6"/>
                  </a:lnTo>
                  <a:lnTo>
                    <a:pt x="659" y="10"/>
                  </a:lnTo>
                  <a:lnTo>
                    <a:pt x="648" y="15"/>
                  </a:lnTo>
                  <a:lnTo>
                    <a:pt x="638" y="19"/>
                  </a:lnTo>
                  <a:lnTo>
                    <a:pt x="629" y="25"/>
                  </a:lnTo>
                  <a:lnTo>
                    <a:pt x="621" y="31"/>
                  </a:lnTo>
                  <a:lnTo>
                    <a:pt x="614" y="37"/>
                  </a:lnTo>
                  <a:lnTo>
                    <a:pt x="608" y="45"/>
                  </a:lnTo>
                  <a:lnTo>
                    <a:pt x="601" y="51"/>
                  </a:lnTo>
                  <a:lnTo>
                    <a:pt x="597" y="60"/>
                  </a:lnTo>
                  <a:lnTo>
                    <a:pt x="594" y="68"/>
                  </a:lnTo>
                  <a:lnTo>
                    <a:pt x="592" y="76"/>
                  </a:lnTo>
                  <a:lnTo>
                    <a:pt x="591" y="85"/>
                  </a:lnTo>
                  <a:lnTo>
                    <a:pt x="591" y="192"/>
                  </a:lnTo>
                  <a:lnTo>
                    <a:pt x="591" y="192"/>
                  </a:lnTo>
                  <a:lnTo>
                    <a:pt x="576" y="234"/>
                  </a:lnTo>
                  <a:lnTo>
                    <a:pt x="557" y="278"/>
                  </a:lnTo>
                  <a:lnTo>
                    <a:pt x="557" y="278"/>
                  </a:lnTo>
                  <a:lnTo>
                    <a:pt x="544" y="307"/>
                  </a:lnTo>
                  <a:lnTo>
                    <a:pt x="530" y="334"/>
                  </a:lnTo>
                  <a:lnTo>
                    <a:pt x="516" y="359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488" y="401"/>
                  </a:lnTo>
                  <a:lnTo>
                    <a:pt x="477" y="416"/>
                  </a:lnTo>
                  <a:lnTo>
                    <a:pt x="477" y="416"/>
                  </a:lnTo>
                  <a:lnTo>
                    <a:pt x="432" y="457"/>
                  </a:lnTo>
                  <a:lnTo>
                    <a:pt x="387" y="498"/>
                  </a:lnTo>
                  <a:lnTo>
                    <a:pt x="343" y="543"/>
                  </a:lnTo>
                  <a:lnTo>
                    <a:pt x="300" y="591"/>
                  </a:lnTo>
                  <a:lnTo>
                    <a:pt x="279" y="616"/>
                  </a:lnTo>
                  <a:lnTo>
                    <a:pt x="259" y="641"/>
                  </a:lnTo>
                  <a:lnTo>
                    <a:pt x="239" y="667"/>
                  </a:lnTo>
                  <a:lnTo>
                    <a:pt x="220" y="694"/>
                  </a:lnTo>
                  <a:lnTo>
                    <a:pt x="201" y="721"/>
                  </a:lnTo>
                  <a:lnTo>
                    <a:pt x="183" y="750"/>
                  </a:lnTo>
                  <a:lnTo>
                    <a:pt x="166" y="779"/>
                  </a:lnTo>
                  <a:lnTo>
                    <a:pt x="148" y="809"/>
                  </a:lnTo>
                  <a:lnTo>
                    <a:pt x="148" y="809"/>
                  </a:lnTo>
                  <a:lnTo>
                    <a:pt x="132" y="841"/>
                  </a:lnTo>
                  <a:lnTo>
                    <a:pt x="116" y="872"/>
                  </a:lnTo>
                  <a:lnTo>
                    <a:pt x="102" y="906"/>
                  </a:lnTo>
                  <a:lnTo>
                    <a:pt x="87" y="938"/>
                  </a:lnTo>
                  <a:lnTo>
                    <a:pt x="74" y="974"/>
                  </a:lnTo>
                  <a:lnTo>
                    <a:pt x="62" y="1009"/>
                  </a:lnTo>
                  <a:lnTo>
                    <a:pt x="50" y="1045"/>
                  </a:lnTo>
                  <a:lnTo>
                    <a:pt x="40" y="1083"/>
                  </a:lnTo>
                  <a:lnTo>
                    <a:pt x="32" y="1120"/>
                  </a:lnTo>
                  <a:lnTo>
                    <a:pt x="24" y="1159"/>
                  </a:lnTo>
                  <a:lnTo>
                    <a:pt x="16" y="1198"/>
                  </a:lnTo>
                  <a:lnTo>
                    <a:pt x="11" y="1240"/>
                  </a:lnTo>
                  <a:lnTo>
                    <a:pt x="6" y="1280"/>
                  </a:lnTo>
                  <a:lnTo>
                    <a:pt x="3" y="1322"/>
                  </a:lnTo>
                  <a:lnTo>
                    <a:pt x="1" y="1365"/>
                  </a:lnTo>
                  <a:lnTo>
                    <a:pt x="0" y="1409"/>
                  </a:lnTo>
                  <a:lnTo>
                    <a:pt x="0" y="1409"/>
                  </a:lnTo>
                  <a:lnTo>
                    <a:pt x="3" y="1465"/>
                  </a:lnTo>
                  <a:lnTo>
                    <a:pt x="6" y="1522"/>
                  </a:lnTo>
                  <a:lnTo>
                    <a:pt x="13" y="1576"/>
                  </a:lnTo>
                  <a:lnTo>
                    <a:pt x="23" y="1630"/>
                  </a:lnTo>
                  <a:lnTo>
                    <a:pt x="35" y="1684"/>
                  </a:lnTo>
                  <a:lnTo>
                    <a:pt x="50" y="1735"/>
                  </a:lnTo>
                  <a:lnTo>
                    <a:pt x="67" y="1787"/>
                  </a:lnTo>
                  <a:lnTo>
                    <a:pt x="87" y="1836"/>
                  </a:lnTo>
                  <a:lnTo>
                    <a:pt x="109" y="1885"/>
                  </a:lnTo>
                  <a:lnTo>
                    <a:pt x="133" y="1932"/>
                  </a:lnTo>
                  <a:lnTo>
                    <a:pt x="160" y="1977"/>
                  </a:lnTo>
                  <a:lnTo>
                    <a:pt x="188" y="2023"/>
                  </a:lnTo>
                  <a:lnTo>
                    <a:pt x="219" y="2065"/>
                  </a:lnTo>
                  <a:lnTo>
                    <a:pt x="251" y="2107"/>
                  </a:lnTo>
                  <a:lnTo>
                    <a:pt x="285" y="2147"/>
                  </a:lnTo>
                  <a:lnTo>
                    <a:pt x="321" y="2185"/>
                  </a:lnTo>
                  <a:lnTo>
                    <a:pt x="321" y="2185"/>
                  </a:lnTo>
                  <a:lnTo>
                    <a:pt x="360" y="2221"/>
                  </a:lnTo>
                  <a:lnTo>
                    <a:pt x="399" y="2255"/>
                  </a:lnTo>
                  <a:lnTo>
                    <a:pt x="441" y="2287"/>
                  </a:lnTo>
                  <a:lnTo>
                    <a:pt x="483" y="2319"/>
                  </a:lnTo>
                  <a:lnTo>
                    <a:pt x="528" y="2346"/>
                  </a:lnTo>
                  <a:lnTo>
                    <a:pt x="574" y="2373"/>
                  </a:lnTo>
                  <a:lnTo>
                    <a:pt x="621" y="2398"/>
                  </a:lnTo>
                  <a:lnTo>
                    <a:pt x="670" y="2419"/>
                  </a:lnTo>
                  <a:lnTo>
                    <a:pt x="720" y="2439"/>
                  </a:lnTo>
                  <a:lnTo>
                    <a:pt x="771" y="2457"/>
                  </a:lnTo>
                  <a:lnTo>
                    <a:pt x="823" y="2471"/>
                  </a:lnTo>
                  <a:lnTo>
                    <a:pt x="876" y="2483"/>
                  </a:lnTo>
                  <a:lnTo>
                    <a:pt x="930" y="2493"/>
                  </a:lnTo>
                  <a:lnTo>
                    <a:pt x="985" y="2500"/>
                  </a:lnTo>
                  <a:lnTo>
                    <a:pt x="1040" y="2505"/>
                  </a:lnTo>
                  <a:lnTo>
                    <a:pt x="1097" y="2506"/>
                  </a:lnTo>
                  <a:lnTo>
                    <a:pt x="1097" y="2506"/>
                  </a:lnTo>
                  <a:lnTo>
                    <a:pt x="1153" y="2505"/>
                  </a:lnTo>
                  <a:lnTo>
                    <a:pt x="1209" y="2500"/>
                  </a:lnTo>
                  <a:lnTo>
                    <a:pt x="1264" y="2493"/>
                  </a:lnTo>
                  <a:lnTo>
                    <a:pt x="1318" y="2483"/>
                  </a:lnTo>
                  <a:lnTo>
                    <a:pt x="1371" y="2471"/>
                  </a:lnTo>
                  <a:lnTo>
                    <a:pt x="1422" y="2457"/>
                  </a:lnTo>
                  <a:lnTo>
                    <a:pt x="1473" y="2439"/>
                  </a:lnTo>
                  <a:lnTo>
                    <a:pt x="1524" y="2419"/>
                  </a:lnTo>
                  <a:lnTo>
                    <a:pt x="1571" y="2398"/>
                  </a:lnTo>
                  <a:lnTo>
                    <a:pt x="1619" y="2374"/>
                  </a:lnTo>
                  <a:lnTo>
                    <a:pt x="1664" y="2348"/>
                  </a:lnTo>
                  <a:lnTo>
                    <a:pt x="1709" y="2319"/>
                  </a:lnTo>
                  <a:lnTo>
                    <a:pt x="1752" y="2289"/>
                  </a:lnTo>
                  <a:lnTo>
                    <a:pt x="1793" y="2256"/>
                  </a:lnTo>
                  <a:lnTo>
                    <a:pt x="1834" y="2222"/>
                  </a:lnTo>
                  <a:lnTo>
                    <a:pt x="1871" y="2186"/>
                  </a:lnTo>
                  <a:lnTo>
                    <a:pt x="1871" y="2186"/>
                  </a:lnTo>
                  <a:lnTo>
                    <a:pt x="1908" y="2147"/>
                  </a:lnTo>
                  <a:lnTo>
                    <a:pt x="1943" y="2108"/>
                  </a:lnTo>
                  <a:lnTo>
                    <a:pt x="1975" y="2067"/>
                  </a:lnTo>
                  <a:lnTo>
                    <a:pt x="2005" y="2024"/>
                  </a:lnTo>
                  <a:lnTo>
                    <a:pt x="2034" y="1979"/>
                  </a:lnTo>
                  <a:lnTo>
                    <a:pt x="2061" y="1934"/>
                  </a:lnTo>
                  <a:lnTo>
                    <a:pt x="2085" y="1886"/>
                  </a:lnTo>
                  <a:lnTo>
                    <a:pt x="2107" y="1838"/>
                  </a:lnTo>
                  <a:lnTo>
                    <a:pt x="2126" y="1788"/>
                  </a:lnTo>
                  <a:lnTo>
                    <a:pt x="2144" y="1737"/>
                  </a:lnTo>
                  <a:lnTo>
                    <a:pt x="2159" y="1685"/>
                  </a:lnTo>
                  <a:lnTo>
                    <a:pt x="2171" y="1632"/>
                  </a:lnTo>
                  <a:lnTo>
                    <a:pt x="2180" y="1578"/>
                  </a:lnTo>
                  <a:lnTo>
                    <a:pt x="2187" y="1523"/>
                  </a:lnTo>
                  <a:lnTo>
                    <a:pt x="2191" y="1468"/>
                  </a:lnTo>
                  <a:lnTo>
                    <a:pt x="2192" y="1412"/>
                  </a:lnTo>
                  <a:lnTo>
                    <a:pt x="2192" y="1412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9"/>
            <p:cNvSpPr>
              <a:spLocks/>
            </p:cNvSpPr>
            <p:nvPr userDrawn="1"/>
          </p:nvSpPr>
          <p:spPr bwMode="auto">
            <a:xfrm>
              <a:off x="7151688" y="4340225"/>
              <a:ext cx="795338" cy="125413"/>
            </a:xfrm>
            <a:custGeom>
              <a:avLst/>
              <a:gdLst>
                <a:gd name="T0" fmla="*/ 1002 w 1002"/>
                <a:gd name="T1" fmla="*/ 60 h 159"/>
                <a:gd name="T2" fmla="*/ 1002 w 1002"/>
                <a:gd name="T3" fmla="*/ 60 h 159"/>
                <a:gd name="T4" fmla="*/ 1000 w 1002"/>
                <a:gd name="T5" fmla="*/ 54 h 159"/>
                <a:gd name="T6" fmla="*/ 998 w 1002"/>
                <a:gd name="T7" fmla="*/ 47 h 159"/>
                <a:gd name="T8" fmla="*/ 995 w 1002"/>
                <a:gd name="T9" fmla="*/ 41 h 159"/>
                <a:gd name="T10" fmla="*/ 990 w 1002"/>
                <a:gd name="T11" fmla="*/ 36 h 159"/>
                <a:gd name="T12" fmla="*/ 985 w 1002"/>
                <a:gd name="T13" fmla="*/ 31 h 159"/>
                <a:gd name="T14" fmla="*/ 979 w 1002"/>
                <a:gd name="T15" fmla="*/ 26 h 159"/>
                <a:gd name="T16" fmla="*/ 971 w 1002"/>
                <a:gd name="T17" fmla="*/ 21 h 159"/>
                <a:gd name="T18" fmla="*/ 963 w 1002"/>
                <a:gd name="T19" fmla="*/ 17 h 159"/>
                <a:gd name="T20" fmla="*/ 944 w 1002"/>
                <a:gd name="T21" fmla="*/ 10 h 159"/>
                <a:gd name="T22" fmla="*/ 923 w 1002"/>
                <a:gd name="T23" fmla="*/ 5 h 159"/>
                <a:gd name="T24" fmla="*/ 897 w 1002"/>
                <a:gd name="T25" fmla="*/ 1 h 159"/>
                <a:gd name="T26" fmla="*/ 872 w 1002"/>
                <a:gd name="T27" fmla="*/ 0 h 159"/>
                <a:gd name="T28" fmla="*/ 129 w 1002"/>
                <a:gd name="T29" fmla="*/ 0 h 159"/>
                <a:gd name="T30" fmla="*/ 129 w 1002"/>
                <a:gd name="T31" fmla="*/ 0 h 159"/>
                <a:gd name="T32" fmla="*/ 103 w 1002"/>
                <a:gd name="T33" fmla="*/ 1 h 159"/>
                <a:gd name="T34" fmla="*/ 79 w 1002"/>
                <a:gd name="T35" fmla="*/ 5 h 159"/>
                <a:gd name="T36" fmla="*/ 57 w 1002"/>
                <a:gd name="T37" fmla="*/ 10 h 159"/>
                <a:gd name="T38" fmla="*/ 38 w 1002"/>
                <a:gd name="T39" fmla="*/ 17 h 159"/>
                <a:gd name="T40" fmla="*/ 30 w 1002"/>
                <a:gd name="T41" fmla="*/ 21 h 159"/>
                <a:gd name="T42" fmla="*/ 23 w 1002"/>
                <a:gd name="T43" fmla="*/ 26 h 159"/>
                <a:gd name="T44" fmla="*/ 15 w 1002"/>
                <a:gd name="T45" fmla="*/ 31 h 159"/>
                <a:gd name="T46" fmla="*/ 10 w 1002"/>
                <a:gd name="T47" fmla="*/ 36 h 159"/>
                <a:gd name="T48" fmla="*/ 6 w 1002"/>
                <a:gd name="T49" fmla="*/ 41 h 159"/>
                <a:gd name="T50" fmla="*/ 3 w 1002"/>
                <a:gd name="T51" fmla="*/ 47 h 159"/>
                <a:gd name="T52" fmla="*/ 1 w 1002"/>
                <a:gd name="T53" fmla="*/ 54 h 159"/>
                <a:gd name="T54" fmla="*/ 0 w 1002"/>
                <a:gd name="T55" fmla="*/ 60 h 159"/>
                <a:gd name="T56" fmla="*/ 0 w 1002"/>
                <a:gd name="T57" fmla="*/ 99 h 159"/>
                <a:gd name="T58" fmla="*/ 0 w 1002"/>
                <a:gd name="T59" fmla="*/ 99 h 159"/>
                <a:gd name="T60" fmla="*/ 1 w 1002"/>
                <a:gd name="T61" fmla="*/ 105 h 159"/>
                <a:gd name="T62" fmla="*/ 3 w 1002"/>
                <a:gd name="T63" fmla="*/ 111 h 159"/>
                <a:gd name="T64" fmla="*/ 6 w 1002"/>
                <a:gd name="T65" fmla="*/ 116 h 159"/>
                <a:gd name="T66" fmla="*/ 10 w 1002"/>
                <a:gd name="T67" fmla="*/ 123 h 159"/>
                <a:gd name="T68" fmla="*/ 15 w 1002"/>
                <a:gd name="T69" fmla="*/ 128 h 159"/>
                <a:gd name="T70" fmla="*/ 23 w 1002"/>
                <a:gd name="T71" fmla="*/ 133 h 159"/>
                <a:gd name="T72" fmla="*/ 30 w 1002"/>
                <a:gd name="T73" fmla="*/ 138 h 159"/>
                <a:gd name="T74" fmla="*/ 38 w 1002"/>
                <a:gd name="T75" fmla="*/ 141 h 159"/>
                <a:gd name="T76" fmla="*/ 57 w 1002"/>
                <a:gd name="T77" fmla="*/ 149 h 159"/>
                <a:gd name="T78" fmla="*/ 79 w 1002"/>
                <a:gd name="T79" fmla="*/ 154 h 159"/>
                <a:gd name="T80" fmla="*/ 103 w 1002"/>
                <a:gd name="T81" fmla="*/ 158 h 159"/>
                <a:gd name="T82" fmla="*/ 129 w 1002"/>
                <a:gd name="T83" fmla="*/ 159 h 159"/>
                <a:gd name="T84" fmla="*/ 872 w 1002"/>
                <a:gd name="T85" fmla="*/ 159 h 159"/>
                <a:gd name="T86" fmla="*/ 872 w 1002"/>
                <a:gd name="T87" fmla="*/ 159 h 159"/>
                <a:gd name="T88" fmla="*/ 897 w 1002"/>
                <a:gd name="T89" fmla="*/ 158 h 159"/>
                <a:gd name="T90" fmla="*/ 923 w 1002"/>
                <a:gd name="T91" fmla="*/ 154 h 159"/>
                <a:gd name="T92" fmla="*/ 944 w 1002"/>
                <a:gd name="T93" fmla="*/ 149 h 159"/>
                <a:gd name="T94" fmla="*/ 963 w 1002"/>
                <a:gd name="T95" fmla="*/ 141 h 159"/>
                <a:gd name="T96" fmla="*/ 971 w 1002"/>
                <a:gd name="T97" fmla="*/ 138 h 159"/>
                <a:gd name="T98" fmla="*/ 979 w 1002"/>
                <a:gd name="T99" fmla="*/ 133 h 159"/>
                <a:gd name="T100" fmla="*/ 985 w 1002"/>
                <a:gd name="T101" fmla="*/ 128 h 159"/>
                <a:gd name="T102" fmla="*/ 990 w 1002"/>
                <a:gd name="T103" fmla="*/ 123 h 159"/>
                <a:gd name="T104" fmla="*/ 995 w 1002"/>
                <a:gd name="T105" fmla="*/ 116 h 159"/>
                <a:gd name="T106" fmla="*/ 998 w 1002"/>
                <a:gd name="T107" fmla="*/ 111 h 159"/>
                <a:gd name="T108" fmla="*/ 1000 w 1002"/>
                <a:gd name="T109" fmla="*/ 105 h 159"/>
                <a:gd name="T110" fmla="*/ 1002 w 1002"/>
                <a:gd name="T111" fmla="*/ 99 h 159"/>
                <a:gd name="T112" fmla="*/ 1002 w 1002"/>
                <a:gd name="T113" fmla="*/ 6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2" h="159">
                  <a:moveTo>
                    <a:pt x="1002" y="60"/>
                  </a:moveTo>
                  <a:lnTo>
                    <a:pt x="1002" y="60"/>
                  </a:lnTo>
                  <a:lnTo>
                    <a:pt x="1000" y="54"/>
                  </a:lnTo>
                  <a:lnTo>
                    <a:pt x="998" y="47"/>
                  </a:lnTo>
                  <a:lnTo>
                    <a:pt x="995" y="41"/>
                  </a:lnTo>
                  <a:lnTo>
                    <a:pt x="990" y="36"/>
                  </a:lnTo>
                  <a:lnTo>
                    <a:pt x="985" y="31"/>
                  </a:lnTo>
                  <a:lnTo>
                    <a:pt x="979" y="26"/>
                  </a:lnTo>
                  <a:lnTo>
                    <a:pt x="971" y="21"/>
                  </a:lnTo>
                  <a:lnTo>
                    <a:pt x="963" y="17"/>
                  </a:lnTo>
                  <a:lnTo>
                    <a:pt x="944" y="10"/>
                  </a:lnTo>
                  <a:lnTo>
                    <a:pt x="923" y="5"/>
                  </a:lnTo>
                  <a:lnTo>
                    <a:pt x="897" y="1"/>
                  </a:lnTo>
                  <a:lnTo>
                    <a:pt x="872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03" y="1"/>
                  </a:lnTo>
                  <a:lnTo>
                    <a:pt x="79" y="5"/>
                  </a:lnTo>
                  <a:lnTo>
                    <a:pt x="57" y="10"/>
                  </a:lnTo>
                  <a:lnTo>
                    <a:pt x="38" y="17"/>
                  </a:lnTo>
                  <a:lnTo>
                    <a:pt x="30" y="21"/>
                  </a:lnTo>
                  <a:lnTo>
                    <a:pt x="23" y="26"/>
                  </a:lnTo>
                  <a:lnTo>
                    <a:pt x="15" y="31"/>
                  </a:lnTo>
                  <a:lnTo>
                    <a:pt x="10" y="36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105"/>
                  </a:lnTo>
                  <a:lnTo>
                    <a:pt x="3" y="111"/>
                  </a:lnTo>
                  <a:lnTo>
                    <a:pt x="6" y="116"/>
                  </a:lnTo>
                  <a:lnTo>
                    <a:pt x="10" y="123"/>
                  </a:lnTo>
                  <a:lnTo>
                    <a:pt x="15" y="128"/>
                  </a:lnTo>
                  <a:lnTo>
                    <a:pt x="23" y="133"/>
                  </a:lnTo>
                  <a:lnTo>
                    <a:pt x="30" y="138"/>
                  </a:lnTo>
                  <a:lnTo>
                    <a:pt x="38" y="141"/>
                  </a:lnTo>
                  <a:lnTo>
                    <a:pt x="57" y="149"/>
                  </a:lnTo>
                  <a:lnTo>
                    <a:pt x="79" y="154"/>
                  </a:lnTo>
                  <a:lnTo>
                    <a:pt x="103" y="158"/>
                  </a:lnTo>
                  <a:lnTo>
                    <a:pt x="129" y="159"/>
                  </a:lnTo>
                  <a:lnTo>
                    <a:pt x="872" y="159"/>
                  </a:lnTo>
                  <a:lnTo>
                    <a:pt x="872" y="159"/>
                  </a:lnTo>
                  <a:lnTo>
                    <a:pt x="897" y="158"/>
                  </a:lnTo>
                  <a:lnTo>
                    <a:pt x="923" y="154"/>
                  </a:lnTo>
                  <a:lnTo>
                    <a:pt x="944" y="149"/>
                  </a:lnTo>
                  <a:lnTo>
                    <a:pt x="963" y="141"/>
                  </a:lnTo>
                  <a:lnTo>
                    <a:pt x="971" y="138"/>
                  </a:lnTo>
                  <a:lnTo>
                    <a:pt x="979" y="133"/>
                  </a:lnTo>
                  <a:lnTo>
                    <a:pt x="985" y="128"/>
                  </a:lnTo>
                  <a:lnTo>
                    <a:pt x="990" y="123"/>
                  </a:lnTo>
                  <a:lnTo>
                    <a:pt x="995" y="116"/>
                  </a:lnTo>
                  <a:lnTo>
                    <a:pt x="998" y="111"/>
                  </a:lnTo>
                  <a:lnTo>
                    <a:pt x="1000" y="105"/>
                  </a:lnTo>
                  <a:lnTo>
                    <a:pt x="1002" y="99"/>
                  </a:lnTo>
                  <a:lnTo>
                    <a:pt x="1002" y="60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323528" y="102499"/>
            <a:ext cx="77171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금융상품 비교 정보 제공 시스템</a:t>
            </a:r>
          </a:p>
        </p:txBody>
      </p:sp>
      <p:grpSp>
        <p:nvGrpSpPr>
          <p:cNvPr id="34" name="그룹 33"/>
          <p:cNvGrpSpPr/>
          <p:nvPr/>
        </p:nvGrpSpPr>
        <p:grpSpPr>
          <a:xfrm>
            <a:off x="611561" y="2060848"/>
            <a:ext cx="1853392" cy="2236062"/>
            <a:chOff x="611561" y="2060848"/>
            <a:chExt cx="1853392" cy="2236062"/>
          </a:xfrm>
        </p:grpSpPr>
        <p:sp>
          <p:nvSpPr>
            <p:cNvPr id="21" name="직사각형 20"/>
            <p:cNvSpPr/>
            <p:nvPr/>
          </p:nvSpPr>
          <p:spPr>
            <a:xfrm>
              <a:off x="1377044" y="3804467"/>
              <a:ext cx="38664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600" dirty="0">
                  <a:solidFill>
                    <a:schemeClr val="bg1"/>
                  </a:solidFill>
                  <a:latin typeface="나눔고딕 Bold" pitchFamily="50" charset="-127"/>
                  <a:ea typeface="나눔고딕 Bold" pitchFamily="50" charset="-127"/>
                </a:rPr>
                <a:t>1</a:t>
              </a:r>
              <a:endParaRPr lang="ko-KR" altLang="en-US" sz="26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1561" y="2060848"/>
              <a:ext cx="18533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재무목표별 다양한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금융상품을</a:t>
              </a:r>
              <a:r>
                <a:rPr lang="en-US" altLang="ko-KR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 </a:t>
              </a:r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비교</a:t>
              </a:r>
              <a:r>
                <a:rPr lang="en-US" altLang="ko-KR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, </a:t>
              </a:r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분석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하여 핵심 사항 도출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5409492" y="3812190"/>
            <a:ext cx="3866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6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3</a:t>
            </a:r>
            <a:endParaRPr lang="ko-KR" altLang="en-US" sz="26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3393268" y="2007523"/>
            <a:ext cx="3121609" cy="2297110"/>
            <a:chOff x="3481046" y="2007523"/>
            <a:chExt cx="3121609" cy="2297110"/>
          </a:xfrm>
        </p:grpSpPr>
        <p:sp>
          <p:nvSpPr>
            <p:cNvPr id="22" name="직사각형 21"/>
            <p:cNvSpPr/>
            <p:nvPr/>
          </p:nvSpPr>
          <p:spPr>
            <a:xfrm>
              <a:off x="3481046" y="3812190"/>
              <a:ext cx="38664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chemeClr val="bg1"/>
                  </a:solidFill>
                  <a:latin typeface="나눔고딕 Bold" pitchFamily="50" charset="-127"/>
                  <a:ea typeface="나눔고딕 Bold" pitchFamily="50" charset="-127"/>
                </a:rPr>
                <a:t>2</a:t>
              </a:r>
              <a:endParaRPr lang="ko-KR" altLang="en-US" sz="26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03765" y="2007523"/>
              <a:ext cx="179889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각 개인에 맞춰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가장 적합한 금융상품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선택 기준 제공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576302" y="3785095"/>
            <a:ext cx="2016899" cy="2254777"/>
            <a:chOff x="6567676" y="3785095"/>
            <a:chExt cx="2016899" cy="2254777"/>
          </a:xfrm>
        </p:grpSpPr>
        <p:sp>
          <p:nvSpPr>
            <p:cNvPr id="24" name="직사각형 23"/>
            <p:cNvSpPr/>
            <p:nvPr/>
          </p:nvSpPr>
          <p:spPr>
            <a:xfrm>
              <a:off x="7399838" y="3785095"/>
              <a:ext cx="38664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chemeClr val="bg1"/>
                  </a:solidFill>
                  <a:latin typeface="나눔고딕 Bold" pitchFamily="50" charset="-127"/>
                  <a:ea typeface="나눔고딕 Bold" pitchFamily="50" charset="-127"/>
                </a:rPr>
                <a:t>4</a:t>
              </a:r>
              <a:endParaRPr lang="ko-KR" altLang="en-US" sz="2600" dirty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67676" y="5301208"/>
              <a:ext cx="201689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재무설계 기반한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국내 최초 프로그램 개발</a:t>
              </a:r>
              <a:endPara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(</a:t>
              </a:r>
              <a:r>
                <a:rPr lang="ko-KR" altLang="en-US" sz="1400" dirty="0" err="1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특허출원중</a:t>
              </a:r>
              <a:r>
                <a:rPr lang="en-US" altLang="ko-KR" sz="1400" dirty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)</a:t>
              </a:r>
            </a:p>
          </p:txBody>
        </p:sp>
      </p:grpSp>
      <p:sp>
        <p:nvSpPr>
          <p:cNvPr id="33" name="부제목 2"/>
          <p:cNvSpPr txBox="1">
            <a:spLocks/>
          </p:cNvSpPr>
          <p:nvPr/>
        </p:nvSpPr>
        <p:spPr>
          <a:xfrm>
            <a:off x="526070" y="1006238"/>
            <a:ext cx="814390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300"/>
              </a:spcBef>
            </a:pP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소비자에게 가장 적합한 금융상품을 비교 선택할 수 있도록 도와줍니다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04371" y="5301208"/>
            <a:ext cx="17491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CFP </a:t>
            </a:r>
            <a:r>
              <a:rPr lang="ko-KR" altLang="en-US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교재에 따른</a:t>
            </a:r>
            <a:endParaRPr lang="en-US" altLang="ko-KR" sz="14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생애주기별 재무설계</a:t>
            </a:r>
            <a:endParaRPr lang="en-US" altLang="ko-KR" sz="14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로드맵 제시</a:t>
            </a:r>
            <a:endParaRPr lang="en-US" altLang="ko-KR" sz="14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18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자유형 256"/>
          <p:cNvSpPr/>
          <p:nvPr/>
        </p:nvSpPr>
        <p:spPr>
          <a:xfrm>
            <a:off x="323528" y="1868851"/>
            <a:ext cx="7261631" cy="4440469"/>
          </a:xfrm>
          <a:custGeom>
            <a:avLst/>
            <a:gdLst>
              <a:gd name="connsiteX0" fmla="*/ 0 w 1985367"/>
              <a:gd name="connsiteY0" fmla="*/ 99268 h 2382440"/>
              <a:gd name="connsiteX1" fmla="*/ 99268 w 1985367"/>
              <a:gd name="connsiteY1" fmla="*/ 0 h 2382440"/>
              <a:gd name="connsiteX2" fmla="*/ 1886099 w 1985367"/>
              <a:gd name="connsiteY2" fmla="*/ 0 h 2382440"/>
              <a:gd name="connsiteX3" fmla="*/ 1985367 w 1985367"/>
              <a:gd name="connsiteY3" fmla="*/ 99268 h 2382440"/>
              <a:gd name="connsiteX4" fmla="*/ 1985367 w 1985367"/>
              <a:gd name="connsiteY4" fmla="*/ 2283172 h 2382440"/>
              <a:gd name="connsiteX5" fmla="*/ 1886099 w 1985367"/>
              <a:gd name="connsiteY5" fmla="*/ 2382440 h 2382440"/>
              <a:gd name="connsiteX6" fmla="*/ 99268 w 1985367"/>
              <a:gd name="connsiteY6" fmla="*/ 2382440 h 2382440"/>
              <a:gd name="connsiteX7" fmla="*/ 0 w 1985367"/>
              <a:gd name="connsiteY7" fmla="*/ 2283172 h 2382440"/>
              <a:gd name="connsiteX8" fmla="*/ 0 w 1985367"/>
              <a:gd name="connsiteY8" fmla="*/ 99268 h 238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367" h="2382440">
                <a:moveTo>
                  <a:pt x="1902643" y="1"/>
                </a:moveTo>
                <a:cubicBezTo>
                  <a:pt x="1948330" y="1"/>
                  <a:pt x="1985367" y="53333"/>
                  <a:pt x="1985367" y="119122"/>
                </a:cubicBezTo>
                <a:lnTo>
                  <a:pt x="1985367" y="2263318"/>
                </a:lnTo>
                <a:cubicBezTo>
                  <a:pt x="1985367" y="2329107"/>
                  <a:pt x="1948330" y="2382439"/>
                  <a:pt x="1902643" y="2382439"/>
                </a:cubicBezTo>
                <a:lnTo>
                  <a:pt x="82724" y="2382439"/>
                </a:lnTo>
                <a:cubicBezTo>
                  <a:pt x="37037" y="2382439"/>
                  <a:pt x="0" y="2329107"/>
                  <a:pt x="0" y="2263318"/>
                </a:cubicBezTo>
                <a:lnTo>
                  <a:pt x="0" y="119122"/>
                </a:lnTo>
                <a:cubicBezTo>
                  <a:pt x="0" y="53333"/>
                  <a:pt x="37037" y="1"/>
                  <a:pt x="82724" y="1"/>
                </a:cubicBezTo>
                <a:lnTo>
                  <a:pt x="1902643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2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102499"/>
            <a:ext cx="5105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Only for Consumer</a:t>
            </a:r>
            <a:endParaRPr lang="ko-KR" altLang="en-US" sz="44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5" name="자유형 25"/>
          <p:cNvSpPr/>
          <p:nvPr/>
        </p:nvSpPr>
        <p:spPr>
          <a:xfrm>
            <a:off x="2709557" y="2635668"/>
            <a:ext cx="2002669" cy="3225777"/>
          </a:xfrm>
          <a:custGeom>
            <a:avLst/>
            <a:gdLst>
              <a:gd name="connsiteX0" fmla="*/ 0 w 1479098"/>
              <a:gd name="connsiteY0" fmla="*/ 0 h 2382440"/>
              <a:gd name="connsiteX1" fmla="*/ 1479098 w 1479098"/>
              <a:gd name="connsiteY1" fmla="*/ 0 h 2382440"/>
              <a:gd name="connsiteX2" fmla="*/ 1479098 w 1479098"/>
              <a:gd name="connsiteY2" fmla="*/ 2382440 h 2382440"/>
              <a:gd name="connsiteX3" fmla="*/ 0 w 1479098"/>
              <a:gd name="connsiteY3" fmla="*/ 2382440 h 2382440"/>
              <a:gd name="connsiteX4" fmla="*/ 0 w 1479098"/>
              <a:gd name="connsiteY4" fmla="*/ 0 h 238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098" h="2382440">
                <a:moveTo>
                  <a:pt x="0" y="0"/>
                </a:moveTo>
                <a:lnTo>
                  <a:pt x="1479098" y="0"/>
                </a:lnTo>
                <a:lnTo>
                  <a:pt x="1479098" y="2382440"/>
                </a:lnTo>
                <a:lnTo>
                  <a:pt x="0" y="238244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0015" rIns="0" bIns="0" numCol="1" spcCol="1270" anchor="t" anchorCtr="0">
            <a:noAutofit/>
          </a:bodyPr>
          <a:lstStyle/>
          <a:p>
            <a:pPr lvl="0" algn="l" defTabSz="15557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" name="자유형 26"/>
          <p:cNvSpPr/>
          <p:nvPr/>
        </p:nvSpPr>
        <p:spPr>
          <a:xfrm>
            <a:off x="5491790" y="2635668"/>
            <a:ext cx="2002669" cy="3225777"/>
          </a:xfrm>
          <a:custGeom>
            <a:avLst/>
            <a:gdLst>
              <a:gd name="connsiteX0" fmla="*/ 0 w 1479098"/>
              <a:gd name="connsiteY0" fmla="*/ 0 h 2382440"/>
              <a:gd name="connsiteX1" fmla="*/ 1479098 w 1479098"/>
              <a:gd name="connsiteY1" fmla="*/ 0 h 2382440"/>
              <a:gd name="connsiteX2" fmla="*/ 1479098 w 1479098"/>
              <a:gd name="connsiteY2" fmla="*/ 2382440 h 2382440"/>
              <a:gd name="connsiteX3" fmla="*/ 0 w 1479098"/>
              <a:gd name="connsiteY3" fmla="*/ 2382440 h 2382440"/>
              <a:gd name="connsiteX4" fmla="*/ 0 w 1479098"/>
              <a:gd name="connsiteY4" fmla="*/ 0 h 238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098" h="2382440">
                <a:moveTo>
                  <a:pt x="0" y="0"/>
                </a:moveTo>
                <a:lnTo>
                  <a:pt x="1479098" y="0"/>
                </a:lnTo>
                <a:lnTo>
                  <a:pt x="1479098" y="2382440"/>
                </a:lnTo>
                <a:lnTo>
                  <a:pt x="0" y="238244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0015" rIns="0" bIns="0" numCol="1" spcCol="1270" anchor="t" anchorCtr="0">
            <a:noAutofit/>
          </a:bodyPr>
          <a:lstStyle/>
          <a:p>
            <a:pPr lvl="0" algn="l" defTabSz="15557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20438" y="204397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4F7D92"/>
                </a:solidFill>
                <a:latin typeface="+mn-ea"/>
              </a:rPr>
              <a:t>객관성</a:t>
            </a:r>
            <a:endParaRPr lang="en-US" altLang="ko-KR" sz="1600" b="1" dirty="0">
              <a:solidFill>
                <a:srgbClr val="4F7D92"/>
              </a:solidFill>
              <a:latin typeface="+mn-ea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342479" y="1999395"/>
            <a:ext cx="5533887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개인의 주관적 판단이 아닌 객관적인 정보와 데이터에 근거한 금융상품 선정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20438" y="24477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EF4056"/>
                </a:solidFill>
                <a:latin typeface="+mn-ea"/>
              </a:rPr>
              <a:t>전문성</a:t>
            </a:r>
            <a:endParaRPr lang="en-US" altLang="ko-KR" sz="1600" b="1" dirty="0">
              <a:solidFill>
                <a:srgbClr val="EF4056"/>
              </a:solidFill>
              <a:latin typeface="+mn-ea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342479" y="2403150"/>
            <a:ext cx="473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제한된 정보력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경험이 아닌 빅데이터 사례를 체계화한 집단지성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20704" y="284319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834E8B"/>
                </a:solidFill>
                <a:latin typeface="+mn-ea"/>
              </a:rPr>
              <a:t>다양성</a:t>
            </a:r>
            <a:endParaRPr lang="en-US" altLang="ko-KR" sz="1600" b="1" dirty="0">
              <a:solidFill>
                <a:srgbClr val="834E8B"/>
              </a:solidFill>
              <a:latin typeface="+mn-ea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342745" y="2798622"/>
            <a:ext cx="5851282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인생 전반에 걸쳐 다양한 목적자금 마련을 위한 계획 수립 과정을 통한 상품 선정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20704" y="327524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B3BF35"/>
                </a:solidFill>
                <a:latin typeface="+mn-ea"/>
              </a:rPr>
              <a:t>윤리성</a:t>
            </a:r>
            <a:endParaRPr lang="en-US" altLang="ko-KR" sz="1600" b="1" dirty="0">
              <a:solidFill>
                <a:srgbClr val="B3BF35"/>
              </a:solidFill>
              <a:latin typeface="+mn-ea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342745" y="3230670"/>
            <a:ext cx="5205271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금융회사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판매자의 입장이 아닌 철저히 고객을 기준으로 금융상품 선정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20704" y="370729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FFC000"/>
                </a:solidFill>
                <a:latin typeface="+mn-ea"/>
              </a:rPr>
              <a:t>지속성</a:t>
            </a:r>
            <a:endParaRPr lang="en-US" altLang="ko-KR" sz="1600" b="1" dirty="0">
              <a:solidFill>
                <a:srgbClr val="FFC000"/>
              </a:solidFill>
              <a:latin typeface="+mn-ea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342745" y="3662718"/>
            <a:ext cx="5947462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변화하는 금융상품을 전문적으로 연구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비교하여 지속적으로 업데이트 정보를 제공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609262" y="412164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4F7D92"/>
                </a:solidFill>
                <a:latin typeface="+mn-ea"/>
              </a:rPr>
              <a:t>신속성</a:t>
            </a:r>
            <a:endParaRPr lang="en-US" altLang="ko-KR" sz="1600" b="1" dirty="0">
              <a:solidFill>
                <a:srgbClr val="4F7D92"/>
              </a:solidFill>
              <a:latin typeface="+mn-ea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1341474" y="4077072"/>
            <a:ext cx="4248279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원하는 상품을 가입할 수 있는 금융기관에 대한 접근 용이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609262" y="452540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EF4056"/>
                </a:solidFill>
                <a:latin typeface="+mn-ea"/>
              </a:rPr>
              <a:t>경제성</a:t>
            </a:r>
            <a:endParaRPr lang="en-US" altLang="ko-KR" sz="1600" b="1" dirty="0">
              <a:solidFill>
                <a:srgbClr val="EF4056"/>
              </a:solidFill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40518" y="4480827"/>
            <a:ext cx="2645276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나에게 적합한 상품을 찾는데 용이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609528" y="492087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>
                <a:solidFill>
                  <a:srgbClr val="834E8B"/>
                </a:solidFill>
                <a:latin typeface="+mn-ea"/>
              </a:rPr>
              <a:t>학습성</a:t>
            </a:r>
            <a:endParaRPr lang="en-US" altLang="ko-KR" sz="1600" b="1" dirty="0">
              <a:solidFill>
                <a:srgbClr val="834E8B"/>
              </a:solidFill>
              <a:latin typeface="+mn-ea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1340518" y="4876299"/>
            <a:ext cx="3732112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금융 정보와 지식의 제공을 통한 자발적 학습 가능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609528" y="535292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B3BF35"/>
                </a:solidFill>
                <a:latin typeface="+mn-ea"/>
              </a:rPr>
              <a:t>신뢰성</a:t>
            </a:r>
            <a:endParaRPr lang="en-US" altLang="ko-KR" sz="1600" b="1" dirty="0">
              <a:solidFill>
                <a:srgbClr val="B3BF35"/>
              </a:solidFill>
              <a:latin typeface="+mn-ea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1341502" y="5308347"/>
            <a:ext cx="4777270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금융상품 매뉴얼화로 지식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연령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지역을 넘어선 검증된 상품 선정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609528" y="578497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FFC000"/>
                </a:solidFill>
                <a:latin typeface="+mn-ea"/>
              </a:rPr>
              <a:t>편리성</a:t>
            </a:r>
            <a:endParaRPr lang="en-US" altLang="ko-KR" sz="1600" b="1" dirty="0">
              <a:solidFill>
                <a:srgbClr val="FFC000"/>
              </a:solidFill>
              <a:latin typeface="+mn-ea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341502" y="5740395"/>
            <a:ext cx="4039888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전 금융회사 전 금융상품의 정보를 한눈에 비교가 용이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4" name="부제목 2"/>
          <p:cNvSpPr txBox="1">
            <a:spLocks/>
          </p:cNvSpPr>
          <p:nvPr/>
        </p:nvSpPr>
        <p:spPr>
          <a:xfrm>
            <a:off x="667825" y="1010455"/>
            <a:ext cx="814390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300"/>
              </a:spcBef>
            </a:pP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철저히 소비자의 입장에서 금융상품을 </a:t>
            </a:r>
            <a:r>
              <a:rPr lang="ko-KR" altLang="en-US" sz="1600" b="1" spc="-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연구합니다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grpSp>
        <p:nvGrpSpPr>
          <p:cNvPr id="250" name="그룹 249"/>
          <p:cNvGrpSpPr/>
          <p:nvPr/>
        </p:nvGrpSpPr>
        <p:grpSpPr>
          <a:xfrm>
            <a:off x="7238468" y="1497714"/>
            <a:ext cx="1753459" cy="5010833"/>
            <a:chOff x="5194741" y="548680"/>
            <a:chExt cx="1934865" cy="5657824"/>
          </a:xfrm>
        </p:grpSpPr>
        <p:sp>
          <p:nvSpPr>
            <p:cNvPr id="251" name="Freeform 11"/>
            <p:cNvSpPr>
              <a:spLocks/>
            </p:cNvSpPr>
            <p:nvPr userDrawn="1"/>
          </p:nvSpPr>
          <p:spPr bwMode="auto">
            <a:xfrm>
              <a:off x="5348548" y="3647863"/>
              <a:ext cx="257558" cy="49003"/>
            </a:xfrm>
            <a:custGeom>
              <a:avLst/>
              <a:gdLst>
                <a:gd name="T0" fmla="*/ 567 w 567"/>
                <a:gd name="T1" fmla="*/ 56 h 90"/>
                <a:gd name="T2" fmla="*/ 567 w 567"/>
                <a:gd name="T3" fmla="*/ 56 h 90"/>
                <a:gd name="T4" fmla="*/ 565 w 567"/>
                <a:gd name="T5" fmla="*/ 63 h 90"/>
                <a:gd name="T6" fmla="*/ 560 w 567"/>
                <a:gd name="T7" fmla="*/ 69 h 90"/>
                <a:gd name="T8" fmla="*/ 554 w 567"/>
                <a:gd name="T9" fmla="*/ 75 h 90"/>
                <a:gd name="T10" fmla="*/ 544 w 567"/>
                <a:gd name="T11" fmla="*/ 80 h 90"/>
                <a:gd name="T12" fmla="*/ 534 w 567"/>
                <a:gd name="T13" fmla="*/ 84 h 90"/>
                <a:gd name="T14" fmla="*/ 522 w 567"/>
                <a:gd name="T15" fmla="*/ 87 h 90"/>
                <a:gd name="T16" fmla="*/ 508 w 567"/>
                <a:gd name="T17" fmla="*/ 90 h 90"/>
                <a:gd name="T18" fmla="*/ 492 w 567"/>
                <a:gd name="T19" fmla="*/ 90 h 90"/>
                <a:gd name="T20" fmla="*/ 73 w 567"/>
                <a:gd name="T21" fmla="*/ 90 h 90"/>
                <a:gd name="T22" fmla="*/ 73 w 567"/>
                <a:gd name="T23" fmla="*/ 90 h 90"/>
                <a:gd name="T24" fmla="*/ 58 w 567"/>
                <a:gd name="T25" fmla="*/ 90 h 90"/>
                <a:gd name="T26" fmla="*/ 44 w 567"/>
                <a:gd name="T27" fmla="*/ 87 h 90"/>
                <a:gd name="T28" fmla="*/ 33 w 567"/>
                <a:gd name="T29" fmla="*/ 84 h 90"/>
                <a:gd name="T30" fmla="*/ 21 w 567"/>
                <a:gd name="T31" fmla="*/ 80 h 90"/>
                <a:gd name="T32" fmla="*/ 13 w 567"/>
                <a:gd name="T33" fmla="*/ 75 h 90"/>
                <a:gd name="T34" fmla="*/ 6 w 567"/>
                <a:gd name="T35" fmla="*/ 69 h 90"/>
                <a:gd name="T36" fmla="*/ 2 w 567"/>
                <a:gd name="T37" fmla="*/ 63 h 90"/>
                <a:gd name="T38" fmla="*/ 0 w 567"/>
                <a:gd name="T39" fmla="*/ 56 h 90"/>
                <a:gd name="T40" fmla="*/ 0 w 567"/>
                <a:gd name="T41" fmla="*/ 34 h 90"/>
                <a:gd name="T42" fmla="*/ 0 w 567"/>
                <a:gd name="T43" fmla="*/ 34 h 90"/>
                <a:gd name="T44" fmla="*/ 2 w 567"/>
                <a:gd name="T45" fmla="*/ 27 h 90"/>
                <a:gd name="T46" fmla="*/ 6 w 567"/>
                <a:gd name="T47" fmla="*/ 20 h 90"/>
                <a:gd name="T48" fmla="*/ 13 w 567"/>
                <a:gd name="T49" fmla="*/ 14 h 90"/>
                <a:gd name="T50" fmla="*/ 21 w 567"/>
                <a:gd name="T51" fmla="*/ 10 h 90"/>
                <a:gd name="T52" fmla="*/ 33 w 567"/>
                <a:gd name="T53" fmla="*/ 6 h 90"/>
                <a:gd name="T54" fmla="*/ 44 w 567"/>
                <a:gd name="T55" fmla="*/ 2 h 90"/>
                <a:gd name="T56" fmla="*/ 58 w 567"/>
                <a:gd name="T57" fmla="*/ 0 h 90"/>
                <a:gd name="T58" fmla="*/ 73 w 567"/>
                <a:gd name="T59" fmla="*/ 0 h 90"/>
                <a:gd name="T60" fmla="*/ 492 w 567"/>
                <a:gd name="T61" fmla="*/ 0 h 90"/>
                <a:gd name="T62" fmla="*/ 492 w 567"/>
                <a:gd name="T63" fmla="*/ 0 h 90"/>
                <a:gd name="T64" fmla="*/ 508 w 567"/>
                <a:gd name="T65" fmla="*/ 0 h 90"/>
                <a:gd name="T66" fmla="*/ 522 w 567"/>
                <a:gd name="T67" fmla="*/ 2 h 90"/>
                <a:gd name="T68" fmla="*/ 534 w 567"/>
                <a:gd name="T69" fmla="*/ 6 h 90"/>
                <a:gd name="T70" fmla="*/ 544 w 567"/>
                <a:gd name="T71" fmla="*/ 10 h 90"/>
                <a:gd name="T72" fmla="*/ 554 w 567"/>
                <a:gd name="T73" fmla="*/ 14 h 90"/>
                <a:gd name="T74" fmla="*/ 560 w 567"/>
                <a:gd name="T75" fmla="*/ 20 h 90"/>
                <a:gd name="T76" fmla="*/ 565 w 567"/>
                <a:gd name="T77" fmla="*/ 27 h 90"/>
                <a:gd name="T78" fmla="*/ 567 w 567"/>
                <a:gd name="T79" fmla="*/ 34 h 90"/>
                <a:gd name="T80" fmla="*/ 567 w 567"/>
                <a:gd name="T81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">
                  <a:moveTo>
                    <a:pt x="567" y="56"/>
                  </a:moveTo>
                  <a:lnTo>
                    <a:pt x="567" y="56"/>
                  </a:lnTo>
                  <a:lnTo>
                    <a:pt x="565" y="63"/>
                  </a:lnTo>
                  <a:lnTo>
                    <a:pt x="560" y="69"/>
                  </a:lnTo>
                  <a:lnTo>
                    <a:pt x="554" y="75"/>
                  </a:lnTo>
                  <a:lnTo>
                    <a:pt x="544" y="80"/>
                  </a:lnTo>
                  <a:lnTo>
                    <a:pt x="534" y="84"/>
                  </a:lnTo>
                  <a:lnTo>
                    <a:pt x="522" y="87"/>
                  </a:lnTo>
                  <a:lnTo>
                    <a:pt x="508" y="90"/>
                  </a:lnTo>
                  <a:lnTo>
                    <a:pt x="492" y="90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58" y="90"/>
                  </a:lnTo>
                  <a:lnTo>
                    <a:pt x="44" y="87"/>
                  </a:lnTo>
                  <a:lnTo>
                    <a:pt x="33" y="84"/>
                  </a:lnTo>
                  <a:lnTo>
                    <a:pt x="21" y="80"/>
                  </a:lnTo>
                  <a:lnTo>
                    <a:pt x="13" y="75"/>
                  </a:lnTo>
                  <a:lnTo>
                    <a:pt x="6" y="69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7"/>
                  </a:lnTo>
                  <a:lnTo>
                    <a:pt x="6" y="20"/>
                  </a:lnTo>
                  <a:lnTo>
                    <a:pt x="13" y="14"/>
                  </a:lnTo>
                  <a:lnTo>
                    <a:pt x="21" y="10"/>
                  </a:lnTo>
                  <a:lnTo>
                    <a:pt x="33" y="6"/>
                  </a:lnTo>
                  <a:lnTo>
                    <a:pt x="44" y="2"/>
                  </a:lnTo>
                  <a:lnTo>
                    <a:pt x="58" y="0"/>
                  </a:lnTo>
                  <a:lnTo>
                    <a:pt x="73" y="0"/>
                  </a:lnTo>
                  <a:lnTo>
                    <a:pt x="492" y="0"/>
                  </a:lnTo>
                  <a:lnTo>
                    <a:pt x="492" y="0"/>
                  </a:lnTo>
                  <a:lnTo>
                    <a:pt x="508" y="0"/>
                  </a:lnTo>
                  <a:lnTo>
                    <a:pt x="522" y="2"/>
                  </a:lnTo>
                  <a:lnTo>
                    <a:pt x="534" y="6"/>
                  </a:lnTo>
                  <a:lnTo>
                    <a:pt x="544" y="10"/>
                  </a:lnTo>
                  <a:lnTo>
                    <a:pt x="554" y="14"/>
                  </a:lnTo>
                  <a:lnTo>
                    <a:pt x="560" y="20"/>
                  </a:lnTo>
                  <a:lnTo>
                    <a:pt x="565" y="27"/>
                  </a:lnTo>
                  <a:lnTo>
                    <a:pt x="567" y="34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2" name="Freeform 12"/>
            <p:cNvSpPr>
              <a:spLocks/>
            </p:cNvSpPr>
            <p:nvPr userDrawn="1"/>
          </p:nvSpPr>
          <p:spPr bwMode="auto">
            <a:xfrm>
              <a:off x="5348548" y="3713200"/>
              <a:ext cx="257558" cy="49003"/>
            </a:xfrm>
            <a:custGeom>
              <a:avLst/>
              <a:gdLst>
                <a:gd name="T0" fmla="*/ 567 w 567"/>
                <a:gd name="T1" fmla="*/ 57 h 91"/>
                <a:gd name="T2" fmla="*/ 567 w 567"/>
                <a:gd name="T3" fmla="*/ 57 h 91"/>
                <a:gd name="T4" fmla="*/ 565 w 567"/>
                <a:gd name="T5" fmla="*/ 64 h 91"/>
                <a:gd name="T6" fmla="*/ 560 w 567"/>
                <a:gd name="T7" fmla="*/ 70 h 91"/>
                <a:gd name="T8" fmla="*/ 554 w 567"/>
                <a:gd name="T9" fmla="*/ 75 h 91"/>
                <a:gd name="T10" fmla="*/ 544 w 567"/>
                <a:gd name="T11" fmla="*/ 81 h 91"/>
                <a:gd name="T12" fmla="*/ 534 w 567"/>
                <a:gd name="T13" fmla="*/ 85 h 91"/>
                <a:gd name="T14" fmla="*/ 522 w 567"/>
                <a:gd name="T15" fmla="*/ 88 h 91"/>
                <a:gd name="T16" fmla="*/ 508 w 567"/>
                <a:gd name="T17" fmla="*/ 91 h 91"/>
                <a:gd name="T18" fmla="*/ 492 w 567"/>
                <a:gd name="T19" fmla="*/ 91 h 91"/>
                <a:gd name="T20" fmla="*/ 73 w 567"/>
                <a:gd name="T21" fmla="*/ 91 h 91"/>
                <a:gd name="T22" fmla="*/ 73 w 567"/>
                <a:gd name="T23" fmla="*/ 91 h 91"/>
                <a:gd name="T24" fmla="*/ 58 w 567"/>
                <a:gd name="T25" fmla="*/ 91 h 91"/>
                <a:gd name="T26" fmla="*/ 44 w 567"/>
                <a:gd name="T27" fmla="*/ 88 h 91"/>
                <a:gd name="T28" fmla="*/ 33 w 567"/>
                <a:gd name="T29" fmla="*/ 85 h 91"/>
                <a:gd name="T30" fmla="*/ 21 w 567"/>
                <a:gd name="T31" fmla="*/ 81 h 91"/>
                <a:gd name="T32" fmla="*/ 13 w 567"/>
                <a:gd name="T33" fmla="*/ 75 h 91"/>
                <a:gd name="T34" fmla="*/ 6 w 567"/>
                <a:gd name="T35" fmla="*/ 70 h 91"/>
                <a:gd name="T36" fmla="*/ 2 w 567"/>
                <a:gd name="T37" fmla="*/ 64 h 91"/>
                <a:gd name="T38" fmla="*/ 0 w 567"/>
                <a:gd name="T39" fmla="*/ 57 h 91"/>
                <a:gd name="T40" fmla="*/ 0 w 567"/>
                <a:gd name="T41" fmla="*/ 35 h 91"/>
                <a:gd name="T42" fmla="*/ 0 w 567"/>
                <a:gd name="T43" fmla="*/ 35 h 91"/>
                <a:gd name="T44" fmla="*/ 2 w 567"/>
                <a:gd name="T45" fmla="*/ 28 h 91"/>
                <a:gd name="T46" fmla="*/ 6 w 567"/>
                <a:gd name="T47" fmla="*/ 21 h 91"/>
                <a:gd name="T48" fmla="*/ 13 w 567"/>
                <a:gd name="T49" fmla="*/ 15 h 91"/>
                <a:gd name="T50" fmla="*/ 21 w 567"/>
                <a:gd name="T51" fmla="*/ 11 h 91"/>
                <a:gd name="T52" fmla="*/ 33 w 567"/>
                <a:gd name="T53" fmla="*/ 7 h 91"/>
                <a:gd name="T54" fmla="*/ 44 w 567"/>
                <a:gd name="T55" fmla="*/ 2 h 91"/>
                <a:gd name="T56" fmla="*/ 58 w 567"/>
                <a:gd name="T57" fmla="*/ 1 h 91"/>
                <a:gd name="T58" fmla="*/ 73 w 567"/>
                <a:gd name="T59" fmla="*/ 0 h 91"/>
                <a:gd name="T60" fmla="*/ 492 w 567"/>
                <a:gd name="T61" fmla="*/ 0 h 91"/>
                <a:gd name="T62" fmla="*/ 492 w 567"/>
                <a:gd name="T63" fmla="*/ 0 h 91"/>
                <a:gd name="T64" fmla="*/ 508 w 567"/>
                <a:gd name="T65" fmla="*/ 1 h 91"/>
                <a:gd name="T66" fmla="*/ 522 w 567"/>
                <a:gd name="T67" fmla="*/ 2 h 91"/>
                <a:gd name="T68" fmla="*/ 534 w 567"/>
                <a:gd name="T69" fmla="*/ 7 h 91"/>
                <a:gd name="T70" fmla="*/ 544 w 567"/>
                <a:gd name="T71" fmla="*/ 11 h 91"/>
                <a:gd name="T72" fmla="*/ 554 w 567"/>
                <a:gd name="T73" fmla="*/ 15 h 91"/>
                <a:gd name="T74" fmla="*/ 560 w 567"/>
                <a:gd name="T75" fmla="*/ 21 h 91"/>
                <a:gd name="T76" fmla="*/ 565 w 567"/>
                <a:gd name="T77" fmla="*/ 28 h 91"/>
                <a:gd name="T78" fmla="*/ 567 w 567"/>
                <a:gd name="T79" fmla="*/ 35 h 91"/>
                <a:gd name="T80" fmla="*/ 567 w 567"/>
                <a:gd name="T8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1">
                  <a:moveTo>
                    <a:pt x="567" y="57"/>
                  </a:moveTo>
                  <a:lnTo>
                    <a:pt x="567" y="57"/>
                  </a:lnTo>
                  <a:lnTo>
                    <a:pt x="565" y="64"/>
                  </a:lnTo>
                  <a:lnTo>
                    <a:pt x="560" y="70"/>
                  </a:lnTo>
                  <a:lnTo>
                    <a:pt x="554" y="75"/>
                  </a:lnTo>
                  <a:lnTo>
                    <a:pt x="544" y="81"/>
                  </a:lnTo>
                  <a:lnTo>
                    <a:pt x="534" y="85"/>
                  </a:lnTo>
                  <a:lnTo>
                    <a:pt x="522" y="88"/>
                  </a:lnTo>
                  <a:lnTo>
                    <a:pt x="508" y="91"/>
                  </a:lnTo>
                  <a:lnTo>
                    <a:pt x="492" y="91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58" y="91"/>
                  </a:lnTo>
                  <a:lnTo>
                    <a:pt x="44" y="88"/>
                  </a:lnTo>
                  <a:lnTo>
                    <a:pt x="33" y="85"/>
                  </a:lnTo>
                  <a:lnTo>
                    <a:pt x="21" y="81"/>
                  </a:lnTo>
                  <a:lnTo>
                    <a:pt x="13" y="75"/>
                  </a:lnTo>
                  <a:lnTo>
                    <a:pt x="6" y="70"/>
                  </a:lnTo>
                  <a:lnTo>
                    <a:pt x="2" y="64"/>
                  </a:lnTo>
                  <a:lnTo>
                    <a:pt x="0" y="5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28"/>
                  </a:lnTo>
                  <a:lnTo>
                    <a:pt x="6" y="21"/>
                  </a:lnTo>
                  <a:lnTo>
                    <a:pt x="13" y="15"/>
                  </a:lnTo>
                  <a:lnTo>
                    <a:pt x="21" y="11"/>
                  </a:lnTo>
                  <a:lnTo>
                    <a:pt x="33" y="7"/>
                  </a:lnTo>
                  <a:lnTo>
                    <a:pt x="44" y="2"/>
                  </a:lnTo>
                  <a:lnTo>
                    <a:pt x="58" y="1"/>
                  </a:lnTo>
                  <a:lnTo>
                    <a:pt x="73" y="0"/>
                  </a:lnTo>
                  <a:lnTo>
                    <a:pt x="492" y="0"/>
                  </a:lnTo>
                  <a:lnTo>
                    <a:pt x="492" y="0"/>
                  </a:lnTo>
                  <a:lnTo>
                    <a:pt x="508" y="1"/>
                  </a:lnTo>
                  <a:lnTo>
                    <a:pt x="522" y="2"/>
                  </a:lnTo>
                  <a:lnTo>
                    <a:pt x="534" y="7"/>
                  </a:lnTo>
                  <a:lnTo>
                    <a:pt x="544" y="11"/>
                  </a:lnTo>
                  <a:lnTo>
                    <a:pt x="554" y="15"/>
                  </a:lnTo>
                  <a:lnTo>
                    <a:pt x="560" y="21"/>
                  </a:lnTo>
                  <a:lnTo>
                    <a:pt x="565" y="28"/>
                  </a:lnTo>
                  <a:lnTo>
                    <a:pt x="567" y="35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3" name="Freeform 13"/>
            <p:cNvSpPr>
              <a:spLocks/>
            </p:cNvSpPr>
            <p:nvPr userDrawn="1"/>
          </p:nvSpPr>
          <p:spPr bwMode="auto">
            <a:xfrm>
              <a:off x="5391322" y="3777447"/>
              <a:ext cx="170188" cy="66426"/>
            </a:xfrm>
            <a:custGeom>
              <a:avLst/>
              <a:gdLst>
                <a:gd name="T0" fmla="*/ 374 w 374"/>
                <a:gd name="T1" fmla="*/ 77 h 120"/>
                <a:gd name="T2" fmla="*/ 374 w 374"/>
                <a:gd name="T3" fmla="*/ 77 h 120"/>
                <a:gd name="T4" fmla="*/ 373 w 374"/>
                <a:gd name="T5" fmla="*/ 85 h 120"/>
                <a:gd name="T6" fmla="*/ 370 w 374"/>
                <a:gd name="T7" fmla="*/ 94 h 120"/>
                <a:gd name="T8" fmla="*/ 366 w 374"/>
                <a:gd name="T9" fmla="*/ 101 h 120"/>
                <a:gd name="T10" fmla="*/ 360 w 374"/>
                <a:gd name="T11" fmla="*/ 108 h 120"/>
                <a:gd name="T12" fmla="*/ 351 w 374"/>
                <a:gd name="T13" fmla="*/ 113 h 120"/>
                <a:gd name="T14" fmla="*/ 343 w 374"/>
                <a:gd name="T15" fmla="*/ 117 h 120"/>
                <a:gd name="T16" fmla="*/ 333 w 374"/>
                <a:gd name="T17" fmla="*/ 120 h 120"/>
                <a:gd name="T18" fmla="*/ 323 w 374"/>
                <a:gd name="T19" fmla="*/ 120 h 120"/>
                <a:gd name="T20" fmla="*/ 51 w 374"/>
                <a:gd name="T21" fmla="*/ 120 h 120"/>
                <a:gd name="T22" fmla="*/ 51 w 374"/>
                <a:gd name="T23" fmla="*/ 120 h 120"/>
                <a:gd name="T24" fmla="*/ 40 w 374"/>
                <a:gd name="T25" fmla="*/ 120 h 120"/>
                <a:gd name="T26" fmla="*/ 30 w 374"/>
                <a:gd name="T27" fmla="*/ 117 h 120"/>
                <a:gd name="T28" fmla="*/ 22 w 374"/>
                <a:gd name="T29" fmla="*/ 113 h 120"/>
                <a:gd name="T30" fmla="*/ 15 w 374"/>
                <a:gd name="T31" fmla="*/ 108 h 120"/>
                <a:gd name="T32" fmla="*/ 8 w 374"/>
                <a:gd name="T33" fmla="*/ 101 h 120"/>
                <a:gd name="T34" fmla="*/ 4 w 374"/>
                <a:gd name="T35" fmla="*/ 94 h 120"/>
                <a:gd name="T36" fmla="*/ 1 w 374"/>
                <a:gd name="T37" fmla="*/ 85 h 120"/>
                <a:gd name="T38" fmla="*/ 0 w 374"/>
                <a:gd name="T39" fmla="*/ 77 h 120"/>
                <a:gd name="T40" fmla="*/ 0 w 374"/>
                <a:gd name="T41" fmla="*/ 42 h 120"/>
                <a:gd name="T42" fmla="*/ 0 w 374"/>
                <a:gd name="T43" fmla="*/ 42 h 120"/>
                <a:gd name="T44" fmla="*/ 1 w 374"/>
                <a:gd name="T45" fmla="*/ 33 h 120"/>
                <a:gd name="T46" fmla="*/ 4 w 374"/>
                <a:gd name="T47" fmla="*/ 25 h 120"/>
                <a:gd name="T48" fmla="*/ 8 w 374"/>
                <a:gd name="T49" fmla="*/ 18 h 120"/>
                <a:gd name="T50" fmla="*/ 15 w 374"/>
                <a:gd name="T51" fmla="*/ 12 h 120"/>
                <a:gd name="T52" fmla="*/ 22 w 374"/>
                <a:gd name="T53" fmla="*/ 7 h 120"/>
                <a:gd name="T54" fmla="*/ 30 w 374"/>
                <a:gd name="T55" fmla="*/ 3 h 120"/>
                <a:gd name="T56" fmla="*/ 40 w 374"/>
                <a:gd name="T57" fmla="*/ 0 h 120"/>
                <a:gd name="T58" fmla="*/ 51 w 374"/>
                <a:gd name="T59" fmla="*/ 0 h 120"/>
                <a:gd name="T60" fmla="*/ 323 w 374"/>
                <a:gd name="T61" fmla="*/ 0 h 120"/>
                <a:gd name="T62" fmla="*/ 323 w 374"/>
                <a:gd name="T63" fmla="*/ 0 h 120"/>
                <a:gd name="T64" fmla="*/ 333 w 374"/>
                <a:gd name="T65" fmla="*/ 0 h 120"/>
                <a:gd name="T66" fmla="*/ 343 w 374"/>
                <a:gd name="T67" fmla="*/ 3 h 120"/>
                <a:gd name="T68" fmla="*/ 351 w 374"/>
                <a:gd name="T69" fmla="*/ 7 h 120"/>
                <a:gd name="T70" fmla="*/ 360 w 374"/>
                <a:gd name="T71" fmla="*/ 12 h 120"/>
                <a:gd name="T72" fmla="*/ 366 w 374"/>
                <a:gd name="T73" fmla="*/ 18 h 120"/>
                <a:gd name="T74" fmla="*/ 370 w 374"/>
                <a:gd name="T75" fmla="*/ 25 h 120"/>
                <a:gd name="T76" fmla="*/ 373 w 374"/>
                <a:gd name="T77" fmla="*/ 33 h 120"/>
                <a:gd name="T78" fmla="*/ 374 w 374"/>
                <a:gd name="T79" fmla="*/ 42 h 120"/>
                <a:gd name="T80" fmla="*/ 374 w 374"/>
                <a:gd name="T81" fmla="*/ 7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4" h="120">
                  <a:moveTo>
                    <a:pt x="374" y="77"/>
                  </a:moveTo>
                  <a:lnTo>
                    <a:pt x="374" y="77"/>
                  </a:lnTo>
                  <a:lnTo>
                    <a:pt x="373" y="85"/>
                  </a:lnTo>
                  <a:lnTo>
                    <a:pt x="370" y="94"/>
                  </a:lnTo>
                  <a:lnTo>
                    <a:pt x="366" y="101"/>
                  </a:lnTo>
                  <a:lnTo>
                    <a:pt x="360" y="108"/>
                  </a:lnTo>
                  <a:lnTo>
                    <a:pt x="351" y="113"/>
                  </a:lnTo>
                  <a:lnTo>
                    <a:pt x="343" y="117"/>
                  </a:lnTo>
                  <a:lnTo>
                    <a:pt x="333" y="120"/>
                  </a:lnTo>
                  <a:lnTo>
                    <a:pt x="323" y="120"/>
                  </a:lnTo>
                  <a:lnTo>
                    <a:pt x="51" y="120"/>
                  </a:lnTo>
                  <a:lnTo>
                    <a:pt x="51" y="120"/>
                  </a:lnTo>
                  <a:lnTo>
                    <a:pt x="40" y="120"/>
                  </a:lnTo>
                  <a:lnTo>
                    <a:pt x="30" y="117"/>
                  </a:lnTo>
                  <a:lnTo>
                    <a:pt x="22" y="113"/>
                  </a:lnTo>
                  <a:lnTo>
                    <a:pt x="15" y="108"/>
                  </a:lnTo>
                  <a:lnTo>
                    <a:pt x="8" y="101"/>
                  </a:lnTo>
                  <a:lnTo>
                    <a:pt x="4" y="94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3"/>
                  </a:lnTo>
                  <a:lnTo>
                    <a:pt x="4" y="25"/>
                  </a:lnTo>
                  <a:lnTo>
                    <a:pt x="8" y="18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33" y="0"/>
                  </a:lnTo>
                  <a:lnTo>
                    <a:pt x="343" y="3"/>
                  </a:lnTo>
                  <a:lnTo>
                    <a:pt x="351" y="7"/>
                  </a:lnTo>
                  <a:lnTo>
                    <a:pt x="360" y="12"/>
                  </a:lnTo>
                  <a:lnTo>
                    <a:pt x="366" y="18"/>
                  </a:lnTo>
                  <a:lnTo>
                    <a:pt x="370" y="25"/>
                  </a:lnTo>
                  <a:lnTo>
                    <a:pt x="373" y="33"/>
                  </a:lnTo>
                  <a:lnTo>
                    <a:pt x="374" y="42"/>
                  </a:lnTo>
                  <a:lnTo>
                    <a:pt x="374" y="77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4" name="Freeform 14"/>
            <p:cNvSpPr>
              <a:spLocks/>
            </p:cNvSpPr>
            <p:nvPr userDrawn="1"/>
          </p:nvSpPr>
          <p:spPr bwMode="auto">
            <a:xfrm>
              <a:off x="5194741" y="2852936"/>
              <a:ext cx="567900" cy="776416"/>
            </a:xfrm>
            <a:custGeom>
              <a:avLst/>
              <a:gdLst>
                <a:gd name="T0" fmla="*/ 1043 w 1248"/>
                <a:gd name="T1" fmla="*/ 161 h 1426"/>
                <a:gd name="T2" fmla="*/ 971 w 1248"/>
                <a:gd name="T3" fmla="*/ 107 h 1426"/>
                <a:gd name="T4" fmla="*/ 893 w 1248"/>
                <a:gd name="T5" fmla="*/ 62 h 1426"/>
                <a:gd name="T6" fmla="*/ 809 w 1248"/>
                <a:gd name="T7" fmla="*/ 28 h 1426"/>
                <a:gd name="T8" fmla="*/ 718 w 1248"/>
                <a:gd name="T9" fmla="*/ 7 h 1426"/>
                <a:gd name="T10" fmla="*/ 624 w 1248"/>
                <a:gd name="T11" fmla="*/ 0 h 1426"/>
                <a:gd name="T12" fmla="*/ 559 w 1248"/>
                <a:gd name="T13" fmla="*/ 3 h 1426"/>
                <a:gd name="T14" fmla="*/ 467 w 1248"/>
                <a:gd name="T15" fmla="*/ 20 h 1426"/>
                <a:gd name="T16" fmla="*/ 380 w 1248"/>
                <a:gd name="T17" fmla="*/ 49 h 1426"/>
                <a:gd name="T18" fmla="*/ 300 w 1248"/>
                <a:gd name="T19" fmla="*/ 90 h 1426"/>
                <a:gd name="T20" fmla="*/ 226 w 1248"/>
                <a:gd name="T21" fmla="*/ 143 h 1426"/>
                <a:gd name="T22" fmla="*/ 182 w 1248"/>
                <a:gd name="T23" fmla="*/ 182 h 1426"/>
                <a:gd name="T24" fmla="*/ 123 w 1248"/>
                <a:gd name="T25" fmla="*/ 251 h 1426"/>
                <a:gd name="T26" fmla="*/ 74 w 1248"/>
                <a:gd name="T27" fmla="*/ 327 h 1426"/>
                <a:gd name="T28" fmla="*/ 38 w 1248"/>
                <a:gd name="T29" fmla="*/ 409 h 1426"/>
                <a:gd name="T30" fmla="*/ 12 w 1248"/>
                <a:gd name="T31" fmla="*/ 498 h 1426"/>
                <a:gd name="T32" fmla="*/ 0 w 1248"/>
                <a:gd name="T33" fmla="*/ 592 h 1426"/>
                <a:gd name="T34" fmla="*/ 1 w 1248"/>
                <a:gd name="T35" fmla="*/ 673 h 1426"/>
                <a:gd name="T36" fmla="*/ 22 w 1248"/>
                <a:gd name="T37" fmla="*/ 810 h 1426"/>
                <a:gd name="T38" fmla="*/ 64 w 1248"/>
                <a:gd name="T39" fmla="*/ 929 h 1426"/>
                <a:gd name="T40" fmla="*/ 104 w 1248"/>
                <a:gd name="T41" fmla="*/ 1000 h 1426"/>
                <a:gd name="T42" fmla="*/ 169 w 1248"/>
                <a:gd name="T43" fmla="*/ 1089 h 1426"/>
                <a:gd name="T44" fmla="*/ 244 w 1248"/>
                <a:gd name="T45" fmla="*/ 1166 h 1426"/>
                <a:gd name="T46" fmla="*/ 276 w 1248"/>
                <a:gd name="T47" fmla="*/ 1197 h 1426"/>
                <a:gd name="T48" fmla="*/ 301 w 1248"/>
                <a:gd name="T49" fmla="*/ 1236 h 1426"/>
                <a:gd name="T50" fmla="*/ 326 w 1248"/>
                <a:gd name="T51" fmla="*/ 1293 h 1426"/>
                <a:gd name="T52" fmla="*/ 335 w 1248"/>
                <a:gd name="T53" fmla="*/ 1378 h 1426"/>
                <a:gd name="T54" fmla="*/ 347 w 1248"/>
                <a:gd name="T55" fmla="*/ 1405 h 1426"/>
                <a:gd name="T56" fmla="*/ 380 w 1248"/>
                <a:gd name="T57" fmla="*/ 1423 h 1426"/>
                <a:gd name="T58" fmla="*/ 830 w 1248"/>
                <a:gd name="T59" fmla="*/ 1426 h 1426"/>
                <a:gd name="T60" fmla="*/ 858 w 1248"/>
                <a:gd name="T61" fmla="*/ 1423 h 1426"/>
                <a:gd name="T62" fmla="*/ 890 w 1248"/>
                <a:gd name="T63" fmla="*/ 1405 h 1426"/>
                <a:gd name="T64" fmla="*/ 903 w 1248"/>
                <a:gd name="T65" fmla="*/ 1378 h 1426"/>
                <a:gd name="T66" fmla="*/ 903 w 1248"/>
                <a:gd name="T67" fmla="*/ 1315 h 1426"/>
                <a:gd name="T68" fmla="*/ 925 w 1248"/>
                <a:gd name="T69" fmla="*/ 1255 h 1426"/>
                <a:gd name="T70" fmla="*/ 962 w 1248"/>
                <a:gd name="T71" fmla="*/ 1190 h 1426"/>
                <a:gd name="T72" fmla="*/ 1036 w 1248"/>
                <a:gd name="T73" fmla="*/ 1119 h 1426"/>
                <a:gd name="T74" fmla="*/ 1109 w 1248"/>
                <a:gd name="T75" fmla="*/ 1036 h 1426"/>
                <a:gd name="T76" fmla="*/ 1152 w 1248"/>
                <a:gd name="T77" fmla="*/ 973 h 1426"/>
                <a:gd name="T78" fmla="*/ 1207 w 1248"/>
                <a:gd name="T79" fmla="*/ 859 h 1426"/>
                <a:gd name="T80" fmla="*/ 1232 w 1248"/>
                <a:gd name="T81" fmla="*/ 772 h 1426"/>
                <a:gd name="T82" fmla="*/ 1243 w 1248"/>
                <a:gd name="T83" fmla="*/ 701 h 1426"/>
                <a:gd name="T84" fmla="*/ 1248 w 1248"/>
                <a:gd name="T85" fmla="*/ 624 h 1426"/>
                <a:gd name="T86" fmla="*/ 1246 w 1248"/>
                <a:gd name="T87" fmla="*/ 590 h 1426"/>
                <a:gd name="T88" fmla="*/ 1235 w 1248"/>
                <a:gd name="T89" fmla="*/ 498 h 1426"/>
                <a:gd name="T90" fmla="*/ 1210 w 1248"/>
                <a:gd name="T91" fmla="*/ 408 h 1426"/>
                <a:gd name="T92" fmla="*/ 1172 w 1248"/>
                <a:gd name="T93" fmla="*/ 325 h 1426"/>
                <a:gd name="T94" fmla="*/ 1123 w 1248"/>
                <a:gd name="T95" fmla="*/ 250 h 1426"/>
                <a:gd name="T96" fmla="*/ 1064 w 1248"/>
                <a:gd name="T97" fmla="*/ 182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48" h="1426">
                  <a:moveTo>
                    <a:pt x="1064" y="182"/>
                  </a:moveTo>
                  <a:lnTo>
                    <a:pt x="1064" y="182"/>
                  </a:lnTo>
                  <a:lnTo>
                    <a:pt x="1043" y="161"/>
                  </a:lnTo>
                  <a:lnTo>
                    <a:pt x="1020" y="142"/>
                  </a:lnTo>
                  <a:lnTo>
                    <a:pt x="997" y="123"/>
                  </a:lnTo>
                  <a:lnTo>
                    <a:pt x="971" y="107"/>
                  </a:lnTo>
                  <a:lnTo>
                    <a:pt x="946" y="90"/>
                  </a:lnTo>
                  <a:lnTo>
                    <a:pt x="921" y="76"/>
                  </a:lnTo>
                  <a:lnTo>
                    <a:pt x="893" y="62"/>
                  </a:lnTo>
                  <a:lnTo>
                    <a:pt x="866" y="49"/>
                  </a:lnTo>
                  <a:lnTo>
                    <a:pt x="837" y="38"/>
                  </a:lnTo>
                  <a:lnTo>
                    <a:pt x="809" y="28"/>
                  </a:lnTo>
                  <a:lnTo>
                    <a:pt x="779" y="20"/>
                  </a:lnTo>
                  <a:lnTo>
                    <a:pt x="748" y="13"/>
                  </a:lnTo>
                  <a:lnTo>
                    <a:pt x="718" y="7"/>
                  </a:lnTo>
                  <a:lnTo>
                    <a:pt x="687" y="3"/>
                  </a:lnTo>
                  <a:lnTo>
                    <a:pt x="655" y="1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591" y="1"/>
                  </a:lnTo>
                  <a:lnTo>
                    <a:pt x="559" y="3"/>
                  </a:lnTo>
                  <a:lnTo>
                    <a:pt x="528" y="7"/>
                  </a:lnTo>
                  <a:lnTo>
                    <a:pt x="497" y="13"/>
                  </a:lnTo>
                  <a:lnTo>
                    <a:pt x="467" y="20"/>
                  </a:lnTo>
                  <a:lnTo>
                    <a:pt x="437" y="28"/>
                  </a:lnTo>
                  <a:lnTo>
                    <a:pt x="409" y="38"/>
                  </a:lnTo>
                  <a:lnTo>
                    <a:pt x="380" y="49"/>
                  </a:lnTo>
                  <a:lnTo>
                    <a:pt x="353" y="62"/>
                  </a:lnTo>
                  <a:lnTo>
                    <a:pt x="325" y="76"/>
                  </a:lnTo>
                  <a:lnTo>
                    <a:pt x="300" y="90"/>
                  </a:lnTo>
                  <a:lnTo>
                    <a:pt x="275" y="107"/>
                  </a:lnTo>
                  <a:lnTo>
                    <a:pt x="249" y="123"/>
                  </a:lnTo>
                  <a:lnTo>
                    <a:pt x="226" y="143"/>
                  </a:lnTo>
                  <a:lnTo>
                    <a:pt x="203" y="163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61" y="205"/>
                  </a:lnTo>
                  <a:lnTo>
                    <a:pt x="141" y="227"/>
                  </a:lnTo>
                  <a:lnTo>
                    <a:pt x="123" y="251"/>
                  </a:lnTo>
                  <a:lnTo>
                    <a:pt x="106" y="275"/>
                  </a:lnTo>
                  <a:lnTo>
                    <a:pt x="90" y="300"/>
                  </a:lnTo>
                  <a:lnTo>
                    <a:pt x="74" y="327"/>
                  </a:lnTo>
                  <a:lnTo>
                    <a:pt x="61" y="353"/>
                  </a:lnTo>
                  <a:lnTo>
                    <a:pt x="49" y="381"/>
                  </a:lnTo>
                  <a:lnTo>
                    <a:pt x="38" y="409"/>
                  </a:lnTo>
                  <a:lnTo>
                    <a:pt x="28" y="439"/>
                  </a:lnTo>
                  <a:lnTo>
                    <a:pt x="19" y="468"/>
                  </a:lnTo>
                  <a:lnTo>
                    <a:pt x="12" y="498"/>
                  </a:lnTo>
                  <a:lnTo>
                    <a:pt x="7" y="529"/>
                  </a:lnTo>
                  <a:lnTo>
                    <a:pt x="3" y="561"/>
                  </a:lnTo>
                  <a:lnTo>
                    <a:pt x="0" y="592"/>
                  </a:lnTo>
                  <a:lnTo>
                    <a:pt x="0" y="624"/>
                  </a:lnTo>
                  <a:lnTo>
                    <a:pt x="0" y="624"/>
                  </a:lnTo>
                  <a:lnTo>
                    <a:pt x="1" y="673"/>
                  </a:lnTo>
                  <a:lnTo>
                    <a:pt x="5" y="721"/>
                  </a:lnTo>
                  <a:lnTo>
                    <a:pt x="12" y="767"/>
                  </a:lnTo>
                  <a:lnTo>
                    <a:pt x="22" y="810"/>
                  </a:lnTo>
                  <a:lnTo>
                    <a:pt x="35" y="852"/>
                  </a:lnTo>
                  <a:lnTo>
                    <a:pt x="49" y="892"/>
                  </a:lnTo>
                  <a:lnTo>
                    <a:pt x="64" y="929"/>
                  </a:lnTo>
                  <a:lnTo>
                    <a:pt x="84" y="966"/>
                  </a:lnTo>
                  <a:lnTo>
                    <a:pt x="84" y="966"/>
                  </a:lnTo>
                  <a:lnTo>
                    <a:pt x="104" y="1000"/>
                  </a:lnTo>
                  <a:lnTo>
                    <a:pt x="125" y="1032"/>
                  </a:lnTo>
                  <a:lnTo>
                    <a:pt x="146" y="1061"/>
                  </a:lnTo>
                  <a:lnTo>
                    <a:pt x="169" y="1089"/>
                  </a:lnTo>
                  <a:lnTo>
                    <a:pt x="193" y="1117"/>
                  </a:lnTo>
                  <a:lnTo>
                    <a:pt x="218" y="1143"/>
                  </a:lnTo>
                  <a:lnTo>
                    <a:pt x="244" y="1166"/>
                  </a:lnTo>
                  <a:lnTo>
                    <a:pt x="270" y="1189"/>
                  </a:lnTo>
                  <a:lnTo>
                    <a:pt x="270" y="1189"/>
                  </a:lnTo>
                  <a:lnTo>
                    <a:pt x="276" y="1197"/>
                  </a:lnTo>
                  <a:lnTo>
                    <a:pt x="284" y="1210"/>
                  </a:lnTo>
                  <a:lnTo>
                    <a:pt x="284" y="1210"/>
                  </a:lnTo>
                  <a:lnTo>
                    <a:pt x="301" y="1236"/>
                  </a:lnTo>
                  <a:lnTo>
                    <a:pt x="317" y="1267"/>
                  </a:lnTo>
                  <a:lnTo>
                    <a:pt x="317" y="1267"/>
                  </a:lnTo>
                  <a:lnTo>
                    <a:pt x="326" y="1293"/>
                  </a:lnTo>
                  <a:lnTo>
                    <a:pt x="335" y="1318"/>
                  </a:lnTo>
                  <a:lnTo>
                    <a:pt x="335" y="1378"/>
                  </a:lnTo>
                  <a:lnTo>
                    <a:pt x="335" y="1378"/>
                  </a:lnTo>
                  <a:lnTo>
                    <a:pt x="338" y="1388"/>
                  </a:lnTo>
                  <a:lnTo>
                    <a:pt x="342" y="1396"/>
                  </a:lnTo>
                  <a:lnTo>
                    <a:pt x="347" y="1405"/>
                  </a:lnTo>
                  <a:lnTo>
                    <a:pt x="357" y="1412"/>
                  </a:lnTo>
                  <a:lnTo>
                    <a:pt x="367" y="1417"/>
                  </a:lnTo>
                  <a:lnTo>
                    <a:pt x="380" y="1423"/>
                  </a:lnTo>
                  <a:lnTo>
                    <a:pt x="394" y="1426"/>
                  </a:lnTo>
                  <a:lnTo>
                    <a:pt x="409" y="1426"/>
                  </a:lnTo>
                  <a:lnTo>
                    <a:pt x="830" y="1426"/>
                  </a:lnTo>
                  <a:lnTo>
                    <a:pt x="830" y="1426"/>
                  </a:lnTo>
                  <a:lnTo>
                    <a:pt x="845" y="1426"/>
                  </a:lnTo>
                  <a:lnTo>
                    <a:pt x="858" y="1423"/>
                  </a:lnTo>
                  <a:lnTo>
                    <a:pt x="870" y="1417"/>
                  </a:lnTo>
                  <a:lnTo>
                    <a:pt x="882" y="1412"/>
                  </a:lnTo>
                  <a:lnTo>
                    <a:pt x="890" y="1405"/>
                  </a:lnTo>
                  <a:lnTo>
                    <a:pt x="897" y="1396"/>
                  </a:lnTo>
                  <a:lnTo>
                    <a:pt x="901" y="1388"/>
                  </a:lnTo>
                  <a:lnTo>
                    <a:pt x="903" y="1378"/>
                  </a:lnTo>
                  <a:lnTo>
                    <a:pt x="903" y="1315"/>
                  </a:lnTo>
                  <a:lnTo>
                    <a:pt x="903" y="1315"/>
                  </a:lnTo>
                  <a:lnTo>
                    <a:pt x="903" y="1315"/>
                  </a:lnTo>
                  <a:lnTo>
                    <a:pt x="903" y="1315"/>
                  </a:lnTo>
                  <a:lnTo>
                    <a:pt x="912" y="1286"/>
                  </a:lnTo>
                  <a:lnTo>
                    <a:pt x="925" y="1255"/>
                  </a:lnTo>
                  <a:lnTo>
                    <a:pt x="925" y="1255"/>
                  </a:lnTo>
                  <a:lnTo>
                    <a:pt x="943" y="1220"/>
                  </a:lnTo>
                  <a:lnTo>
                    <a:pt x="962" y="1190"/>
                  </a:lnTo>
                  <a:lnTo>
                    <a:pt x="962" y="1190"/>
                  </a:lnTo>
                  <a:lnTo>
                    <a:pt x="1011" y="1144"/>
                  </a:lnTo>
                  <a:lnTo>
                    <a:pt x="1036" y="1119"/>
                  </a:lnTo>
                  <a:lnTo>
                    <a:pt x="1061" y="1093"/>
                  </a:lnTo>
                  <a:lnTo>
                    <a:pt x="1085" y="1065"/>
                  </a:lnTo>
                  <a:lnTo>
                    <a:pt x="1109" y="1036"/>
                  </a:lnTo>
                  <a:lnTo>
                    <a:pt x="1131" y="1005"/>
                  </a:lnTo>
                  <a:lnTo>
                    <a:pt x="1152" y="973"/>
                  </a:lnTo>
                  <a:lnTo>
                    <a:pt x="1152" y="973"/>
                  </a:lnTo>
                  <a:lnTo>
                    <a:pt x="1172" y="936"/>
                  </a:lnTo>
                  <a:lnTo>
                    <a:pt x="1190" y="899"/>
                  </a:lnTo>
                  <a:lnTo>
                    <a:pt x="1207" y="859"/>
                  </a:lnTo>
                  <a:lnTo>
                    <a:pt x="1221" y="817"/>
                  </a:lnTo>
                  <a:lnTo>
                    <a:pt x="1221" y="817"/>
                  </a:lnTo>
                  <a:lnTo>
                    <a:pt x="1232" y="772"/>
                  </a:lnTo>
                  <a:lnTo>
                    <a:pt x="1236" y="749"/>
                  </a:lnTo>
                  <a:lnTo>
                    <a:pt x="1241" y="726"/>
                  </a:lnTo>
                  <a:lnTo>
                    <a:pt x="1243" y="701"/>
                  </a:lnTo>
                  <a:lnTo>
                    <a:pt x="1245" y="676"/>
                  </a:lnTo>
                  <a:lnTo>
                    <a:pt x="1246" y="650"/>
                  </a:lnTo>
                  <a:lnTo>
                    <a:pt x="1248" y="624"/>
                  </a:lnTo>
                  <a:lnTo>
                    <a:pt x="1248" y="622"/>
                  </a:lnTo>
                  <a:lnTo>
                    <a:pt x="1248" y="622"/>
                  </a:lnTo>
                  <a:lnTo>
                    <a:pt x="1246" y="590"/>
                  </a:lnTo>
                  <a:lnTo>
                    <a:pt x="1243" y="559"/>
                  </a:lnTo>
                  <a:lnTo>
                    <a:pt x="1241" y="527"/>
                  </a:lnTo>
                  <a:lnTo>
                    <a:pt x="1235" y="498"/>
                  </a:lnTo>
                  <a:lnTo>
                    <a:pt x="1228" y="467"/>
                  </a:lnTo>
                  <a:lnTo>
                    <a:pt x="1219" y="437"/>
                  </a:lnTo>
                  <a:lnTo>
                    <a:pt x="1210" y="408"/>
                  </a:lnTo>
                  <a:lnTo>
                    <a:pt x="1198" y="380"/>
                  </a:lnTo>
                  <a:lnTo>
                    <a:pt x="1186" y="352"/>
                  </a:lnTo>
                  <a:lnTo>
                    <a:pt x="1172" y="325"/>
                  </a:lnTo>
                  <a:lnTo>
                    <a:pt x="1156" y="300"/>
                  </a:lnTo>
                  <a:lnTo>
                    <a:pt x="1141" y="275"/>
                  </a:lnTo>
                  <a:lnTo>
                    <a:pt x="1123" y="250"/>
                  </a:lnTo>
                  <a:lnTo>
                    <a:pt x="1105" y="226"/>
                  </a:lnTo>
                  <a:lnTo>
                    <a:pt x="1085" y="203"/>
                  </a:lnTo>
                  <a:lnTo>
                    <a:pt x="1064" y="182"/>
                  </a:lnTo>
                  <a:lnTo>
                    <a:pt x="1064" y="182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5" name="Freeform 23"/>
            <p:cNvSpPr>
              <a:spLocks/>
            </p:cNvSpPr>
            <p:nvPr userDrawn="1"/>
          </p:nvSpPr>
          <p:spPr bwMode="auto">
            <a:xfrm>
              <a:off x="5453208" y="3802384"/>
              <a:ext cx="568811" cy="1620289"/>
            </a:xfrm>
            <a:custGeom>
              <a:avLst/>
              <a:gdLst>
                <a:gd name="T0" fmla="*/ 1249 w 1249"/>
                <a:gd name="T1" fmla="*/ 1125 h 1125"/>
                <a:gd name="T2" fmla="*/ 1137 w 1249"/>
                <a:gd name="T3" fmla="*/ 1125 h 1125"/>
                <a:gd name="T4" fmla="*/ 1137 w 1249"/>
                <a:gd name="T5" fmla="*/ 541 h 1125"/>
                <a:gd name="T6" fmla="*/ 56 w 1249"/>
                <a:gd name="T7" fmla="*/ 541 h 1125"/>
                <a:gd name="T8" fmla="*/ 56 w 1249"/>
                <a:gd name="T9" fmla="*/ 541 h 1125"/>
                <a:gd name="T10" fmla="*/ 44 w 1249"/>
                <a:gd name="T11" fmla="*/ 540 h 1125"/>
                <a:gd name="T12" fmla="*/ 33 w 1249"/>
                <a:gd name="T13" fmla="*/ 537 h 1125"/>
                <a:gd name="T14" fmla="*/ 23 w 1249"/>
                <a:gd name="T15" fmla="*/ 532 h 1125"/>
                <a:gd name="T16" fmla="*/ 15 w 1249"/>
                <a:gd name="T17" fmla="*/ 525 h 1125"/>
                <a:gd name="T18" fmla="*/ 9 w 1249"/>
                <a:gd name="T19" fmla="*/ 516 h 1125"/>
                <a:gd name="T20" fmla="*/ 4 w 1249"/>
                <a:gd name="T21" fmla="*/ 506 h 1125"/>
                <a:gd name="T22" fmla="*/ 0 w 1249"/>
                <a:gd name="T23" fmla="*/ 496 h 1125"/>
                <a:gd name="T24" fmla="*/ 0 w 1249"/>
                <a:gd name="T25" fmla="*/ 485 h 1125"/>
                <a:gd name="T26" fmla="*/ 0 w 1249"/>
                <a:gd name="T27" fmla="*/ 0 h 1125"/>
                <a:gd name="T28" fmla="*/ 112 w 1249"/>
                <a:gd name="T29" fmla="*/ 0 h 1125"/>
                <a:gd name="T30" fmla="*/ 112 w 1249"/>
                <a:gd name="T31" fmla="*/ 429 h 1125"/>
                <a:gd name="T32" fmla="*/ 1193 w 1249"/>
                <a:gd name="T33" fmla="*/ 429 h 1125"/>
                <a:gd name="T34" fmla="*/ 1193 w 1249"/>
                <a:gd name="T35" fmla="*/ 429 h 1125"/>
                <a:gd name="T36" fmla="*/ 1204 w 1249"/>
                <a:gd name="T37" fmla="*/ 431 h 1125"/>
                <a:gd name="T38" fmla="*/ 1214 w 1249"/>
                <a:gd name="T39" fmla="*/ 433 h 1125"/>
                <a:gd name="T40" fmla="*/ 1224 w 1249"/>
                <a:gd name="T41" fmla="*/ 439 h 1125"/>
                <a:gd name="T42" fmla="*/ 1232 w 1249"/>
                <a:gd name="T43" fmla="*/ 446 h 1125"/>
                <a:gd name="T44" fmla="*/ 1239 w 1249"/>
                <a:gd name="T45" fmla="*/ 453 h 1125"/>
                <a:gd name="T46" fmla="*/ 1245 w 1249"/>
                <a:gd name="T47" fmla="*/ 463 h 1125"/>
                <a:gd name="T48" fmla="*/ 1247 w 1249"/>
                <a:gd name="T49" fmla="*/ 474 h 1125"/>
                <a:gd name="T50" fmla="*/ 1249 w 1249"/>
                <a:gd name="T51" fmla="*/ 485 h 1125"/>
                <a:gd name="T52" fmla="*/ 1249 w 1249"/>
                <a:gd name="T53" fmla="*/ 1125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9" h="1125">
                  <a:moveTo>
                    <a:pt x="1249" y="1125"/>
                  </a:moveTo>
                  <a:lnTo>
                    <a:pt x="1137" y="1125"/>
                  </a:lnTo>
                  <a:lnTo>
                    <a:pt x="1137" y="541"/>
                  </a:lnTo>
                  <a:lnTo>
                    <a:pt x="56" y="541"/>
                  </a:lnTo>
                  <a:lnTo>
                    <a:pt x="56" y="541"/>
                  </a:lnTo>
                  <a:lnTo>
                    <a:pt x="44" y="540"/>
                  </a:lnTo>
                  <a:lnTo>
                    <a:pt x="33" y="537"/>
                  </a:lnTo>
                  <a:lnTo>
                    <a:pt x="23" y="532"/>
                  </a:lnTo>
                  <a:lnTo>
                    <a:pt x="15" y="525"/>
                  </a:lnTo>
                  <a:lnTo>
                    <a:pt x="9" y="516"/>
                  </a:lnTo>
                  <a:lnTo>
                    <a:pt x="4" y="506"/>
                  </a:lnTo>
                  <a:lnTo>
                    <a:pt x="0" y="496"/>
                  </a:lnTo>
                  <a:lnTo>
                    <a:pt x="0" y="485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429"/>
                  </a:lnTo>
                  <a:lnTo>
                    <a:pt x="1193" y="429"/>
                  </a:lnTo>
                  <a:lnTo>
                    <a:pt x="1193" y="429"/>
                  </a:lnTo>
                  <a:lnTo>
                    <a:pt x="1204" y="431"/>
                  </a:lnTo>
                  <a:lnTo>
                    <a:pt x="1214" y="433"/>
                  </a:lnTo>
                  <a:lnTo>
                    <a:pt x="1224" y="439"/>
                  </a:lnTo>
                  <a:lnTo>
                    <a:pt x="1232" y="446"/>
                  </a:lnTo>
                  <a:lnTo>
                    <a:pt x="1239" y="453"/>
                  </a:lnTo>
                  <a:lnTo>
                    <a:pt x="1245" y="463"/>
                  </a:lnTo>
                  <a:lnTo>
                    <a:pt x="1247" y="474"/>
                  </a:lnTo>
                  <a:lnTo>
                    <a:pt x="1249" y="485"/>
                  </a:lnTo>
                  <a:lnTo>
                    <a:pt x="1249" y="1125"/>
                  </a:lnTo>
                  <a:close/>
                </a:path>
              </a:pathLst>
            </a:custGeom>
            <a:solidFill>
              <a:srgbClr val="EF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6" name="Freeform 15"/>
            <p:cNvSpPr>
              <a:spLocks/>
            </p:cNvSpPr>
            <p:nvPr userDrawn="1"/>
          </p:nvSpPr>
          <p:spPr bwMode="auto">
            <a:xfrm>
              <a:off x="5691654" y="1655045"/>
              <a:ext cx="358578" cy="68604"/>
            </a:xfrm>
            <a:custGeom>
              <a:avLst/>
              <a:gdLst>
                <a:gd name="T0" fmla="*/ 788 w 788"/>
                <a:gd name="T1" fmla="*/ 79 h 127"/>
                <a:gd name="T2" fmla="*/ 788 w 788"/>
                <a:gd name="T3" fmla="*/ 79 h 127"/>
                <a:gd name="T4" fmla="*/ 788 w 788"/>
                <a:gd name="T5" fmla="*/ 83 h 127"/>
                <a:gd name="T6" fmla="*/ 786 w 788"/>
                <a:gd name="T7" fmla="*/ 89 h 127"/>
                <a:gd name="T8" fmla="*/ 784 w 788"/>
                <a:gd name="T9" fmla="*/ 93 h 127"/>
                <a:gd name="T10" fmla="*/ 781 w 788"/>
                <a:gd name="T11" fmla="*/ 97 h 127"/>
                <a:gd name="T12" fmla="*/ 771 w 788"/>
                <a:gd name="T13" fmla="*/ 106 h 127"/>
                <a:gd name="T14" fmla="*/ 758 w 788"/>
                <a:gd name="T15" fmla="*/ 113 h 127"/>
                <a:gd name="T16" fmla="*/ 743 w 788"/>
                <a:gd name="T17" fmla="*/ 118 h 127"/>
                <a:gd name="T18" fmla="*/ 726 w 788"/>
                <a:gd name="T19" fmla="*/ 122 h 127"/>
                <a:gd name="T20" fmla="*/ 707 w 788"/>
                <a:gd name="T21" fmla="*/ 125 h 127"/>
                <a:gd name="T22" fmla="*/ 687 w 788"/>
                <a:gd name="T23" fmla="*/ 127 h 127"/>
                <a:gd name="T24" fmla="*/ 101 w 788"/>
                <a:gd name="T25" fmla="*/ 127 h 127"/>
                <a:gd name="T26" fmla="*/ 101 w 788"/>
                <a:gd name="T27" fmla="*/ 127 h 127"/>
                <a:gd name="T28" fmla="*/ 81 w 788"/>
                <a:gd name="T29" fmla="*/ 125 h 127"/>
                <a:gd name="T30" fmla="*/ 62 w 788"/>
                <a:gd name="T31" fmla="*/ 122 h 127"/>
                <a:gd name="T32" fmla="*/ 45 w 788"/>
                <a:gd name="T33" fmla="*/ 118 h 127"/>
                <a:gd name="T34" fmla="*/ 29 w 788"/>
                <a:gd name="T35" fmla="*/ 113 h 127"/>
                <a:gd name="T36" fmla="*/ 17 w 788"/>
                <a:gd name="T37" fmla="*/ 106 h 127"/>
                <a:gd name="T38" fmla="*/ 8 w 788"/>
                <a:gd name="T39" fmla="*/ 97 h 127"/>
                <a:gd name="T40" fmla="*/ 4 w 788"/>
                <a:gd name="T41" fmla="*/ 93 h 127"/>
                <a:gd name="T42" fmla="*/ 1 w 788"/>
                <a:gd name="T43" fmla="*/ 89 h 127"/>
                <a:gd name="T44" fmla="*/ 0 w 788"/>
                <a:gd name="T45" fmla="*/ 83 h 127"/>
                <a:gd name="T46" fmla="*/ 0 w 788"/>
                <a:gd name="T47" fmla="*/ 79 h 127"/>
                <a:gd name="T48" fmla="*/ 0 w 788"/>
                <a:gd name="T49" fmla="*/ 48 h 127"/>
                <a:gd name="T50" fmla="*/ 0 w 788"/>
                <a:gd name="T51" fmla="*/ 48 h 127"/>
                <a:gd name="T52" fmla="*/ 0 w 788"/>
                <a:gd name="T53" fmla="*/ 42 h 127"/>
                <a:gd name="T54" fmla="*/ 1 w 788"/>
                <a:gd name="T55" fmla="*/ 38 h 127"/>
                <a:gd name="T56" fmla="*/ 4 w 788"/>
                <a:gd name="T57" fmla="*/ 34 h 127"/>
                <a:gd name="T58" fmla="*/ 8 w 788"/>
                <a:gd name="T59" fmla="*/ 30 h 127"/>
                <a:gd name="T60" fmla="*/ 17 w 788"/>
                <a:gd name="T61" fmla="*/ 21 h 127"/>
                <a:gd name="T62" fmla="*/ 29 w 788"/>
                <a:gd name="T63" fmla="*/ 14 h 127"/>
                <a:gd name="T64" fmla="*/ 45 w 788"/>
                <a:gd name="T65" fmla="*/ 9 h 127"/>
                <a:gd name="T66" fmla="*/ 62 w 788"/>
                <a:gd name="T67" fmla="*/ 5 h 127"/>
                <a:gd name="T68" fmla="*/ 81 w 788"/>
                <a:gd name="T69" fmla="*/ 2 h 127"/>
                <a:gd name="T70" fmla="*/ 101 w 788"/>
                <a:gd name="T71" fmla="*/ 0 h 127"/>
                <a:gd name="T72" fmla="*/ 687 w 788"/>
                <a:gd name="T73" fmla="*/ 0 h 127"/>
                <a:gd name="T74" fmla="*/ 687 w 788"/>
                <a:gd name="T75" fmla="*/ 0 h 127"/>
                <a:gd name="T76" fmla="*/ 707 w 788"/>
                <a:gd name="T77" fmla="*/ 2 h 127"/>
                <a:gd name="T78" fmla="*/ 726 w 788"/>
                <a:gd name="T79" fmla="*/ 5 h 127"/>
                <a:gd name="T80" fmla="*/ 743 w 788"/>
                <a:gd name="T81" fmla="*/ 9 h 127"/>
                <a:gd name="T82" fmla="*/ 758 w 788"/>
                <a:gd name="T83" fmla="*/ 14 h 127"/>
                <a:gd name="T84" fmla="*/ 771 w 788"/>
                <a:gd name="T85" fmla="*/ 21 h 127"/>
                <a:gd name="T86" fmla="*/ 781 w 788"/>
                <a:gd name="T87" fmla="*/ 30 h 127"/>
                <a:gd name="T88" fmla="*/ 784 w 788"/>
                <a:gd name="T89" fmla="*/ 34 h 127"/>
                <a:gd name="T90" fmla="*/ 786 w 788"/>
                <a:gd name="T91" fmla="*/ 38 h 127"/>
                <a:gd name="T92" fmla="*/ 788 w 788"/>
                <a:gd name="T93" fmla="*/ 42 h 127"/>
                <a:gd name="T94" fmla="*/ 788 w 788"/>
                <a:gd name="T95" fmla="*/ 48 h 127"/>
                <a:gd name="T96" fmla="*/ 788 w 788"/>
                <a:gd name="T97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8" h="127">
                  <a:moveTo>
                    <a:pt x="788" y="79"/>
                  </a:moveTo>
                  <a:lnTo>
                    <a:pt x="788" y="79"/>
                  </a:lnTo>
                  <a:lnTo>
                    <a:pt x="788" y="83"/>
                  </a:lnTo>
                  <a:lnTo>
                    <a:pt x="786" y="89"/>
                  </a:lnTo>
                  <a:lnTo>
                    <a:pt x="784" y="93"/>
                  </a:lnTo>
                  <a:lnTo>
                    <a:pt x="781" y="97"/>
                  </a:lnTo>
                  <a:lnTo>
                    <a:pt x="771" y="106"/>
                  </a:lnTo>
                  <a:lnTo>
                    <a:pt x="758" y="113"/>
                  </a:lnTo>
                  <a:lnTo>
                    <a:pt x="743" y="118"/>
                  </a:lnTo>
                  <a:lnTo>
                    <a:pt x="726" y="122"/>
                  </a:lnTo>
                  <a:lnTo>
                    <a:pt x="707" y="125"/>
                  </a:lnTo>
                  <a:lnTo>
                    <a:pt x="687" y="127"/>
                  </a:lnTo>
                  <a:lnTo>
                    <a:pt x="101" y="127"/>
                  </a:lnTo>
                  <a:lnTo>
                    <a:pt x="101" y="127"/>
                  </a:lnTo>
                  <a:lnTo>
                    <a:pt x="81" y="125"/>
                  </a:lnTo>
                  <a:lnTo>
                    <a:pt x="62" y="122"/>
                  </a:lnTo>
                  <a:lnTo>
                    <a:pt x="45" y="118"/>
                  </a:lnTo>
                  <a:lnTo>
                    <a:pt x="29" y="113"/>
                  </a:lnTo>
                  <a:lnTo>
                    <a:pt x="17" y="106"/>
                  </a:lnTo>
                  <a:lnTo>
                    <a:pt x="8" y="97"/>
                  </a:lnTo>
                  <a:lnTo>
                    <a:pt x="4" y="93"/>
                  </a:lnTo>
                  <a:lnTo>
                    <a:pt x="1" y="89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1" y="38"/>
                  </a:lnTo>
                  <a:lnTo>
                    <a:pt x="4" y="34"/>
                  </a:lnTo>
                  <a:lnTo>
                    <a:pt x="8" y="30"/>
                  </a:lnTo>
                  <a:lnTo>
                    <a:pt x="17" y="21"/>
                  </a:lnTo>
                  <a:lnTo>
                    <a:pt x="29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1" y="2"/>
                  </a:lnTo>
                  <a:lnTo>
                    <a:pt x="101" y="0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7" y="2"/>
                  </a:lnTo>
                  <a:lnTo>
                    <a:pt x="726" y="5"/>
                  </a:lnTo>
                  <a:lnTo>
                    <a:pt x="743" y="9"/>
                  </a:lnTo>
                  <a:lnTo>
                    <a:pt x="758" y="14"/>
                  </a:lnTo>
                  <a:lnTo>
                    <a:pt x="771" y="21"/>
                  </a:lnTo>
                  <a:lnTo>
                    <a:pt x="781" y="30"/>
                  </a:lnTo>
                  <a:lnTo>
                    <a:pt x="784" y="34"/>
                  </a:lnTo>
                  <a:lnTo>
                    <a:pt x="786" y="38"/>
                  </a:lnTo>
                  <a:lnTo>
                    <a:pt x="788" y="42"/>
                  </a:lnTo>
                  <a:lnTo>
                    <a:pt x="788" y="48"/>
                  </a:lnTo>
                  <a:lnTo>
                    <a:pt x="788" y="79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7" name="Freeform 16"/>
            <p:cNvSpPr>
              <a:spLocks/>
            </p:cNvSpPr>
            <p:nvPr userDrawn="1"/>
          </p:nvSpPr>
          <p:spPr bwMode="auto">
            <a:xfrm>
              <a:off x="5691654" y="1746516"/>
              <a:ext cx="358578" cy="68604"/>
            </a:xfrm>
            <a:custGeom>
              <a:avLst/>
              <a:gdLst>
                <a:gd name="T0" fmla="*/ 788 w 788"/>
                <a:gd name="T1" fmla="*/ 77 h 126"/>
                <a:gd name="T2" fmla="*/ 788 w 788"/>
                <a:gd name="T3" fmla="*/ 77 h 126"/>
                <a:gd name="T4" fmla="*/ 788 w 788"/>
                <a:gd name="T5" fmla="*/ 82 h 126"/>
                <a:gd name="T6" fmla="*/ 786 w 788"/>
                <a:gd name="T7" fmla="*/ 87 h 126"/>
                <a:gd name="T8" fmla="*/ 784 w 788"/>
                <a:gd name="T9" fmla="*/ 92 h 126"/>
                <a:gd name="T10" fmla="*/ 781 w 788"/>
                <a:gd name="T11" fmla="*/ 96 h 126"/>
                <a:gd name="T12" fmla="*/ 771 w 788"/>
                <a:gd name="T13" fmla="*/ 105 h 126"/>
                <a:gd name="T14" fmla="*/ 758 w 788"/>
                <a:gd name="T15" fmla="*/ 112 h 126"/>
                <a:gd name="T16" fmla="*/ 743 w 788"/>
                <a:gd name="T17" fmla="*/ 117 h 126"/>
                <a:gd name="T18" fmla="*/ 726 w 788"/>
                <a:gd name="T19" fmla="*/ 122 h 126"/>
                <a:gd name="T20" fmla="*/ 707 w 788"/>
                <a:gd name="T21" fmla="*/ 124 h 126"/>
                <a:gd name="T22" fmla="*/ 687 w 788"/>
                <a:gd name="T23" fmla="*/ 126 h 126"/>
                <a:gd name="T24" fmla="*/ 101 w 788"/>
                <a:gd name="T25" fmla="*/ 126 h 126"/>
                <a:gd name="T26" fmla="*/ 101 w 788"/>
                <a:gd name="T27" fmla="*/ 126 h 126"/>
                <a:gd name="T28" fmla="*/ 81 w 788"/>
                <a:gd name="T29" fmla="*/ 124 h 126"/>
                <a:gd name="T30" fmla="*/ 62 w 788"/>
                <a:gd name="T31" fmla="*/ 122 h 126"/>
                <a:gd name="T32" fmla="*/ 45 w 788"/>
                <a:gd name="T33" fmla="*/ 117 h 126"/>
                <a:gd name="T34" fmla="*/ 29 w 788"/>
                <a:gd name="T35" fmla="*/ 112 h 126"/>
                <a:gd name="T36" fmla="*/ 17 w 788"/>
                <a:gd name="T37" fmla="*/ 105 h 126"/>
                <a:gd name="T38" fmla="*/ 8 w 788"/>
                <a:gd name="T39" fmla="*/ 96 h 126"/>
                <a:gd name="T40" fmla="*/ 4 w 788"/>
                <a:gd name="T41" fmla="*/ 92 h 126"/>
                <a:gd name="T42" fmla="*/ 1 w 788"/>
                <a:gd name="T43" fmla="*/ 87 h 126"/>
                <a:gd name="T44" fmla="*/ 0 w 788"/>
                <a:gd name="T45" fmla="*/ 82 h 126"/>
                <a:gd name="T46" fmla="*/ 0 w 788"/>
                <a:gd name="T47" fmla="*/ 77 h 126"/>
                <a:gd name="T48" fmla="*/ 0 w 788"/>
                <a:gd name="T49" fmla="*/ 46 h 126"/>
                <a:gd name="T50" fmla="*/ 0 w 788"/>
                <a:gd name="T51" fmla="*/ 46 h 126"/>
                <a:gd name="T52" fmla="*/ 0 w 788"/>
                <a:gd name="T53" fmla="*/ 42 h 126"/>
                <a:gd name="T54" fmla="*/ 1 w 788"/>
                <a:gd name="T55" fmla="*/ 37 h 126"/>
                <a:gd name="T56" fmla="*/ 4 w 788"/>
                <a:gd name="T57" fmla="*/ 32 h 126"/>
                <a:gd name="T58" fmla="*/ 8 w 788"/>
                <a:gd name="T59" fmla="*/ 28 h 126"/>
                <a:gd name="T60" fmla="*/ 17 w 788"/>
                <a:gd name="T61" fmla="*/ 19 h 126"/>
                <a:gd name="T62" fmla="*/ 29 w 788"/>
                <a:gd name="T63" fmla="*/ 12 h 126"/>
                <a:gd name="T64" fmla="*/ 45 w 788"/>
                <a:gd name="T65" fmla="*/ 7 h 126"/>
                <a:gd name="T66" fmla="*/ 62 w 788"/>
                <a:gd name="T67" fmla="*/ 2 h 126"/>
                <a:gd name="T68" fmla="*/ 81 w 788"/>
                <a:gd name="T69" fmla="*/ 0 h 126"/>
                <a:gd name="T70" fmla="*/ 101 w 788"/>
                <a:gd name="T71" fmla="*/ 0 h 126"/>
                <a:gd name="T72" fmla="*/ 687 w 788"/>
                <a:gd name="T73" fmla="*/ 0 h 126"/>
                <a:gd name="T74" fmla="*/ 687 w 788"/>
                <a:gd name="T75" fmla="*/ 0 h 126"/>
                <a:gd name="T76" fmla="*/ 707 w 788"/>
                <a:gd name="T77" fmla="*/ 0 h 126"/>
                <a:gd name="T78" fmla="*/ 726 w 788"/>
                <a:gd name="T79" fmla="*/ 2 h 126"/>
                <a:gd name="T80" fmla="*/ 743 w 788"/>
                <a:gd name="T81" fmla="*/ 7 h 126"/>
                <a:gd name="T82" fmla="*/ 758 w 788"/>
                <a:gd name="T83" fmla="*/ 12 h 126"/>
                <a:gd name="T84" fmla="*/ 771 w 788"/>
                <a:gd name="T85" fmla="*/ 19 h 126"/>
                <a:gd name="T86" fmla="*/ 781 w 788"/>
                <a:gd name="T87" fmla="*/ 28 h 126"/>
                <a:gd name="T88" fmla="*/ 784 w 788"/>
                <a:gd name="T89" fmla="*/ 32 h 126"/>
                <a:gd name="T90" fmla="*/ 786 w 788"/>
                <a:gd name="T91" fmla="*/ 37 h 126"/>
                <a:gd name="T92" fmla="*/ 788 w 788"/>
                <a:gd name="T93" fmla="*/ 42 h 126"/>
                <a:gd name="T94" fmla="*/ 788 w 788"/>
                <a:gd name="T95" fmla="*/ 46 h 126"/>
                <a:gd name="T96" fmla="*/ 788 w 788"/>
                <a:gd name="T97" fmla="*/ 7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8" h="126">
                  <a:moveTo>
                    <a:pt x="788" y="77"/>
                  </a:moveTo>
                  <a:lnTo>
                    <a:pt x="788" y="77"/>
                  </a:lnTo>
                  <a:lnTo>
                    <a:pt x="788" y="82"/>
                  </a:lnTo>
                  <a:lnTo>
                    <a:pt x="786" y="87"/>
                  </a:lnTo>
                  <a:lnTo>
                    <a:pt x="784" y="92"/>
                  </a:lnTo>
                  <a:lnTo>
                    <a:pt x="781" y="96"/>
                  </a:lnTo>
                  <a:lnTo>
                    <a:pt x="771" y="105"/>
                  </a:lnTo>
                  <a:lnTo>
                    <a:pt x="758" y="112"/>
                  </a:lnTo>
                  <a:lnTo>
                    <a:pt x="743" y="117"/>
                  </a:lnTo>
                  <a:lnTo>
                    <a:pt x="726" y="122"/>
                  </a:lnTo>
                  <a:lnTo>
                    <a:pt x="707" y="124"/>
                  </a:lnTo>
                  <a:lnTo>
                    <a:pt x="687" y="126"/>
                  </a:lnTo>
                  <a:lnTo>
                    <a:pt x="101" y="126"/>
                  </a:lnTo>
                  <a:lnTo>
                    <a:pt x="101" y="126"/>
                  </a:lnTo>
                  <a:lnTo>
                    <a:pt x="81" y="124"/>
                  </a:lnTo>
                  <a:lnTo>
                    <a:pt x="62" y="122"/>
                  </a:lnTo>
                  <a:lnTo>
                    <a:pt x="45" y="117"/>
                  </a:lnTo>
                  <a:lnTo>
                    <a:pt x="29" y="112"/>
                  </a:lnTo>
                  <a:lnTo>
                    <a:pt x="17" y="105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1" y="87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1" y="37"/>
                  </a:lnTo>
                  <a:lnTo>
                    <a:pt x="4" y="32"/>
                  </a:lnTo>
                  <a:lnTo>
                    <a:pt x="8" y="28"/>
                  </a:lnTo>
                  <a:lnTo>
                    <a:pt x="17" y="19"/>
                  </a:lnTo>
                  <a:lnTo>
                    <a:pt x="29" y="12"/>
                  </a:lnTo>
                  <a:lnTo>
                    <a:pt x="45" y="7"/>
                  </a:lnTo>
                  <a:lnTo>
                    <a:pt x="62" y="2"/>
                  </a:lnTo>
                  <a:lnTo>
                    <a:pt x="81" y="0"/>
                  </a:lnTo>
                  <a:lnTo>
                    <a:pt x="101" y="0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7" y="0"/>
                  </a:lnTo>
                  <a:lnTo>
                    <a:pt x="726" y="2"/>
                  </a:lnTo>
                  <a:lnTo>
                    <a:pt x="743" y="7"/>
                  </a:lnTo>
                  <a:lnTo>
                    <a:pt x="758" y="12"/>
                  </a:lnTo>
                  <a:lnTo>
                    <a:pt x="771" y="19"/>
                  </a:lnTo>
                  <a:lnTo>
                    <a:pt x="781" y="28"/>
                  </a:lnTo>
                  <a:lnTo>
                    <a:pt x="784" y="32"/>
                  </a:lnTo>
                  <a:lnTo>
                    <a:pt x="786" y="37"/>
                  </a:lnTo>
                  <a:lnTo>
                    <a:pt x="788" y="42"/>
                  </a:lnTo>
                  <a:lnTo>
                    <a:pt x="788" y="46"/>
                  </a:lnTo>
                  <a:lnTo>
                    <a:pt x="788" y="77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8" name="Freeform 17"/>
            <p:cNvSpPr>
              <a:spLocks/>
            </p:cNvSpPr>
            <p:nvPr userDrawn="1"/>
          </p:nvSpPr>
          <p:spPr bwMode="auto">
            <a:xfrm>
              <a:off x="5752630" y="1835809"/>
              <a:ext cx="237535" cy="91471"/>
            </a:xfrm>
            <a:custGeom>
              <a:avLst/>
              <a:gdLst>
                <a:gd name="T0" fmla="*/ 522 w 522"/>
                <a:gd name="T1" fmla="*/ 108 h 168"/>
                <a:gd name="T2" fmla="*/ 522 w 522"/>
                <a:gd name="T3" fmla="*/ 108 h 168"/>
                <a:gd name="T4" fmla="*/ 520 w 522"/>
                <a:gd name="T5" fmla="*/ 120 h 168"/>
                <a:gd name="T6" fmla="*/ 516 w 522"/>
                <a:gd name="T7" fmla="*/ 131 h 168"/>
                <a:gd name="T8" fmla="*/ 509 w 522"/>
                <a:gd name="T9" fmla="*/ 141 h 168"/>
                <a:gd name="T10" fmla="*/ 501 w 522"/>
                <a:gd name="T11" fmla="*/ 151 h 168"/>
                <a:gd name="T12" fmla="*/ 491 w 522"/>
                <a:gd name="T13" fmla="*/ 158 h 168"/>
                <a:gd name="T14" fmla="*/ 478 w 522"/>
                <a:gd name="T15" fmla="*/ 164 h 168"/>
                <a:gd name="T16" fmla="*/ 466 w 522"/>
                <a:gd name="T17" fmla="*/ 166 h 168"/>
                <a:gd name="T18" fmla="*/ 450 w 522"/>
                <a:gd name="T19" fmla="*/ 168 h 168"/>
                <a:gd name="T20" fmla="*/ 72 w 522"/>
                <a:gd name="T21" fmla="*/ 168 h 168"/>
                <a:gd name="T22" fmla="*/ 72 w 522"/>
                <a:gd name="T23" fmla="*/ 168 h 168"/>
                <a:gd name="T24" fmla="*/ 58 w 522"/>
                <a:gd name="T25" fmla="*/ 166 h 168"/>
                <a:gd name="T26" fmla="*/ 44 w 522"/>
                <a:gd name="T27" fmla="*/ 164 h 168"/>
                <a:gd name="T28" fmla="*/ 32 w 522"/>
                <a:gd name="T29" fmla="*/ 158 h 168"/>
                <a:gd name="T30" fmla="*/ 21 w 522"/>
                <a:gd name="T31" fmla="*/ 151 h 168"/>
                <a:gd name="T32" fmla="*/ 13 w 522"/>
                <a:gd name="T33" fmla="*/ 141 h 168"/>
                <a:gd name="T34" fmla="*/ 6 w 522"/>
                <a:gd name="T35" fmla="*/ 131 h 168"/>
                <a:gd name="T36" fmla="*/ 2 w 522"/>
                <a:gd name="T37" fmla="*/ 120 h 168"/>
                <a:gd name="T38" fmla="*/ 0 w 522"/>
                <a:gd name="T39" fmla="*/ 108 h 168"/>
                <a:gd name="T40" fmla="*/ 0 w 522"/>
                <a:gd name="T41" fmla="*/ 60 h 168"/>
                <a:gd name="T42" fmla="*/ 0 w 522"/>
                <a:gd name="T43" fmla="*/ 60 h 168"/>
                <a:gd name="T44" fmla="*/ 2 w 522"/>
                <a:gd name="T45" fmla="*/ 47 h 168"/>
                <a:gd name="T46" fmla="*/ 6 w 522"/>
                <a:gd name="T47" fmla="*/ 36 h 168"/>
                <a:gd name="T48" fmla="*/ 13 w 522"/>
                <a:gd name="T49" fmla="*/ 26 h 168"/>
                <a:gd name="T50" fmla="*/ 21 w 522"/>
                <a:gd name="T51" fmla="*/ 16 h 168"/>
                <a:gd name="T52" fmla="*/ 32 w 522"/>
                <a:gd name="T53" fmla="*/ 9 h 168"/>
                <a:gd name="T54" fmla="*/ 44 w 522"/>
                <a:gd name="T55" fmla="*/ 4 h 168"/>
                <a:gd name="T56" fmla="*/ 58 w 522"/>
                <a:gd name="T57" fmla="*/ 1 h 168"/>
                <a:gd name="T58" fmla="*/ 72 w 522"/>
                <a:gd name="T59" fmla="*/ 0 h 168"/>
                <a:gd name="T60" fmla="*/ 450 w 522"/>
                <a:gd name="T61" fmla="*/ 0 h 168"/>
                <a:gd name="T62" fmla="*/ 450 w 522"/>
                <a:gd name="T63" fmla="*/ 0 h 168"/>
                <a:gd name="T64" fmla="*/ 466 w 522"/>
                <a:gd name="T65" fmla="*/ 1 h 168"/>
                <a:gd name="T66" fmla="*/ 478 w 522"/>
                <a:gd name="T67" fmla="*/ 4 h 168"/>
                <a:gd name="T68" fmla="*/ 491 w 522"/>
                <a:gd name="T69" fmla="*/ 9 h 168"/>
                <a:gd name="T70" fmla="*/ 501 w 522"/>
                <a:gd name="T71" fmla="*/ 16 h 168"/>
                <a:gd name="T72" fmla="*/ 509 w 522"/>
                <a:gd name="T73" fmla="*/ 26 h 168"/>
                <a:gd name="T74" fmla="*/ 516 w 522"/>
                <a:gd name="T75" fmla="*/ 36 h 168"/>
                <a:gd name="T76" fmla="*/ 520 w 522"/>
                <a:gd name="T77" fmla="*/ 47 h 168"/>
                <a:gd name="T78" fmla="*/ 522 w 522"/>
                <a:gd name="T79" fmla="*/ 60 h 168"/>
                <a:gd name="T80" fmla="*/ 522 w 522"/>
                <a:gd name="T81" fmla="*/ 10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2" h="168">
                  <a:moveTo>
                    <a:pt x="522" y="108"/>
                  </a:moveTo>
                  <a:lnTo>
                    <a:pt x="522" y="108"/>
                  </a:lnTo>
                  <a:lnTo>
                    <a:pt x="520" y="120"/>
                  </a:lnTo>
                  <a:lnTo>
                    <a:pt x="516" y="131"/>
                  </a:lnTo>
                  <a:lnTo>
                    <a:pt x="509" y="141"/>
                  </a:lnTo>
                  <a:lnTo>
                    <a:pt x="501" y="151"/>
                  </a:lnTo>
                  <a:lnTo>
                    <a:pt x="491" y="158"/>
                  </a:lnTo>
                  <a:lnTo>
                    <a:pt x="478" y="164"/>
                  </a:lnTo>
                  <a:lnTo>
                    <a:pt x="466" y="166"/>
                  </a:lnTo>
                  <a:lnTo>
                    <a:pt x="450" y="168"/>
                  </a:lnTo>
                  <a:lnTo>
                    <a:pt x="72" y="168"/>
                  </a:lnTo>
                  <a:lnTo>
                    <a:pt x="72" y="168"/>
                  </a:lnTo>
                  <a:lnTo>
                    <a:pt x="58" y="166"/>
                  </a:lnTo>
                  <a:lnTo>
                    <a:pt x="44" y="164"/>
                  </a:lnTo>
                  <a:lnTo>
                    <a:pt x="32" y="158"/>
                  </a:lnTo>
                  <a:lnTo>
                    <a:pt x="21" y="151"/>
                  </a:lnTo>
                  <a:lnTo>
                    <a:pt x="13" y="141"/>
                  </a:lnTo>
                  <a:lnTo>
                    <a:pt x="6" y="131"/>
                  </a:lnTo>
                  <a:lnTo>
                    <a:pt x="2" y="120"/>
                  </a:lnTo>
                  <a:lnTo>
                    <a:pt x="0" y="10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7"/>
                  </a:lnTo>
                  <a:lnTo>
                    <a:pt x="6" y="36"/>
                  </a:lnTo>
                  <a:lnTo>
                    <a:pt x="13" y="26"/>
                  </a:lnTo>
                  <a:lnTo>
                    <a:pt x="21" y="16"/>
                  </a:lnTo>
                  <a:lnTo>
                    <a:pt x="32" y="9"/>
                  </a:lnTo>
                  <a:lnTo>
                    <a:pt x="44" y="4"/>
                  </a:lnTo>
                  <a:lnTo>
                    <a:pt x="58" y="1"/>
                  </a:lnTo>
                  <a:lnTo>
                    <a:pt x="72" y="0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66" y="1"/>
                  </a:lnTo>
                  <a:lnTo>
                    <a:pt x="478" y="4"/>
                  </a:lnTo>
                  <a:lnTo>
                    <a:pt x="491" y="9"/>
                  </a:lnTo>
                  <a:lnTo>
                    <a:pt x="501" y="16"/>
                  </a:lnTo>
                  <a:lnTo>
                    <a:pt x="509" y="26"/>
                  </a:lnTo>
                  <a:lnTo>
                    <a:pt x="516" y="36"/>
                  </a:lnTo>
                  <a:lnTo>
                    <a:pt x="520" y="47"/>
                  </a:lnTo>
                  <a:lnTo>
                    <a:pt x="522" y="60"/>
                  </a:lnTo>
                  <a:lnTo>
                    <a:pt x="522" y="108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9" name="Freeform 18"/>
            <p:cNvSpPr>
              <a:spLocks/>
            </p:cNvSpPr>
            <p:nvPr userDrawn="1"/>
          </p:nvSpPr>
          <p:spPr bwMode="auto">
            <a:xfrm>
              <a:off x="5478691" y="548680"/>
              <a:ext cx="790874" cy="1081320"/>
            </a:xfrm>
            <a:custGeom>
              <a:avLst/>
              <a:gdLst>
                <a:gd name="T0" fmla="*/ 1452 w 1737"/>
                <a:gd name="T1" fmla="*/ 226 h 1987"/>
                <a:gd name="T2" fmla="*/ 1353 w 1737"/>
                <a:gd name="T3" fmla="*/ 149 h 1987"/>
                <a:gd name="T4" fmla="*/ 1245 w 1737"/>
                <a:gd name="T5" fmla="*/ 86 h 1987"/>
                <a:gd name="T6" fmla="*/ 1125 w 1737"/>
                <a:gd name="T7" fmla="*/ 39 h 1987"/>
                <a:gd name="T8" fmla="*/ 999 w 1737"/>
                <a:gd name="T9" fmla="*/ 10 h 1987"/>
                <a:gd name="T10" fmla="*/ 867 w 1737"/>
                <a:gd name="T11" fmla="*/ 0 h 1987"/>
                <a:gd name="T12" fmla="*/ 779 w 1737"/>
                <a:gd name="T13" fmla="*/ 4 h 1987"/>
                <a:gd name="T14" fmla="*/ 650 w 1737"/>
                <a:gd name="T15" fmla="*/ 28 h 1987"/>
                <a:gd name="T16" fmla="*/ 530 w 1737"/>
                <a:gd name="T17" fmla="*/ 69 h 1987"/>
                <a:gd name="T18" fmla="*/ 417 w 1737"/>
                <a:gd name="T19" fmla="*/ 126 h 1987"/>
                <a:gd name="T20" fmla="*/ 315 w 1737"/>
                <a:gd name="T21" fmla="*/ 199 h 1987"/>
                <a:gd name="T22" fmla="*/ 253 w 1737"/>
                <a:gd name="T23" fmla="*/ 255 h 1987"/>
                <a:gd name="T24" fmla="*/ 172 w 1737"/>
                <a:gd name="T25" fmla="*/ 349 h 1987"/>
                <a:gd name="T26" fmla="*/ 103 w 1737"/>
                <a:gd name="T27" fmla="*/ 454 h 1987"/>
                <a:gd name="T28" fmla="*/ 52 w 1737"/>
                <a:gd name="T29" fmla="*/ 571 h 1987"/>
                <a:gd name="T30" fmla="*/ 16 w 1737"/>
                <a:gd name="T31" fmla="*/ 694 h 1987"/>
                <a:gd name="T32" fmla="*/ 0 w 1737"/>
                <a:gd name="T33" fmla="*/ 824 h 1987"/>
                <a:gd name="T34" fmla="*/ 0 w 1737"/>
                <a:gd name="T35" fmla="*/ 904 h 1987"/>
                <a:gd name="T36" fmla="*/ 7 w 1737"/>
                <a:gd name="T37" fmla="*/ 1004 h 1987"/>
                <a:gd name="T38" fmla="*/ 23 w 1737"/>
                <a:gd name="T39" fmla="*/ 1098 h 1987"/>
                <a:gd name="T40" fmla="*/ 47 w 1737"/>
                <a:gd name="T41" fmla="*/ 1186 h 1987"/>
                <a:gd name="T42" fmla="*/ 80 w 1737"/>
                <a:gd name="T43" fmla="*/ 1269 h 1987"/>
                <a:gd name="T44" fmla="*/ 116 w 1737"/>
                <a:gd name="T45" fmla="*/ 1344 h 1987"/>
                <a:gd name="T46" fmla="*/ 174 w 1737"/>
                <a:gd name="T47" fmla="*/ 1436 h 1987"/>
                <a:gd name="T48" fmla="*/ 270 w 1737"/>
                <a:gd name="T49" fmla="*/ 1556 h 1987"/>
                <a:gd name="T50" fmla="*/ 377 w 1737"/>
                <a:gd name="T51" fmla="*/ 1656 h 1987"/>
                <a:gd name="T52" fmla="*/ 396 w 1737"/>
                <a:gd name="T53" fmla="*/ 1684 h 1987"/>
                <a:gd name="T54" fmla="*/ 440 w 1737"/>
                <a:gd name="T55" fmla="*/ 1765 h 1987"/>
                <a:gd name="T56" fmla="*/ 468 w 1737"/>
                <a:gd name="T57" fmla="*/ 1834 h 1987"/>
                <a:gd name="T58" fmla="*/ 468 w 1737"/>
                <a:gd name="T59" fmla="*/ 1926 h 1987"/>
                <a:gd name="T60" fmla="*/ 475 w 1737"/>
                <a:gd name="T61" fmla="*/ 1944 h 1987"/>
                <a:gd name="T62" fmla="*/ 497 w 1737"/>
                <a:gd name="T63" fmla="*/ 1967 h 1987"/>
                <a:gd name="T64" fmla="*/ 549 w 1737"/>
                <a:gd name="T65" fmla="*/ 1985 h 1987"/>
                <a:gd name="T66" fmla="*/ 1156 w 1737"/>
                <a:gd name="T67" fmla="*/ 1987 h 1987"/>
                <a:gd name="T68" fmla="*/ 1212 w 1737"/>
                <a:gd name="T69" fmla="*/ 1975 h 1987"/>
                <a:gd name="T70" fmla="*/ 1245 w 1737"/>
                <a:gd name="T71" fmla="*/ 1951 h 1987"/>
                <a:gd name="T72" fmla="*/ 1256 w 1737"/>
                <a:gd name="T73" fmla="*/ 1932 h 1987"/>
                <a:gd name="T74" fmla="*/ 1257 w 1737"/>
                <a:gd name="T75" fmla="*/ 1831 h 1987"/>
                <a:gd name="T76" fmla="*/ 1257 w 1737"/>
                <a:gd name="T77" fmla="*/ 1831 h 1987"/>
                <a:gd name="T78" fmla="*/ 1288 w 1737"/>
                <a:gd name="T79" fmla="*/ 1748 h 1987"/>
                <a:gd name="T80" fmla="*/ 1313 w 1737"/>
                <a:gd name="T81" fmla="*/ 1699 h 1987"/>
                <a:gd name="T82" fmla="*/ 1339 w 1737"/>
                <a:gd name="T83" fmla="*/ 1657 h 1987"/>
                <a:gd name="T84" fmla="*/ 1442 w 1737"/>
                <a:gd name="T85" fmla="*/ 1559 h 1987"/>
                <a:gd name="T86" fmla="*/ 1543 w 1737"/>
                <a:gd name="T87" fmla="*/ 1443 h 1987"/>
                <a:gd name="T88" fmla="*/ 1604 w 1737"/>
                <a:gd name="T89" fmla="*/ 1354 h 1987"/>
                <a:gd name="T90" fmla="*/ 1646 w 1737"/>
                <a:gd name="T91" fmla="*/ 1279 h 1987"/>
                <a:gd name="T92" fmla="*/ 1681 w 1737"/>
                <a:gd name="T93" fmla="*/ 1197 h 1987"/>
                <a:gd name="T94" fmla="*/ 1699 w 1737"/>
                <a:gd name="T95" fmla="*/ 1138 h 1987"/>
                <a:gd name="T96" fmla="*/ 1721 w 1737"/>
                <a:gd name="T97" fmla="*/ 1043 h 1987"/>
                <a:gd name="T98" fmla="*/ 1734 w 1737"/>
                <a:gd name="T99" fmla="*/ 942 h 1987"/>
                <a:gd name="T100" fmla="*/ 1737 w 1737"/>
                <a:gd name="T101" fmla="*/ 868 h 1987"/>
                <a:gd name="T102" fmla="*/ 1732 w 1737"/>
                <a:gd name="T103" fmla="*/ 778 h 1987"/>
                <a:gd name="T104" fmla="*/ 1709 w 1737"/>
                <a:gd name="T105" fmla="*/ 651 h 1987"/>
                <a:gd name="T106" fmla="*/ 1668 w 1737"/>
                <a:gd name="T107" fmla="*/ 530 h 1987"/>
                <a:gd name="T108" fmla="*/ 1611 w 1737"/>
                <a:gd name="T109" fmla="*/ 418 h 1987"/>
                <a:gd name="T110" fmla="*/ 1538 w 1737"/>
                <a:gd name="T111" fmla="*/ 315 h 1987"/>
                <a:gd name="T112" fmla="*/ 1482 w 1737"/>
                <a:gd name="T113" fmla="*/ 254 h 1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37" h="1987">
                  <a:moveTo>
                    <a:pt x="1482" y="254"/>
                  </a:moveTo>
                  <a:lnTo>
                    <a:pt x="1482" y="254"/>
                  </a:lnTo>
                  <a:lnTo>
                    <a:pt x="1452" y="226"/>
                  </a:lnTo>
                  <a:lnTo>
                    <a:pt x="1420" y="198"/>
                  </a:lnTo>
                  <a:lnTo>
                    <a:pt x="1388" y="172"/>
                  </a:lnTo>
                  <a:lnTo>
                    <a:pt x="1353" y="149"/>
                  </a:lnTo>
                  <a:lnTo>
                    <a:pt x="1318" y="126"/>
                  </a:lnTo>
                  <a:lnTo>
                    <a:pt x="1281" y="105"/>
                  </a:lnTo>
                  <a:lnTo>
                    <a:pt x="1245" y="86"/>
                  </a:lnTo>
                  <a:lnTo>
                    <a:pt x="1205" y="69"/>
                  </a:lnTo>
                  <a:lnTo>
                    <a:pt x="1166" y="53"/>
                  </a:lnTo>
                  <a:lnTo>
                    <a:pt x="1125" y="39"/>
                  </a:lnTo>
                  <a:lnTo>
                    <a:pt x="1085" y="28"/>
                  </a:lnTo>
                  <a:lnTo>
                    <a:pt x="1043" y="18"/>
                  </a:lnTo>
                  <a:lnTo>
                    <a:pt x="999" y="10"/>
                  </a:lnTo>
                  <a:lnTo>
                    <a:pt x="956" y="4"/>
                  </a:lnTo>
                  <a:lnTo>
                    <a:pt x="912" y="1"/>
                  </a:lnTo>
                  <a:lnTo>
                    <a:pt x="867" y="0"/>
                  </a:lnTo>
                  <a:lnTo>
                    <a:pt x="867" y="0"/>
                  </a:lnTo>
                  <a:lnTo>
                    <a:pt x="823" y="1"/>
                  </a:lnTo>
                  <a:lnTo>
                    <a:pt x="779" y="4"/>
                  </a:lnTo>
                  <a:lnTo>
                    <a:pt x="736" y="10"/>
                  </a:lnTo>
                  <a:lnTo>
                    <a:pt x="692" y="18"/>
                  </a:lnTo>
                  <a:lnTo>
                    <a:pt x="650" y="28"/>
                  </a:lnTo>
                  <a:lnTo>
                    <a:pt x="610" y="39"/>
                  </a:lnTo>
                  <a:lnTo>
                    <a:pt x="569" y="53"/>
                  </a:lnTo>
                  <a:lnTo>
                    <a:pt x="530" y="69"/>
                  </a:lnTo>
                  <a:lnTo>
                    <a:pt x="492" y="86"/>
                  </a:lnTo>
                  <a:lnTo>
                    <a:pt x="454" y="105"/>
                  </a:lnTo>
                  <a:lnTo>
                    <a:pt x="417" y="126"/>
                  </a:lnTo>
                  <a:lnTo>
                    <a:pt x="382" y="149"/>
                  </a:lnTo>
                  <a:lnTo>
                    <a:pt x="347" y="172"/>
                  </a:lnTo>
                  <a:lnTo>
                    <a:pt x="315" y="199"/>
                  </a:lnTo>
                  <a:lnTo>
                    <a:pt x="284" y="226"/>
                  </a:lnTo>
                  <a:lnTo>
                    <a:pt x="253" y="255"/>
                  </a:lnTo>
                  <a:lnTo>
                    <a:pt x="253" y="255"/>
                  </a:lnTo>
                  <a:lnTo>
                    <a:pt x="225" y="285"/>
                  </a:lnTo>
                  <a:lnTo>
                    <a:pt x="197" y="317"/>
                  </a:lnTo>
                  <a:lnTo>
                    <a:pt x="172" y="349"/>
                  </a:lnTo>
                  <a:lnTo>
                    <a:pt x="147" y="383"/>
                  </a:lnTo>
                  <a:lnTo>
                    <a:pt x="124" y="419"/>
                  </a:lnTo>
                  <a:lnTo>
                    <a:pt x="103" y="454"/>
                  </a:lnTo>
                  <a:lnTo>
                    <a:pt x="85" y="492"/>
                  </a:lnTo>
                  <a:lnTo>
                    <a:pt x="67" y="531"/>
                  </a:lnTo>
                  <a:lnTo>
                    <a:pt x="52" y="571"/>
                  </a:lnTo>
                  <a:lnTo>
                    <a:pt x="39" y="611"/>
                  </a:lnTo>
                  <a:lnTo>
                    <a:pt x="26" y="652"/>
                  </a:lnTo>
                  <a:lnTo>
                    <a:pt x="16" y="694"/>
                  </a:lnTo>
                  <a:lnTo>
                    <a:pt x="9" y="737"/>
                  </a:lnTo>
                  <a:lnTo>
                    <a:pt x="4" y="781"/>
                  </a:lnTo>
                  <a:lnTo>
                    <a:pt x="0" y="824"/>
                  </a:lnTo>
                  <a:lnTo>
                    <a:pt x="0" y="869"/>
                  </a:lnTo>
                  <a:lnTo>
                    <a:pt x="0" y="869"/>
                  </a:lnTo>
                  <a:lnTo>
                    <a:pt x="0" y="904"/>
                  </a:lnTo>
                  <a:lnTo>
                    <a:pt x="1" y="938"/>
                  </a:lnTo>
                  <a:lnTo>
                    <a:pt x="4" y="972"/>
                  </a:lnTo>
                  <a:lnTo>
                    <a:pt x="7" y="1004"/>
                  </a:lnTo>
                  <a:lnTo>
                    <a:pt x="12" y="1036"/>
                  </a:lnTo>
                  <a:lnTo>
                    <a:pt x="18" y="1067"/>
                  </a:lnTo>
                  <a:lnTo>
                    <a:pt x="23" y="1098"/>
                  </a:lnTo>
                  <a:lnTo>
                    <a:pt x="31" y="1129"/>
                  </a:lnTo>
                  <a:lnTo>
                    <a:pt x="39" y="1158"/>
                  </a:lnTo>
                  <a:lnTo>
                    <a:pt x="47" y="1186"/>
                  </a:lnTo>
                  <a:lnTo>
                    <a:pt x="57" y="1214"/>
                  </a:lnTo>
                  <a:lnTo>
                    <a:pt x="68" y="1242"/>
                  </a:lnTo>
                  <a:lnTo>
                    <a:pt x="80" y="1269"/>
                  </a:lnTo>
                  <a:lnTo>
                    <a:pt x="91" y="1294"/>
                  </a:lnTo>
                  <a:lnTo>
                    <a:pt x="103" y="1321"/>
                  </a:lnTo>
                  <a:lnTo>
                    <a:pt x="116" y="1344"/>
                  </a:lnTo>
                  <a:lnTo>
                    <a:pt x="116" y="1344"/>
                  </a:lnTo>
                  <a:lnTo>
                    <a:pt x="144" y="1392"/>
                  </a:lnTo>
                  <a:lnTo>
                    <a:pt x="174" y="1436"/>
                  </a:lnTo>
                  <a:lnTo>
                    <a:pt x="204" y="1478"/>
                  </a:lnTo>
                  <a:lnTo>
                    <a:pt x="237" y="1518"/>
                  </a:lnTo>
                  <a:lnTo>
                    <a:pt x="270" y="1556"/>
                  </a:lnTo>
                  <a:lnTo>
                    <a:pt x="305" y="1591"/>
                  </a:lnTo>
                  <a:lnTo>
                    <a:pt x="340" y="1625"/>
                  </a:lnTo>
                  <a:lnTo>
                    <a:pt x="377" y="1656"/>
                  </a:lnTo>
                  <a:lnTo>
                    <a:pt x="377" y="1656"/>
                  </a:lnTo>
                  <a:lnTo>
                    <a:pt x="385" y="1667"/>
                  </a:lnTo>
                  <a:lnTo>
                    <a:pt x="396" y="1684"/>
                  </a:lnTo>
                  <a:lnTo>
                    <a:pt x="396" y="1684"/>
                  </a:lnTo>
                  <a:lnTo>
                    <a:pt x="419" y="1722"/>
                  </a:lnTo>
                  <a:lnTo>
                    <a:pt x="440" y="1765"/>
                  </a:lnTo>
                  <a:lnTo>
                    <a:pt x="440" y="1765"/>
                  </a:lnTo>
                  <a:lnTo>
                    <a:pt x="455" y="1800"/>
                  </a:lnTo>
                  <a:lnTo>
                    <a:pt x="468" y="1834"/>
                  </a:lnTo>
                  <a:lnTo>
                    <a:pt x="468" y="1919"/>
                  </a:lnTo>
                  <a:lnTo>
                    <a:pt x="468" y="1919"/>
                  </a:lnTo>
                  <a:lnTo>
                    <a:pt x="468" y="1926"/>
                  </a:lnTo>
                  <a:lnTo>
                    <a:pt x="469" y="1932"/>
                  </a:lnTo>
                  <a:lnTo>
                    <a:pt x="472" y="1939"/>
                  </a:lnTo>
                  <a:lnTo>
                    <a:pt x="475" y="1944"/>
                  </a:lnTo>
                  <a:lnTo>
                    <a:pt x="479" y="1951"/>
                  </a:lnTo>
                  <a:lnTo>
                    <a:pt x="485" y="1957"/>
                  </a:lnTo>
                  <a:lnTo>
                    <a:pt x="497" y="1967"/>
                  </a:lnTo>
                  <a:lnTo>
                    <a:pt x="513" y="1975"/>
                  </a:lnTo>
                  <a:lnTo>
                    <a:pt x="530" y="1981"/>
                  </a:lnTo>
                  <a:lnTo>
                    <a:pt x="549" y="1985"/>
                  </a:lnTo>
                  <a:lnTo>
                    <a:pt x="570" y="1987"/>
                  </a:lnTo>
                  <a:lnTo>
                    <a:pt x="1156" y="1987"/>
                  </a:lnTo>
                  <a:lnTo>
                    <a:pt x="1156" y="1987"/>
                  </a:lnTo>
                  <a:lnTo>
                    <a:pt x="1176" y="1985"/>
                  </a:lnTo>
                  <a:lnTo>
                    <a:pt x="1196" y="1981"/>
                  </a:lnTo>
                  <a:lnTo>
                    <a:pt x="1212" y="1975"/>
                  </a:lnTo>
                  <a:lnTo>
                    <a:pt x="1228" y="1967"/>
                  </a:lnTo>
                  <a:lnTo>
                    <a:pt x="1240" y="1957"/>
                  </a:lnTo>
                  <a:lnTo>
                    <a:pt x="1245" y="1951"/>
                  </a:lnTo>
                  <a:lnTo>
                    <a:pt x="1249" y="1944"/>
                  </a:lnTo>
                  <a:lnTo>
                    <a:pt x="1253" y="1939"/>
                  </a:lnTo>
                  <a:lnTo>
                    <a:pt x="1256" y="1932"/>
                  </a:lnTo>
                  <a:lnTo>
                    <a:pt x="1257" y="1926"/>
                  </a:lnTo>
                  <a:lnTo>
                    <a:pt x="1257" y="1919"/>
                  </a:lnTo>
                  <a:lnTo>
                    <a:pt x="1257" y="1831"/>
                  </a:lnTo>
                  <a:lnTo>
                    <a:pt x="1257" y="1831"/>
                  </a:lnTo>
                  <a:lnTo>
                    <a:pt x="1257" y="1831"/>
                  </a:lnTo>
                  <a:lnTo>
                    <a:pt x="1257" y="1831"/>
                  </a:lnTo>
                  <a:lnTo>
                    <a:pt x="1264" y="1810"/>
                  </a:lnTo>
                  <a:lnTo>
                    <a:pt x="1271" y="1789"/>
                  </a:lnTo>
                  <a:lnTo>
                    <a:pt x="1288" y="1748"/>
                  </a:lnTo>
                  <a:lnTo>
                    <a:pt x="1288" y="1748"/>
                  </a:lnTo>
                  <a:lnTo>
                    <a:pt x="1301" y="1723"/>
                  </a:lnTo>
                  <a:lnTo>
                    <a:pt x="1313" y="1699"/>
                  </a:lnTo>
                  <a:lnTo>
                    <a:pt x="1326" y="1677"/>
                  </a:lnTo>
                  <a:lnTo>
                    <a:pt x="1339" y="1657"/>
                  </a:lnTo>
                  <a:lnTo>
                    <a:pt x="1339" y="1657"/>
                  </a:lnTo>
                  <a:lnTo>
                    <a:pt x="1374" y="1626"/>
                  </a:lnTo>
                  <a:lnTo>
                    <a:pt x="1407" y="1593"/>
                  </a:lnTo>
                  <a:lnTo>
                    <a:pt x="1442" y="1559"/>
                  </a:lnTo>
                  <a:lnTo>
                    <a:pt x="1477" y="1523"/>
                  </a:lnTo>
                  <a:lnTo>
                    <a:pt x="1511" y="1483"/>
                  </a:lnTo>
                  <a:lnTo>
                    <a:pt x="1543" y="1443"/>
                  </a:lnTo>
                  <a:lnTo>
                    <a:pt x="1574" y="1401"/>
                  </a:lnTo>
                  <a:lnTo>
                    <a:pt x="1604" y="1354"/>
                  </a:lnTo>
                  <a:lnTo>
                    <a:pt x="1604" y="1354"/>
                  </a:lnTo>
                  <a:lnTo>
                    <a:pt x="1618" y="1330"/>
                  </a:lnTo>
                  <a:lnTo>
                    <a:pt x="1632" y="1305"/>
                  </a:lnTo>
                  <a:lnTo>
                    <a:pt x="1646" y="1279"/>
                  </a:lnTo>
                  <a:lnTo>
                    <a:pt x="1658" y="1252"/>
                  </a:lnTo>
                  <a:lnTo>
                    <a:pt x="1669" y="1225"/>
                  </a:lnTo>
                  <a:lnTo>
                    <a:pt x="1681" y="1197"/>
                  </a:lnTo>
                  <a:lnTo>
                    <a:pt x="1690" y="1168"/>
                  </a:lnTo>
                  <a:lnTo>
                    <a:pt x="1699" y="1138"/>
                  </a:lnTo>
                  <a:lnTo>
                    <a:pt x="1699" y="1138"/>
                  </a:lnTo>
                  <a:lnTo>
                    <a:pt x="1707" y="1108"/>
                  </a:lnTo>
                  <a:lnTo>
                    <a:pt x="1716" y="1075"/>
                  </a:lnTo>
                  <a:lnTo>
                    <a:pt x="1721" y="1043"/>
                  </a:lnTo>
                  <a:lnTo>
                    <a:pt x="1727" y="1011"/>
                  </a:lnTo>
                  <a:lnTo>
                    <a:pt x="1731" y="977"/>
                  </a:lnTo>
                  <a:lnTo>
                    <a:pt x="1734" y="942"/>
                  </a:lnTo>
                  <a:lnTo>
                    <a:pt x="1735" y="906"/>
                  </a:lnTo>
                  <a:lnTo>
                    <a:pt x="1737" y="869"/>
                  </a:lnTo>
                  <a:lnTo>
                    <a:pt x="1737" y="868"/>
                  </a:lnTo>
                  <a:lnTo>
                    <a:pt x="1737" y="868"/>
                  </a:lnTo>
                  <a:lnTo>
                    <a:pt x="1735" y="823"/>
                  </a:lnTo>
                  <a:lnTo>
                    <a:pt x="1732" y="778"/>
                  </a:lnTo>
                  <a:lnTo>
                    <a:pt x="1727" y="735"/>
                  </a:lnTo>
                  <a:lnTo>
                    <a:pt x="1718" y="693"/>
                  </a:lnTo>
                  <a:lnTo>
                    <a:pt x="1709" y="651"/>
                  </a:lnTo>
                  <a:lnTo>
                    <a:pt x="1697" y="610"/>
                  </a:lnTo>
                  <a:lnTo>
                    <a:pt x="1683" y="569"/>
                  </a:lnTo>
                  <a:lnTo>
                    <a:pt x="1668" y="530"/>
                  </a:lnTo>
                  <a:lnTo>
                    <a:pt x="1651" y="491"/>
                  </a:lnTo>
                  <a:lnTo>
                    <a:pt x="1632" y="454"/>
                  </a:lnTo>
                  <a:lnTo>
                    <a:pt x="1611" y="418"/>
                  </a:lnTo>
                  <a:lnTo>
                    <a:pt x="1588" y="383"/>
                  </a:lnTo>
                  <a:lnTo>
                    <a:pt x="1564" y="348"/>
                  </a:lnTo>
                  <a:lnTo>
                    <a:pt x="1538" y="315"/>
                  </a:lnTo>
                  <a:lnTo>
                    <a:pt x="1511" y="285"/>
                  </a:lnTo>
                  <a:lnTo>
                    <a:pt x="1482" y="254"/>
                  </a:lnTo>
                  <a:lnTo>
                    <a:pt x="1482" y="254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0" name="Freeform 24"/>
            <p:cNvSpPr>
              <a:spLocks/>
            </p:cNvSpPr>
            <p:nvPr userDrawn="1"/>
          </p:nvSpPr>
          <p:spPr bwMode="auto">
            <a:xfrm>
              <a:off x="5845460" y="1875990"/>
              <a:ext cx="317624" cy="3577174"/>
            </a:xfrm>
            <a:custGeom>
              <a:avLst/>
              <a:gdLst>
                <a:gd name="T0" fmla="*/ 642 w 698"/>
                <a:gd name="T1" fmla="*/ 4548 h 4548"/>
                <a:gd name="T2" fmla="*/ 621 w 698"/>
                <a:gd name="T3" fmla="*/ 4543 h 4548"/>
                <a:gd name="T4" fmla="*/ 603 w 698"/>
                <a:gd name="T5" fmla="*/ 4531 h 4548"/>
                <a:gd name="T6" fmla="*/ 591 w 698"/>
                <a:gd name="T7" fmla="*/ 4513 h 4548"/>
                <a:gd name="T8" fmla="*/ 586 w 698"/>
                <a:gd name="T9" fmla="*/ 4492 h 4548"/>
                <a:gd name="T10" fmla="*/ 450 w 698"/>
                <a:gd name="T11" fmla="*/ 3465 h 4548"/>
                <a:gd name="T12" fmla="*/ 439 w 698"/>
                <a:gd name="T13" fmla="*/ 3464 h 4548"/>
                <a:gd name="T14" fmla="*/ 419 w 698"/>
                <a:gd name="T15" fmla="*/ 3456 h 4548"/>
                <a:gd name="T16" fmla="*/ 404 w 698"/>
                <a:gd name="T17" fmla="*/ 3442 h 4548"/>
                <a:gd name="T18" fmla="*/ 395 w 698"/>
                <a:gd name="T19" fmla="*/ 3420 h 4548"/>
                <a:gd name="T20" fmla="*/ 394 w 698"/>
                <a:gd name="T21" fmla="*/ 1556 h 4548"/>
                <a:gd name="T22" fmla="*/ 56 w 698"/>
                <a:gd name="T23" fmla="*/ 1556 h 4548"/>
                <a:gd name="T24" fmla="*/ 35 w 698"/>
                <a:gd name="T25" fmla="*/ 1552 h 4548"/>
                <a:gd name="T26" fmla="*/ 17 w 698"/>
                <a:gd name="T27" fmla="*/ 1539 h 4548"/>
                <a:gd name="T28" fmla="*/ 4 w 698"/>
                <a:gd name="T29" fmla="*/ 1522 h 4548"/>
                <a:gd name="T30" fmla="*/ 0 w 698"/>
                <a:gd name="T31" fmla="*/ 1500 h 4548"/>
                <a:gd name="T32" fmla="*/ 0 w 698"/>
                <a:gd name="T33" fmla="*/ 56 h 4548"/>
                <a:gd name="T34" fmla="*/ 4 w 698"/>
                <a:gd name="T35" fmla="*/ 35 h 4548"/>
                <a:gd name="T36" fmla="*/ 17 w 698"/>
                <a:gd name="T37" fmla="*/ 17 h 4548"/>
                <a:gd name="T38" fmla="*/ 35 w 698"/>
                <a:gd name="T39" fmla="*/ 5 h 4548"/>
                <a:gd name="T40" fmla="*/ 56 w 698"/>
                <a:gd name="T41" fmla="*/ 0 h 4548"/>
                <a:gd name="T42" fmla="*/ 67 w 698"/>
                <a:gd name="T43" fmla="*/ 1 h 4548"/>
                <a:gd name="T44" fmla="*/ 87 w 698"/>
                <a:gd name="T45" fmla="*/ 10 h 4548"/>
                <a:gd name="T46" fmla="*/ 102 w 698"/>
                <a:gd name="T47" fmla="*/ 25 h 4548"/>
                <a:gd name="T48" fmla="*/ 111 w 698"/>
                <a:gd name="T49" fmla="*/ 45 h 4548"/>
                <a:gd name="T50" fmla="*/ 112 w 698"/>
                <a:gd name="T51" fmla="*/ 1444 h 4548"/>
                <a:gd name="T52" fmla="*/ 450 w 698"/>
                <a:gd name="T53" fmla="*/ 1444 h 4548"/>
                <a:gd name="T54" fmla="*/ 472 w 698"/>
                <a:gd name="T55" fmla="*/ 1448 h 4548"/>
                <a:gd name="T56" fmla="*/ 490 w 698"/>
                <a:gd name="T57" fmla="*/ 1461 h 4548"/>
                <a:gd name="T58" fmla="*/ 502 w 698"/>
                <a:gd name="T59" fmla="*/ 1479 h 4548"/>
                <a:gd name="T60" fmla="*/ 506 w 698"/>
                <a:gd name="T61" fmla="*/ 1500 h 4548"/>
                <a:gd name="T62" fmla="*/ 642 w 698"/>
                <a:gd name="T63" fmla="*/ 3353 h 4548"/>
                <a:gd name="T64" fmla="*/ 653 w 698"/>
                <a:gd name="T65" fmla="*/ 3355 h 4548"/>
                <a:gd name="T66" fmla="*/ 674 w 698"/>
                <a:gd name="T67" fmla="*/ 3363 h 4548"/>
                <a:gd name="T68" fmla="*/ 688 w 698"/>
                <a:gd name="T69" fmla="*/ 3378 h 4548"/>
                <a:gd name="T70" fmla="*/ 697 w 698"/>
                <a:gd name="T71" fmla="*/ 3398 h 4548"/>
                <a:gd name="T72" fmla="*/ 698 w 698"/>
                <a:gd name="T73" fmla="*/ 4492 h 4548"/>
                <a:gd name="T74" fmla="*/ 697 w 698"/>
                <a:gd name="T75" fmla="*/ 4503 h 4548"/>
                <a:gd name="T76" fmla="*/ 688 w 698"/>
                <a:gd name="T77" fmla="*/ 4522 h 4548"/>
                <a:gd name="T78" fmla="*/ 674 w 698"/>
                <a:gd name="T79" fmla="*/ 4538 h 4548"/>
                <a:gd name="T80" fmla="*/ 653 w 698"/>
                <a:gd name="T81" fmla="*/ 4546 h 4548"/>
                <a:gd name="T82" fmla="*/ 642 w 698"/>
                <a:gd name="T83" fmla="*/ 4548 h 4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8" h="4548">
                  <a:moveTo>
                    <a:pt x="642" y="4548"/>
                  </a:moveTo>
                  <a:lnTo>
                    <a:pt x="642" y="4548"/>
                  </a:lnTo>
                  <a:lnTo>
                    <a:pt x="631" y="4546"/>
                  </a:lnTo>
                  <a:lnTo>
                    <a:pt x="621" y="4543"/>
                  </a:lnTo>
                  <a:lnTo>
                    <a:pt x="611" y="4538"/>
                  </a:lnTo>
                  <a:lnTo>
                    <a:pt x="603" y="4531"/>
                  </a:lnTo>
                  <a:lnTo>
                    <a:pt x="596" y="4522"/>
                  </a:lnTo>
                  <a:lnTo>
                    <a:pt x="591" y="4513"/>
                  </a:lnTo>
                  <a:lnTo>
                    <a:pt x="587" y="4503"/>
                  </a:lnTo>
                  <a:lnTo>
                    <a:pt x="586" y="4492"/>
                  </a:lnTo>
                  <a:lnTo>
                    <a:pt x="586" y="3465"/>
                  </a:lnTo>
                  <a:lnTo>
                    <a:pt x="450" y="3465"/>
                  </a:lnTo>
                  <a:lnTo>
                    <a:pt x="450" y="3465"/>
                  </a:lnTo>
                  <a:lnTo>
                    <a:pt x="439" y="3464"/>
                  </a:lnTo>
                  <a:lnTo>
                    <a:pt x="429" y="3461"/>
                  </a:lnTo>
                  <a:lnTo>
                    <a:pt x="419" y="3456"/>
                  </a:lnTo>
                  <a:lnTo>
                    <a:pt x="411" y="3449"/>
                  </a:lnTo>
                  <a:lnTo>
                    <a:pt x="404" y="3442"/>
                  </a:lnTo>
                  <a:lnTo>
                    <a:pt x="398" y="3432"/>
                  </a:lnTo>
                  <a:lnTo>
                    <a:pt x="395" y="3420"/>
                  </a:lnTo>
                  <a:lnTo>
                    <a:pt x="394" y="3409"/>
                  </a:lnTo>
                  <a:lnTo>
                    <a:pt x="394" y="1556"/>
                  </a:lnTo>
                  <a:lnTo>
                    <a:pt x="56" y="1556"/>
                  </a:lnTo>
                  <a:lnTo>
                    <a:pt x="56" y="1556"/>
                  </a:lnTo>
                  <a:lnTo>
                    <a:pt x="45" y="1555"/>
                  </a:lnTo>
                  <a:lnTo>
                    <a:pt x="35" y="1552"/>
                  </a:lnTo>
                  <a:lnTo>
                    <a:pt x="25" y="1546"/>
                  </a:lnTo>
                  <a:lnTo>
                    <a:pt x="17" y="1539"/>
                  </a:lnTo>
                  <a:lnTo>
                    <a:pt x="10" y="1532"/>
                  </a:lnTo>
                  <a:lnTo>
                    <a:pt x="4" y="1522"/>
                  </a:lnTo>
                  <a:lnTo>
                    <a:pt x="1" y="1511"/>
                  </a:lnTo>
                  <a:lnTo>
                    <a:pt x="0" y="150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45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7" y="17"/>
                  </a:lnTo>
                  <a:lnTo>
                    <a:pt x="25" y="10"/>
                  </a:lnTo>
                  <a:lnTo>
                    <a:pt x="35" y="5"/>
                  </a:lnTo>
                  <a:lnTo>
                    <a:pt x="45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7" y="1"/>
                  </a:lnTo>
                  <a:lnTo>
                    <a:pt x="78" y="5"/>
                  </a:lnTo>
                  <a:lnTo>
                    <a:pt x="87" y="10"/>
                  </a:lnTo>
                  <a:lnTo>
                    <a:pt x="95" y="17"/>
                  </a:lnTo>
                  <a:lnTo>
                    <a:pt x="102" y="25"/>
                  </a:lnTo>
                  <a:lnTo>
                    <a:pt x="108" y="35"/>
                  </a:lnTo>
                  <a:lnTo>
                    <a:pt x="111" y="45"/>
                  </a:lnTo>
                  <a:lnTo>
                    <a:pt x="112" y="56"/>
                  </a:lnTo>
                  <a:lnTo>
                    <a:pt x="112" y="1444"/>
                  </a:lnTo>
                  <a:lnTo>
                    <a:pt x="450" y="1444"/>
                  </a:lnTo>
                  <a:lnTo>
                    <a:pt x="450" y="1444"/>
                  </a:lnTo>
                  <a:lnTo>
                    <a:pt x="461" y="1445"/>
                  </a:lnTo>
                  <a:lnTo>
                    <a:pt x="472" y="1448"/>
                  </a:lnTo>
                  <a:lnTo>
                    <a:pt x="482" y="1454"/>
                  </a:lnTo>
                  <a:lnTo>
                    <a:pt x="490" y="1461"/>
                  </a:lnTo>
                  <a:lnTo>
                    <a:pt x="496" y="1469"/>
                  </a:lnTo>
                  <a:lnTo>
                    <a:pt x="502" y="1479"/>
                  </a:lnTo>
                  <a:lnTo>
                    <a:pt x="505" y="1489"/>
                  </a:lnTo>
                  <a:lnTo>
                    <a:pt x="506" y="1500"/>
                  </a:lnTo>
                  <a:lnTo>
                    <a:pt x="506" y="3353"/>
                  </a:lnTo>
                  <a:lnTo>
                    <a:pt x="642" y="3353"/>
                  </a:lnTo>
                  <a:lnTo>
                    <a:pt x="642" y="3353"/>
                  </a:lnTo>
                  <a:lnTo>
                    <a:pt x="653" y="3355"/>
                  </a:lnTo>
                  <a:lnTo>
                    <a:pt x="664" y="3357"/>
                  </a:lnTo>
                  <a:lnTo>
                    <a:pt x="674" y="3363"/>
                  </a:lnTo>
                  <a:lnTo>
                    <a:pt x="683" y="3370"/>
                  </a:lnTo>
                  <a:lnTo>
                    <a:pt x="688" y="3378"/>
                  </a:lnTo>
                  <a:lnTo>
                    <a:pt x="694" y="3388"/>
                  </a:lnTo>
                  <a:lnTo>
                    <a:pt x="697" y="3398"/>
                  </a:lnTo>
                  <a:lnTo>
                    <a:pt x="698" y="3409"/>
                  </a:lnTo>
                  <a:lnTo>
                    <a:pt x="698" y="4492"/>
                  </a:lnTo>
                  <a:lnTo>
                    <a:pt x="698" y="4492"/>
                  </a:lnTo>
                  <a:lnTo>
                    <a:pt x="697" y="4503"/>
                  </a:lnTo>
                  <a:lnTo>
                    <a:pt x="694" y="4513"/>
                  </a:lnTo>
                  <a:lnTo>
                    <a:pt x="688" y="4522"/>
                  </a:lnTo>
                  <a:lnTo>
                    <a:pt x="683" y="4531"/>
                  </a:lnTo>
                  <a:lnTo>
                    <a:pt x="674" y="4538"/>
                  </a:lnTo>
                  <a:lnTo>
                    <a:pt x="664" y="4543"/>
                  </a:lnTo>
                  <a:lnTo>
                    <a:pt x="653" y="4546"/>
                  </a:lnTo>
                  <a:lnTo>
                    <a:pt x="642" y="4548"/>
                  </a:lnTo>
                  <a:lnTo>
                    <a:pt x="642" y="4548"/>
                  </a:lnTo>
                  <a:close/>
                </a:path>
              </a:pathLst>
            </a:custGeom>
            <a:solidFill>
              <a:srgbClr val="4F7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1" name="Freeform 19"/>
            <p:cNvSpPr>
              <a:spLocks/>
            </p:cNvSpPr>
            <p:nvPr userDrawn="1"/>
          </p:nvSpPr>
          <p:spPr bwMode="auto">
            <a:xfrm>
              <a:off x="6641794" y="4062240"/>
              <a:ext cx="303062" cy="57714"/>
            </a:xfrm>
            <a:custGeom>
              <a:avLst/>
              <a:gdLst>
                <a:gd name="T0" fmla="*/ 666 w 666"/>
                <a:gd name="T1" fmla="*/ 66 h 107"/>
                <a:gd name="T2" fmla="*/ 666 w 666"/>
                <a:gd name="T3" fmla="*/ 66 h 107"/>
                <a:gd name="T4" fmla="*/ 666 w 666"/>
                <a:gd name="T5" fmla="*/ 70 h 107"/>
                <a:gd name="T6" fmla="*/ 665 w 666"/>
                <a:gd name="T7" fmla="*/ 74 h 107"/>
                <a:gd name="T8" fmla="*/ 659 w 666"/>
                <a:gd name="T9" fmla="*/ 83 h 107"/>
                <a:gd name="T10" fmla="*/ 652 w 666"/>
                <a:gd name="T11" fmla="*/ 88 h 107"/>
                <a:gd name="T12" fmla="*/ 641 w 666"/>
                <a:gd name="T13" fmla="*/ 95 h 107"/>
                <a:gd name="T14" fmla="*/ 629 w 666"/>
                <a:gd name="T15" fmla="*/ 100 h 107"/>
                <a:gd name="T16" fmla="*/ 615 w 666"/>
                <a:gd name="T17" fmla="*/ 104 h 107"/>
                <a:gd name="T18" fmla="*/ 598 w 666"/>
                <a:gd name="T19" fmla="*/ 105 h 107"/>
                <a:gd name="T20" fmla="*/ 581 w 666"/>
                <a:gd name="T21" fmla="*/ 107 h 107"/>
                <a:gd name="T22" fmla="*/ 86 w 666"/>
                <a:gd name="T23" fmla="*/ 107 h 107"/>
                <a:gd name="T24" fmla="*/ 86 w 666"/>
                <a:gd name="T25" fmla="*/ 107 h 107"/>
                <a:gd name="T26" fmla="*/ 68 w 666"/>
                <a:gd name="T27" fmla="*/ 105 h 107"/>
                <a:gd name="T28" fmla="*/ 52 w 666"/>
                <a:gd name="T29" fmla="*/ 104 h 107"/>
                <a:gd name="T30" fmla="*/ 38 w 666"/>
                <a:gd name="T31" fmla="*/ 100 h 107"/>
                <a:gd name="T32" fmla="*/ 24 w 666"/>
                <a:gd name="T33" fmla="*/ 95 h 107"/>
                <a:gd name="T34" fmla="*/ 14 w 666"/>
                <a:gd name="T35" fmla="*/ 88 h 107"/>
                <a:gd name="T36" fmla="*/ 6 w 666"/>
                <a:gd name="T37" fmla="*/ 83 h 107"/>
                <a:gd name="T38" fmla="*/ 2 w 666"/>
                <a:gd name="T39" fmla="*/ 74 h 107"/>
                <a:gd name="T40" fmla="*/ 0 w 666"/>
                <a:gd name="T41" fmla="*/ 70 h 107"/>
                <a:gd name="T42" fmla="*/ 0 w 666"/>
                <a:gd name="T43" fmla="*/ 66 h 107"/>
                <a:gd name="T44" fmla="*/ 0 w 666"/>
                <a:gd name="T45" fmla="*/ 41 h 107"/>
                <a:gd name="T46" fmla="*/ 0 w 666"/>
                <a:gd name="T47" fmla="*/ 41 h 107"/>
                <a:gd name="T48" fmla="*/ 0 w 666"/>
                <a:gd name="T49" fmla="*/ 36 h 107"/>
                <a:gd name="T50" fmla="*/ 2 w 666"/>
                <a:gd name="T51" fmla="*/ 32 h 107"/>
                <a:gd name="T52" fmla="*/ 6 w 666"/>
                <a:gd name="T53" fmla="*/ 24 h 107"/>
                <a:gd name="T54" fmla="*/ 14 w 666"/>
                <a:gd name="T55" fmla="*/ 18 h 107"/>
                <a:gd name="T56" fmla="*/ 24 w 666"/>
                <a:gd name="T57" fmla="*/ 11 h 107"/>
                <a:gd name="T58" fmla="*/ 38 w 666"/>
                <a:gd name="T59" fmla="*/ 7 h 107"/>
                <a:gd name="T60" fmla="*/ 52 w 666"/>
                <a:gd name="T61" fmla="*/ 3 h 107"/>
                <a:gd name="T62" fmla="*/ 68 w 666"/>
                <a:gd name="T63" fmla="*/ 1 h 107"/>
                <a:gd name="T64" fmla="*/ 86 w 666"/>
                <a:gd name="T65" fmla="*/ 0 h 107"/>
                <a:gd name="T66" fmla="*/ 581 w 666"/>
                <a:gd name="T67" fmla="*/ 0 h 107"/>
                <a:gd name="T68" fmla="*/ 581 w 666"/>
                <a:gd name="T69" fmla="*/ 0 h 107"/>
                <a:gd name="T70" fmla="*/ 598 w 666"/>
                <a:gd name="T71" fmla="*/ 1 h 107"/>
                <a:gd name="T72" fmla="*/ 615 w 666"/>
                <a:gd name="T73" fmla="*/ 3 h 107"/>
                <a:gd name="T74" fmla="*/ 629 w 666"/>
                <a:gd name="T75" fmla="*/ 7 h 107"/>
                <a:gd name="T76" fmla="*/ 641 w 666"/>
                <a:gd name="T77" fmla="*/ 11 h 107"/>
                <a:gd name="T78" fmla="*/ 652 w 666"/>
                <a:gd name="T79" fmla="*/ 18 h 107"/>
                <a:gd name="T80" fmla="*/ 659 w 666"/>
                <a:gd name="T81" fmla="*/ 24 h 107"/>
                <a:gd name="T82" fmla="*/ 665 w 666"/>
                <a:gd name="T83" fmla="*/ 32 h 107"/>
                <a:gd name="T84" fmla="*/ 666 w 666"/>
                <a:gd name="T85" fmla="*/ 36 h 107"/>
                <a:gd name="T86" fmla="*/ 666 w 666"/>
                <a:gd name="T87" fmla="*/ 41 h 107"/>
                <a:gd name="T88" fmla="*/ 666 w 666"/>
                <a:gd name="T89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6" h="107">
                  <a:moveTo>
                    <a:pt x="666" y="66"/>
                  </a:moveTo>
                  <a:lnTo>
                    <a:pt x="666" y="66"/>
                  </a:lnTo>
                  <a:lnTo>
                    <a:pt x="666" y="70"/>
                  </a:lnTo>
                  <a:lnTo>
                    <a:pt x="665" y="74"/>
                  </a:lnTo>
                  <a:lnTo>
                    <a:pt x="659" y="83"/>
                  </a:lnTo>
                  <a:lnTo>
                    <a:pt x="652" y="88"/>
                  </a:lnTo>
                  <a:lnTo>
                    <a:pt x="641" y="95"/>
                  </a:lnTo>
                  <a:lnTo>
                    <a:pt x="629" y="100"/>
                  </a:lnTo>
                  <a:lnTo>
                    <a:pt x="615" y="104"/>
                  </a:lnTo>
                  <a:lnTo>
                    <a:pt x="598" y="105"/>
                  </a:lnTo>
                  <a:lnTo>
                    <a:pt x="581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68" y="105"/>
                  </a:lnTo>
                  <a:lnTo>
                    <a:pt x="52" y="104"/>
                  </a:lnTo>
                  <a:lnTo>
                    <a:pt x="38" y="100"/>
                  </a:lnTo>
                  <a:lnTo>
                    <a:pt x="24" y="95"/>
                  </a:lnTo>
                  <a:lnTo>
                    <a:pt x="14" y="88"/>
                  </a:lnTo>
                  <a:lnTo>
                    <a:pt x="6" y="83"/>
                  </a:lnTo>
                  <a:lnTo>
                    <a:pt x="2" y="74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6" y="24"/>
                  </a:lnTo>
                  <a:lnTo>
                    <a:pt x="14" y="18"/>
                  </a:lnTo>
                  <a:lnTo>
                    <a:pt x="24" y="11"/>
                  </a:lnTo>
                  <a:lnTo>
                    <a:pt x="38" y="7"/>
                  </a:lnTo>
                  <a:lnTo>
                    <a:pt x="52" y="3"/>
                  </a:lnTo>
                  <a:lnTo>
                    <a:pt x="68" y="1"/>
                  </a:lnTo>
                  <a:lnTo>
                    <a:pt x="86" y="0"/>
                  </a:lnTo>
                  <a:lnTo>
                    <a:pt x="581" y="0"/>
                  </a:lnTo>
                  <a:lnTo>
                    <a:pt x="581" y="0"/>
                  </a:lnTo>
                  <a:lnTo>
                    <a:pt x="598" y="1"/>
                  </a:lnTo>
                  <a:lnTo>
                    <a:pt x="615" y="3"/>
                  </a:lnTo>
                  <a:lnTo>
                    <a:pt x="629" y="7"/>
                  </a:lnTo>
                  <a:lnTo>
                    <a:pt x="641" y="11"/>
                  </a:lnTo>
                  <a:lnTo>
                    <a:pt x="652" y="18"/>
                  </a:lnTo>
                  <a:lnTo>
                    <a:pt x="659" y="24"/>
                  </a:lnTo>
                  <a:lnTo>
                    <a:pt x="665" y="32"/>
                  </a:lnTo>
                  <a:lnTo>
                    <a:pt x="666" y="36"/>
                  </a:lnTo>
                  <a:lnTo>
                    <a:pt x="666" y="41"/>
                  </a:lnTo>
                  <a:lnTo>
                    <a:pt x="666" y="66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2" name="Freeform 20"/>
            <p:cNvSpPr>
              <a:spLocks/>
            </p:cNvSpPr>
            <p:nvPr userDrawn="1"/>
          </p:nvSpPr>
          <p:spPr bwMode="auto">
            <a:xfrm>
              <a:off x="6641794" y="4139555"/>
              <a:ext cx="303062" cy="57714"/>
            </a:xfrm>
            <a:custGeom>
              <a:avLst/>
              <a:gdLst>
                <a:gd name="T0" fmla="*/ 666 w 666"/>
                <a:gd name="T1" fmla="*/ 65 h 106"/>
                <a:gd name="T2" fmla="*/ 666 w 666"/>
                <a:gd name="T3" fmla="*/ 65 h 106"/>
                <a:gd name="T4" fmla="*/ 666 w 666"/>
                <a:gd name="T5" fmla="*/ 70 h 106"/>
                <a:gd name="T6" fmla="*/ 665 w 666"/>
                <a:gd name="T7" fmla="*/ 74 h 106"/>
                <a:gd name="T8" fmla="*/ 659 w 666"/>
                <a:gd name="T9" fmla="*/ 82 h 106"/>
                <a:gd name="T10" fmla="*/ 652 w 666"/>
                <a:gd name="T11" fmla="*/ 89 h 106"/>
                <a:gd name="T12" fmla="*/ 641 w 666"/>
                <a:gd name="T13" fmla="*/ 95 h 106"/>
                <a:gd name="T14" fmla="*/ 629 w 666"/>
                <a:gd name="T15" fmla="*/ 99 h 106"/>
                <a:gd name="T16" fmla="*/ 615 w 666"/>
                <a:gd name="T17" fmla="*/ 103 h 106"/>
                <a:gd name="T18" fmla="*/ 598 w 666"/>
                <a:gd name="T19" fmla="*/ 106 h 106"/>
                <a:gd name="T20" fmla="*/ 581 w 666"/>
                <a:gd name="T21" fmla="*/ 106 h 106"/>
                <a:gd name="T22" fmla="*/ 86 w 666"/>
                <a:gd name="T23" fmla="*/ 106 h 106"/>
                <a:gd name="T24" fmla="*/ 86 w 666"/>
                <a:gd name="T25" fmla="*/ 106 h 106"/>
                <a:gd name="T26" fmla="*/ 68 w 666"/>
                <a:gd name="T27" fmla="*/ 106 h 106"/>
                <a:gd name="T28" fmla="*/ 52 w 666"/>
                <a:gd name="T29" fmla="*/ 103 h 106"/>
                <a:gd name="T30" fmla="*/ 38 w 666"/>
                <a:gd name="T31" fmla="*/ 99 h 106"/>
                <a:gd name="T32" fmla="*/ 24 w 666"/>
                <a:gd name="T33" fmla="*/ 95 h 106"/>
                <a:gd name="T34" fmla="*/ 14 w 666"/>
                <a:gd name="T35" fmla="*/ 89 h 106"/>
                <a:gd name="T36" fmla="*/ 6 w 666"/>
                <a:gd name="T37" fmla="*/ 82 h 106"/>
                <a:gd name="T38" fmla="*/ 2 w 666"/>
                <a:gd name="T39" fmla="*/ 74 h 106"/>
                <a:gd name="T40" fmla="*/ 0 w 666"/>
                <a:gd name="T41" fmla="*/ 70 h 106"/>
                <a:gd name="T42" fmla="*/ 0 w 666"/>
                <a:gd name="T43" fmla="*/ 65 h 106"/>
                <a:gd name="T44" fmla="*/ 0 w 666"/>
                <a:gd name="T45" fmla="*/ 40 h 106"/>
                <a:gd name="T46" fmla="*/ 0 w 666"/>
                <a:gd name="T47" fmla="*/ 40 h 106"/>
                <a:gd name="T48" fmla="*/ 0 w 666"/>
                <a:gd name="T49" fmla="*/ 36 h 106"/>
                <a:gd name="T50" fmla="*/ 2 w 666"/>
                <a:gd name="T51" fmla="*/ 32 h 106"/>
                <a:gd name="T52" fmla="*/ 6 w 666"/>
                <a:gd name="T53" fmla="*/ 25 h 106"/>
                <a:gd name="T54" fmla="*/ 14 w 666"/>
                <a:gd name="T55" fmla="*/ 18 h 106"/>
                <a:gd name="T56" fmla="*/ 24 w 666"/>
                <a:gd name="T57" fmla="*/ 12 h 106"/>
                <a:gd name="T58" fmla="*/ 38 w 666"/>
                <a:gd name="T59" fmla="*/ 7 h 106"/>
                <a:gd name="T60" fmla="*/ 52 w 666"/>
                <a:gd name="T61" fmla="*/ 2 h 106"/>
                <a:gd name="T62" fmla="*/ 68 w 666"/>
                <a:gd name="T63" fmla="*/ 1 h 106"/>
                <a:gd name="T64" fmla="*/ 86 w 666"/>
                <a:gd name="T65" fmla="*/ 0 h 106"/>
                <a:gd name="T66" fmla="*/ 581 w 666"/>
                <a:gd name="T67" fmla="*/ 0 h 106"/>
                <a:gd name="T68" fmla="*/ 581 w 666"/>
                <a:gd name="T69" fmla="*/ 0 h 106"/>
                <a:gd name="T70" fmla="*/ 598 w 666"/>
                <a:gd name="T71" fmla="*/ 1 h 106"/>
                <a:gd name="T72" fmla="*/ 615 w 666"/>
                <a:gd name="T73" fmla="*/ 2 h 106"/>
                <a:gd name="T74" fmla="*/ 629 w 666"/>
                <a:gd name="T75" fmla="*/ 7 h 106"/>
                <a:gd name="T76" fmla="*/ 641 w 666"/>
                <a:gd name="T77" fmla="*/ 12 h 106"/>
                <a:gd name="T78" fmla="*/ 652 w 666"/>
                <a:gd name="T79" fmla="*/ 18 h 106"/>
                <a:gd name="T80" fmla="*/ 659 w 666"/>
                <a:gd name="T81" fmla="*/ 25 h 106"/>
                <a:gd name="T82" fmla="*/ 665 w 666"/>
                <a:gd name="T83" fmla="*/ 32 h 106"/>
                <a:gd name="T84" fmla="*/ 666 w 666"/>
                <a:gd name="T85" fmla="*/ 36 h 106"/>
                <a:gd name="T86" fmla="*/ 666 w 666"/>
                <a:gd name="T87" fmla="*/ 40 h 106"/>
                <a:gd name="T88" fmla="*/ 666 w 666"/>
                <a:gd name="T89" fmla="*/ 6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6" h="106">
                  <a:moveTo>
                    <a:pt x="666" y="65"/>
                  </a:moveTo>
                  <a:lnTo>
                    <a:pt x="666" y="65"/>
                  </a:lnTo>
                  <a:lnTo>
                    <a:pt x="666" y="70"/>
                  </a:lnTo>
                  <a:lnTo>
                    <a:pt x="665" y="74"/>
                  </a:lnTo>
                  <a:lnTo>
                    <a:pt x="659" y="82"/>
                  </a:lnTo>
                  <a:lnTo>
                    <a:pt x="652" y="89"/>
                  </a:lnTo>
                  <a:lnTo>
                    <a:pt x="641" y="95"/>
                  </a:lnTo>
                  <a:lnTo>
                    <a:pt x="629" y="99"/>
                  </a:lnTo>
                  <a:lnTo>
                    <a:pt x="615" y="103"/>
                  </a:lnTo>
                  <a:lnTo>
                    <a:pt x="598" y="106"/>
                  </a:lnTo>
                  <a:lnTo>
                    <a:pt x="581" y="106"/>
                  </a:lnTo>
                  <a:lnTo>
                    <a:pt x="86" y="106"/>
                  </a:lnTo>
                  <a:lnTo>
                    <a:pt x="86" y="106"/>
                  </a:lnTo>
                  <a:lnTo>
                    <a:pt x="68" y="106"/>
                  </a:lnTo>
                  <a:lnTo>
                    <a:pt x="52" y="103"/>
                  </a:lnTo>
                  <a:lnTo>
                    <a:pt x="38" y="99"/>
                  </a:lnTo>
                  <a:lnTo>
                    <a:pt x="24" y="95"/>
                  </a:lnTo>
                  <a:lnTo>
                    <a:pt x="14" y="89"/>
                  </a:lnTo>
                  <a:lnTo>
                    <a:pt x="6" y="82"/>
                  </a:lnTo>
                  <a:lnTo>
                    <a:pt x="2" y="74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6" y="25"/>
                  </a:lnTo>
                  <a:lnTo>
                    <a:pt x="14" y="18"/>
                  </a:lnTo>
                  <a:lnTo>
                    <a:pt x="24" y="12"/>
                  </a:lnTo>
                  <a:lnTo>
                    <a:pt x="38" y="7"/>
                  </a:lnTo>
                  <a:lnTo>
                    <a:pt x="52" y="2"/>
                  </a:lnTo>
                  <a:lnTo>
                    <a:pt x="68" y="1"/>
                  </a:lnTo>
                  <a:lnTo>
                    <a:pt x="86" y="0"/>
                  </a:lnTo>
                  <a:lnTo>
                    <a:pt x="581" y="0"/>
                  </a:lnTo>
                  <a:lnTo>
                    <a:pt x="581" y="0"/>
                  </a:lnTo>
                  <a:lnTo>
                    <a:pt x="598" y="1"/>
                  </a:lnTo>
                  <a:lnTo>
                    <a:pt x="615" y="2"/>
                  </a:lnTo>
                  <a:lnTo>
                    <a:pt x="629" y="7"/>
                  </a:lnTo>
                  <a:lnTo>
                    <a:pt x="641" y="12"/>
                  </a:lnTo>
                  <a:lnTo>
                    <a:pt x="652" y="18"/>
                  </a:lnTo>
                  <a:lnTo>
                    <a:pt x="659" y="25"/>
                  </a:lnTo>
                  <a:lnTo>
                    <a:pt x="665" y="32"/>
                  </a:lnTo>
                  <a:lnTo>
                    <a:pt x="666" y="36"/>
                  </a:lnTo>
                  <a:lnTo>
                    <a:pt x="666" y="40"/>
                  </a:lnTo>
                  <a:lnTo>
                    <a:pt x="666" y="65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3" name="Freeform 21"/>
            <p:cNvSpPr>
              <a:spLocks/>
            </p:cNvSpPr>
            <p:nvPr userDrawn="1"/>
          </p:nvSpPr>
          <p:spPr bwMode="auto">
            <a:xfrm>
              <a:off x="6692760" y="4214692"/>
              <a:ext cx="200221" cy="78404"/>
            </a:xfrm>
            <a:custGeom>
              <a:avLst/>
              <a:gdLst>
                <a:gd name="T0" fmla="*/ 440 w 440"/>
                <a:gd name="T1" fmla="*/ 93 h 143"/>
                <a:gd name="T2" fmla="*/ 440 w 440"/>
                <a:gd name="T3" fmla="*/ 93 h 143"/>
                <a:gd name="T4" fmla="*/ 440 w 440"/>
                <a:gd name="T5" fmla="*/ 103 h 143"/>
                <a:gd name="T6" fmla="*/ 436 w 440"/>
                <a:gd name="T7" fmla="*/ 113 h 143"/>
                <a:gd name="T8" fmla="*/ 430 w 440"/>
                <a:gd name="T9" fmla="*/ 121 h 143"/>
                <a:gd name="T10" fmla="*/ 423 w 440"/>
                <a:gd name="T11" fmla="*/ 128 h 143"/>
                <a:gd name="T12" fmla="*/ 415 w 440"/>
                <a:gd name="T13" fmla="*/ 135 h 143"/>
                <a:gd name="T14" fmla="*/ 403 w 440"/>
                <a:gd name="T15" fmla="*/ 139 h 143"/>
                <a:gd name="T16" fmla="*/ 392 w 440"/>
                <a:gd name="T17" fmla="*/ 142 h 143"/>
                <a:gd name="T18" fmla="*/ 381 w 440"/>
                <a:gd name="T19" fmla="*/ 143 h 143"/>
                <a:gd name="T20" fmla="*/ 60 w 440"/>
                <a:gd name="T21" fmla="*/ 143 h 143"/>
                <a:gd name="T22" fmla="*/ 60 w 440"/>
                <a:gd name="T23" fmla="*/ 143 h 143"/>
                <a:gd name="T24" fmla="*/ 47 w 440"/>
                <a:gd name="T25" fmla="*/ 142 h 143"/>
                <a:gd name="T26" fmla="*/ 36 w 440"/>
                <a:gd name="T27" fmla="*/ 139 h 143"/>
                <a:gd name="T28" fmla="*/ 26 w 440"/>
                <a:gd name="T29" fmla="*/ 135 h 143"/>
                <a:gd name="T30" fmla="*/ 18 w 440"/>
                <a:gd name="T31" fmla="*/ 128 h 143"/>
                <a:gd name="T32" fmla="*/ 9 w 440"/>
                <a:gd name="T33" fmla="*/ 121 h 143"/>
                <a:gd name="T34" fmla="*/ 5 w 440"/>
                <a:gd name="T35" fmla="*/ 113 h 143"/>
                <a:gd name="T36" fmla="*/ 1 w 440"/>
                <a:gd name="T37" fmla="*/ 103 h 143"/>
                <a:gd name="T38" fmla="*/ 0 w 440"/>
                <a:gd name="T39" fmla="*/ 93 h 143"/>
                <a:gd name="T40" fmla="*/ 0 w 440"/>
                <a:gd name="T41" fmla="*/ 52 h 143"/>
                <a:gd name="T42" fmla="*/ 0 w 440"/>
                <a:gd name="T43" fmla="*/ 52 h 143"/>
                <a:gd name="T44" fmla="*/ 1 w 440"/>
                <a:gd name="T45" fmla="*/ 41 h 143"/>
                <a:gd name="T46" fmla="*/ 5 w 440"/>
                <a:gd name="T47" fmla="*/ 31 h 143"/>
                <a:gd name="T48" fmla="*/ 9 w 440"/>
                <a:gd name="T49" fmla="*/ 23 h 143"/>
                <a:gd name="T50" fmla="*/ 18 w 440"/>
                <a:gd name="T51" fmla="*/ 16 h 143"/>
                <a:gd name="T52" fmla="*/ 26 w 440"/>
                <a:gd name="T53" fmla="*/ 9 h 143"/>
                <a:gd name="T54" fmla="*/ 36 w 440"/>
                <a:gd name="T55" fmla="*/ 5 h 143"/>
                <a:gd name="T56" fmla="*/ 47 w 440"/>
                <a:gd name="T57" fmla="*/ 2 h 143"/>
                <a:gd name="T58" fmla="*/ 60 w 440"/>
                <a:gd name="T59" fmla="*/ 0 h 143"/>
                <a:gd name="T60" fmla="*/ 381 w 440"/>
                <a:gd name="T61" fmla="*/ 0 h 143"/>
                <a:gd name="T62" fmla="*/ 381 w 440"/>
                <a:gd name="T63" fmla="*/ 0 h 143"/>
                <a:gd name="T64" fmla="*/ 392 w 440"/>
                <a:gd name="T65" fmla="*/ 2 h 143"/>
                <a:gd name="T66" fmla="*/ 403 w 440"/>
                <a:gd name="T67" fmla="*/ 5 h 143"/>
                <a:gd name="T68" fmla="*/ 415 w 440"/>
                <a:gd name="T69" fmla="*/ 9 h 143"/>
                <a:gd name="T70" fmla="*/ 423 w 440"/>
                <a:gd name="T71" fmla="*/ 16 h 143"/>
                <a:gd name="T72" fmla="*/ 430 w 440"/>
                <a:gd name="T73" fmla="*/ 23 h 143"/>
                <a:gd name="T74" fmla="*/ 436 w 440"/>
                <a:gd name="T75" fmla="*/ 31 h 143"/>
                <a:gd name="T76" fmla="*/ 440 w 440"/>
                <a:gd name="T77" fmla="*/ 41 h 143"/>
                <a:gd name="T78" fmla="*/ 440 w 440"/>
                <a:gd name="T79" fmla="*/ 52 h 143"/>
                <a:gd name="T80" fmla="*/ 440 w 440"/>
                <a:gd name="T81" fmla="*/ 9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143">
                  <a:moveTo>
                    <a:pt x="440" y="93"/>
                  </a:moveTo>
                  <a:lnTo>
                    <a:pt x="440" y="93"/>
                  </a:lnTo>
                  <a:lnTo>
                    <a:pt x="440" y="103"/>
                  </a:lnTo>
                  <a:lnTo>
                    <a:pt x="436" y="113"/>
                  </a:lnTo>
                  <a:lnTo>
                    <a:pt x="430" y="121"/>
                  </a:lnTo>
                  <a:lnTo>
                    <a:pt x="423" y="128"/>
                  </a:lnTo>
                  <a:lnTo>
                    <a:pt x="415" y="135"/>
                  </a:lnTo>
                  <a:lnTo>
                    <a:pt x="403" y="139"/>
                  </a:lnTo>
                  <a:lnTo>
                    <a:pt x="392" y="142"/>
                  </a:lnTo>
                  <a:lnTo>
                    <a:pt x="381" y="143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47" y="142"/>
                  </a:lnTo>
                  <a:lnTo>
                    <a:pt x="36" y="139"/>
                  </a:lnTo>
                  <a:lnTo>
                    <a:pt x="26" y="135"/>
                  </a:lnTo>
                  <a:lnTo>
                    <a:pt x="18" y="128"/>
                  </a:lnTo>
                  <a:lnTo>
                    <a:pt x="9" y="121"/>
                  </a:lnTo>
                  <a:lnTo>
                    <a:pt x="5" y="113"/>
                  </a:lnTo>
                  <a:lnTo>
                    <a:pt x="1" y="103"/>
                  </a:lnTo>
                  <a:lnTo>
                    <a:pt x="0" y="93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1"/>
                  </a:lnTo>
                  <a:lnTo>
                    <a:pt x="5" y="31"/>
                  </a:lnTo>
                  <a:lnTo>
                    <a:pt x="9" y="23"/>
                  </a:lnTo>
                  <a:lnTo>
                    <a:pt x="18" y="16"/>
                  </a:lnTo>
                  <a:lnTo>
                    <a:pt x="26" y="9"/>
                  </a:lnTo>
                  <a:lnTo>
                    <a:pt x="36" y="5"/>
                  </a:lnTo>
                  <a:lnTo>
                    <a:pt x="47" y="2"/>
                  </a:lnTo>
                  <a:lnTo>
                    <a:pt x="60" y="0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92" y="2"/>
                  </a:lnTo>
                  <a:lnTo>
                    <a:pt x="403" y="5"/>
                  </a:lnTo>
                  <a:lnTo>
                    <a:pt x="415" y="9"/>
                  </a:lnTo>
                  <a:lnTo>
                    <a:pt x="423" y="16"/>
                  </a:lnTo>
                  <a:lnTo>
                    <a:pt x="430" y="23"/>
                  </a:lnTo>
                  <a:lnTo>
                    <a:pt x="436" y="31"/>
                  </a:lnTo>
                  <a:lnTo>
                    <a:pt x="440" y="41"/>
                  </a:lnTo>
                  <a:lnTo>
                    <a:pt x="440" y="52"/>
                  </a:lnTo>
                  <a:lnTo>
                    <a:pt x="440" y="93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4" name="Freeform 22"/>
            <p:cNvSpPr>
              <a:spLocks/>
            </p:cNvSpPr>
            <p:nvPr userDrawn="1"/>
          </p:nvSpPr>
          <p:spPr bwMode="auto">
            <a:xfrm>
              <a:off x="6461595" y="3126839"/>
              <a:ext cx="668011" cy="914711"/>
            </a:xfrm>
            <a:custGeom>
              <a:avLst/>
              <a:gdLst>
                <a:gd name="T0" fmla="*/ 1228 w 1469"/>
                <a:gd name="T1" fmla="*/ 190 h 1679"/>
                <a:gd name="T2" fmla="*/ 1145 w 1469"/>
                <a:gd name="T3" fmla="*/ 124 h 1679"/>
                <a:gd name="T4" fmla="*/ 1053 w 1469"/>
                <a:gd name="T5" fmla="*/ 71 h 1679"/>
                <a:gd name="T6" fmla="*/ 952 w 1469"/>
                <a:gd name="T7" fmla="*/ 32 h 1679"/>
                <a:gd name="T8" fmla="*/ 845 w 1469"/>
                <a:gd name="T9" fmla="*/ 8 h 1679"/>
                <a:gd name="T10" fmla="*/ 734 w 1469"/>
                <a:gd name="T11" fmla="*/ 0 h 1679"/>
                <a:gd name="T12" fmla="*/ 659 w 1469"/>
                <a:gd name="T13" fmla="*/ 4 h 1679"/>
                <a:gd name="T14" fmla="*/ 551 w 1469"/>
                <a:gd name="T15" fmla="*/ 22 h 1679"/>
                <a:gd name="T16" fmla="*/ 448 w 1469"/>
                <a:gd name="T17" fmla="*/ 57 h 1679"/>
                <a:gd name="T18" fmla="*/ 353 w 1469"/>
                <a:gd name="T19" fmla="*/ 106 h 1679"/>
                <a:gd name="T20" fmla="*/ 266 w 1469"/>
                <a:gd name="T21" fmla="*/ 168 h 1679"/>
                <a:gd name="T22" fmla="*/ 214 w 1469"/>
                <a:gd name="T23" fmla="*/ 214 h 1679"/>
                <a:gd name="T24" fmla="*/ 146 w 1469"/>
                <a:gd name="T25" fmla="*/ 294 h 1679"/>
                <a:gd name="T26" fmla="*/ 88 w 1469"/>
                <a:gd name="T27" fmla="*/ 384 h 1679"/>
                <a:gd name="T28" fmla="*/ 45 w 1469"/>
                <a:gd name="T29" fmla="*/ 482 h 1679"/>
                <a:gd name="T30" fmla="*/ 15 w 1469"/>
                <a:gd name="T31" fmla="*/ 586 h 1679"/>
                <a:gd name="T32" fmla="*/ 1 w 1469"/>
                <a:gd name="T33" fmla="*/ 696 h 1679"/>
                <a:gd name="T34" fmla="*/ 0 w 1469"/>
                <a:gd name="T35" fmla="*/ 764 h 1679"/>
                <a:gd name="T36" fmla="*/ 7 w 1469"/>
                <a:gd name="T37" fmla="*/ 848 h 1679"/>
                <a:gd name="T38" fmla="*/ 21 w 1469"/>
                <a:gd name="T39" fmla="*/ 928 h 1679"/>
                <a:gd name="T40" fmla="*/ 57 w 1469"/>
                <a:gd name="T41" fmla="*/ 1050 h 1679"/>
                <a:gd name="T42" fmla="*/ 98 w 1469"/>
                <a:gd name="T43" fmla="*/ 1137 h 1679"/>
                <a:gd name="T44" fmla="*/ 172 w 1469"/>
                <a:gd name="T45" fmla="*/ 1249 h 1679"/>
                <a:gd name="T46" fmla="*/ 258 w 1469"/>
                <a:gd name="T47" fmla="*/ 1344 h 1679"/>
                <a:gd name="T48" fmla="*/ 318 w 1469"/>
                <a:gd name="T49" fmla="*/ 1400 h 1679"/>
                <a:gd name="T50" fmla="*/ 336 w 1469"/>
                <a:gd name="T51" fmla="*/ 1424 h 1679"/>
                <a:gd name="T52" fmla="*/ 373 w 1469"/>
                <a:gd name="T53" fmla="*/ 1493 h 1679"/>
                <a:gd name="T54" fmla="*/ 395 w 1469"/>
                <a:gd name="T55" fmla="*/ 1622 h 1679"/>
                <a:gd name="T56" fmla="*/ 398 w 1469"/>
                <a:gd name="T57" fmla="*/ 1633 h 1679"/>
                <a:gd name="T58" fmla="*/ 420 w 1469"/>
                <a:gd name="T59" fmla="*/ 1662 h 1679"/>
                <a:gd name="T60" fmla="*/ 464 w 1469"/>
                <a:gd name="T61" fmla="*/ 1678 h 1679"/>
                <a:gd name="T62" fmla="*/ 978 w 1469"/>
                <a:gd name="T63" fmla="*/ 1679 h 1679"/>
                <a:gd name="T64" fmla="*/ 1026 w 1469"/>
                <a:gd name="T65" fmla="*/ 1669 h 1679"/>
                <a:gd name="T66" fmla="*/ 1057 w 1469"/>
                <a:gd name="T67" fmla="*/ 1644 h 1679"/>
                <a:gd name="T68" fmla="*/ 1064 w 1469"/>
                <a:gd name="T69" fmla="*/ 1622 h 1679"/>
                <a:gd name="T70" fmla="*/ 1064 w 1469"/>
                <a:gd name="T71" fmla="*/ 1547 h 1679"/>
                <a:gd name="T72" fmla="*/ 1089 w 1469"/>
                <a:gd name="T73" fmla="*/ 1477 h 1679"/>
                <a:gd name="T74" fmla="*/ 1111 w 1469"/>
                <a:gd name="T75" fmla="*/ 1435 h 1679"/>
                <a:gd name="T76" fmla="*/ 1132 w 1469"/>
                <a:gd name="T77" fmla="*/ 1400 h 1679"/>
                <a:gd name="T78" fmla="*/ 1249 w 1469"/>
                <a:gd name="T79" fmla="*/ 1287 h 1679"/>
                <a:gd name="T80" fmla="*/ 1332 w 1469"/>
                <a:gd name="T81" fmla="*/ 1183 h 1679"/>
                <a:gd name="T82" fmla="*/ 1381 w 1469"/>
                <a:gd name="T83" fmla="*/ 1103 h 1679"/>
                <a:gd name="T84" fmla="*/ 1421 w 1469"/>
                <a:gd name="T85" fmla="*/ 1012 h 1679"/>
                <a:gd name="T86" fmla="*/ 1437 w 1469"/>
                <a:gd name="T87" fmla="*/ 961 h 1679"/>
                <a:gd name="T88" fmla="*/ 1456 w 1469"/>
                <a:gd name="T89" fmla="*/ 881 h 1679"/>
                <a:gd name="T90" fmla="*/ 1466 w 1469"/>
                <a:gd name="T91" fmla="*/ 796 h 1679"/>
                <a:gd name="T92" fmla="*/ 1469 w 1469"/>
                <a:gd name="T93" fmla="*/ 733 h 1679"/>
                <a:gd name="T94" fmla="*/ 1465 w 1469"/>
                <a:gd name="T95" fmla="*/ 657 h 1679"/>
                <a:gd name="T96" fmla="*/ 1445 w 1469"/>
                <a:gd name="T97" fmla="*/ 549 h 1679"/>
                <a:gd name="T98" fmla="*/ 1411 w 1469"/>
                <a:gd name="T99" fmla="*/ 447 h 1679"/>
                <a:gd name="T100" fmla="*/ 1362 w 1469"/>
                <a:gd name="T101" fmla="*/ 352 h 1679"/>
                <a:gd name="T102" fmla="*/ 1301 w 1469"/>
                <a:gd name="T103" fmla="*/ 266 h 1679"/>
                <a:gd name="T104" fmla="*/ 1253 w 1469"/>
                <a:gd name="T105" fmla="*/ 214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69" h="1679">
                  <a:moveTo>
                    <a:pt x="1253" y="214"/>
                  </a:moveTo>
                  <a:lnTo>
                    <a:pt x="1253" y="214"/>
                  </a:lnTo>
                  <a:lnTo>
                    <a:pt x="1228" y="190"/>
                  </a:lnTo>
                  <a:lnTo>
                    <a:pt x="1201" y="166"/>
                  </a:lnTo>
                  <a:lnTo>
                    <a:pt x="1173" y="145"/>
                  </a:lnTo>
                  <a:lnTo>
                    <a:pt x="1145" y="124"/>
                  </a:lnTo>
                  <a:lnTo>
                    <a:pt x="1114" y="106"/>
                  </a:lnTo>
                  <a:lnTo>
                    <a:pt x="1083" y="88"/>
                  </a:lnTo>
                  <a:lnTo>
                    <a:pt x="1053" y="71"/>
                  </a:lnTo>
                  <a:lnTo>
                    <a:pt x="1020" y="57"/>
                  </a:lnTo>
                  <a:lnTo>
                    <a:pt x="987" y="44"/>
                  </a:lnTo>
                  <a:lnTo>
                    <a:pt x="952" y="32"/>
                  </a:lnTo>
                  <a:lnTo>
                    <a:pt x="918" y="22"/>
                  </a:lnTo>
                  <a:lnTo>
                    <a:pt x="882" y="14"/>
                  </a:lnTo>
                  <a:lnTo>
                    <a:pt x="845" y="8"/>
                  </a:lnTo>
                  <a:lnTo>
                    <a:pt x="809" y="4"/>
                  </a:lnTo>
                  <a:lnTo>
                    <a:pt x="772" y="1"/>
                  </a:lnTo>
                  <a:lnTo>
                    <a:pt x="734" y="0"/>
                  </a:lnTo>
                  <a:lnTo>
                    <a:pt x="734" y="0"/>
                  </a:lnTo>
                  <a:lnTo>
                    <a:pt x="696" y="1"/>
                  </a:lnTo>
                  <a:lnTo>
                    <a:pt x="659" y="4"/>
                  </a:lnTo>
                  <a:lnTo>
                    <a:pt x="622" y="8"/>
                  </a:lnTo>
                  <a:lnTo>
                    <a:pt x="586" y="15"/>
                  </a:lnTo>
                  <a:lnTo>
                    <a:pt x="551" y="22"/>
                  </a:lnTo>
                  <a:lnTo>
                    <a:pt x="516" y="32"/>
                  </a:lnTo>
                  <a:lnTo>
                    <a:pt x="482" y="44"/>
                  </a:lnTo>
                  <a:lnTo>
                    <a:pt x="448" y="57"/>
                  </a:lnTo>
                  <a:lnTo>
                    <a:pt x="416" y="73"/>
                  </a:lnTo>
                  <a:lnTo>
                    <a:pt x="384" y="88"/>
                  </a:lnTo>
                  <a:lnTo>
                    <a:pt x="353" y="106"/>
                  </a:lnTo>
                  <a:lnTo>
                    <a:pt x="324" y="124"/>
                  </a:lnTo>
                  <a:lnTo>
                    <a:pt x="294" y="145"/>
                  </a:lnTo>
                  <a:lnTo>
                    <a:pt x="266" y="168"/>
                  </a:lnTo>
                  <a:lnTo>
                    <a:pt x="239" y="190"/>
                  </a:lnTo>
                  <a:lnTo>
                    <a:pt x="214" y="214"/>
                  </a:lnTo>
                  <a:lnTo>
                    <a:pt x="214" y="214"/>
                  </a:lnTo>
                  <a:lnTo>
                    <a:pt x="190" y="239"/>
                  </a:lnTo>
                  <a:lnTo>
                    <a:pt x="168" y="266"/>
                  </a:lnTo>
                  <a:lnTo>
                    <a:pt x="146" y="294"/>
                  </a:lnTo>
                  <a:lnTo>
                    <a:pt x="124" y="323"/>
                  </a:lnTo>
                  <a:lnTo>
                    <a:pt x="106" y="353"/>
                  </a:lnTo>
                  <a:lnTo>
                    <a:pt x="88" y="384"/>
                  </a:lnTo>
                  <a:lnTo>
                    <a:pt x="73" y="416"/>
                  </a:lnTo>
                  <a:lnTo>
                    <a:pt x="57" y="448"/>
                  </a:lnTo>
                  <a:lnTo>
                    <a:pt x="45" y="482"/>
                  </a:lnTo>
                  <a:lnTo>
                    <a:pt x="32" y="516"/>
                  </a:lnTo>
                  <a:lnTo>
                    <a:pt x="22" y="551"/>
                  </a:lnTo>
                  <a:lnTo>
                    <a:pt x="15" y="586"/>
                  </a:lnTo>
                  <a:lnTo>
                    <a:pt x="8" y="622"/>
                  </a:lnTo>
                  <a:lnTo>
                    <a:pt x="4" y="659"/>
                  </a:lnTo>
                  <a:lnTo>
                    <a:pt x="1" y="696"/>
                  </a:lnTo>
                  <a:lnTo>
                    <a:pt x="0" y="734"/>
                  </a:lnTo>
                  <a:lnTo>
                    <a:pt x="0" y="734"/>
                  </a:lnTo>
                  <a:lnTo>
                    <a:pt x="0" y="764"/>
                  </a:lnTo>
                  <a:lnTo>
                    <a:pt x="1" y="792"/>
                  </a:lnTo>
                  <a:lnTo>
                    <a:pt x="4" y="821"/>
                  </a:lnTo>
                  <a:lnTo>
                    <a:pt x="7" y="848"/>
                  </a:lnTo>
                  <a:lnTo>
                    <a:pt x="11" y="876"/>
                  </a:lnTo>
                  <a:lnTo>
                    <a:pt x="15" y="902"/>
                  </a:lnTo>
                  <a:lnTo>
                    <a:pt x="21" y="928"/>
                  </a:lnTo>
                  <a:lnTo>
                    <a:pt x="26" y="953"/>
                  </a:lnTo>
                  <a:lnTo>
                    <a:pt x="40" y="1002"/>
                  </a:lnTo>
                  <a:lnTo>
                    <a:pt x="57" y="1050"/>
                  </a:lnTo>
                  <a:lnTo>
                    <a:pt x="77" y="1095"/>
                  </a:lnTo>
                  <a:lnTo>
                    <a:pt x="98" y="1137"/>
                  </a:lnTo>
                  <a:lnTo>
                    <a:pt x="98" y="1137"/>
                  </a:lnTo>
                  <a:lnTo>
                    <a:pt x="122" y="1176"/>
                  </a:lnTo>
                  <a:lnTo>
                    <a:pt x="147" y="1214"/>
                  </a:lnTo>
                  <a:lnTo>
                    <a:pt x="172" y="1249"/>
                  </a:lnTo>
                  <a:lnTo>
                    <a:pt x="200" y="1282"/>
                  </a:lnTo>
                  <a:lnTo>
                    <a:pt x="228" y="1315"/>
                  </a:lnTo>
                  <a:lnTo>
                    <a:pt x="258" y="1344"/>
                  </a:lnTo>
                  <a:lnTo>
                    <a:pt x="289" y="1374"/>
                  </a:lnTo>
                  <a:lnTo>
                    <a:pt x="318" y="1400"/>
                  </a:lnTo>
                  <a:lnTo>
                    <a:pt x="318" y="1400"/>
                  </a:lnTo>
                  <a:lnTo>
                    <a:pt x="326" y="1410"/>
                  </a:lnTo>
                  <a:lnTo>
                    <a:pt x="336" y="1424"/>
                  </a:lnTo>
                  <a:lnTo>
                    <a:pt x="336" y="1424"/>
                  </a:lnTo>
                  <a:lnTo>
                    <a:pt x="354" y="1455"/>
                  </a:lnTo>
                  <a:lnTo>
                    <a:pt x="373" y="1493"/>
                  </a:lnTo>
                  <a:lnTo>
                    <a:pt x="373" y="1493"/>
                  </a:lnTo>
                  <a:lnTo>
                    <a:pt x="385" y="1521"/>
                  </a:lnTo>
                  <a:lnTo>
                    <a:pt x="395" y="1550"/>
                  </a:lnTo>
                  <a:lnTo>
                    <a:pt x="395" y="1622"/>
                  </a:lnTo>
                  <a:lnTo>
                    <a:pt x="395" y="1622"/>
                  </a:lnTo>
                  <a:lnTo>
                    <a:pt x="396" y="1627"/>
                  </a:lnTo>
                  <a:lnTo>
                    <a:pt x="398" y="1633"/>
                  </a:lnTo>
                  <a:lnTo>
                    <a:pt x="402" y="1644"/>
                  </a:lnTo>
                  <a:lnTo>
                    <a:pt x="410" y="1654"/>
                  </a:lnTo>
                  <a:lnTo>
                    <a:pt x="420" y="1662"/>
                  </a:lnTo>
                  <a:lnTo>
                    <a:pt x="433" y="1669"/>
                  </a:lnTo>
                  <a:lnTo>
                    <a:pt x="448" y="1675"/>
                  </a:lnTo>
                  <a:lnTo>
                    <a:pt x="464" y="1678"/>
                  </a:lnTo>
                  <a:lnTo>
                    <a:pt x="482" y="1679"/>
                  </a:lnTo>
                  <a:lnTo>
                    <a:pt x="978" y="1679"/>
                  </a:lnTo>
                  <a:lnTo>
                    <a:pt x="978" y="1679"/>
                  </a:lnTo>
                  <a:lnTo>
                    <a:pt x="995" y="1678"/>
                  </a:lnTo>
                  <a:lnTo>
                    <a:pt x="1011" y="1675"/>
                  </a:lnTo>
                  <a:lnTo>
                    <a:pt x="1026" y="1669"/>
                  </a:lnTo>
                  <a:lnTo>
                    <a:pt x="1039" y="1662"/>
                  </a:lnTo>
                  <a:lnTo>
                    <a:pt x="1048" y="1654"/>
                  </a:lnTo>
                  <a:lnTo>
                    <a:pt x="1057" y="1644"/>
                  </a:lnTo>
                  <a:lnTo>
                    <a:pt x="1061" y="1633"/>
                  </a:lnTo>
                  <a:lnTo>
                    <a:pt x="1062" y="1627"/>
                  </a:lnTo>
                  <a:lnTo>
                    <a:pt x="1064" y="1622"/>
                  </a:lnTo>
                  <a:lnTo>
                    <a:pt x="1064" y="1547"/>
                  </a:lnTo>
                  <a:lnTo>
                    <a:pt x="1064" y="1547"/>
                  </a:lnTo>
                  <a:lnTo>
                    <a:pt x="1064" y="1547"/>
                  </a:lnTo>
                  <a:lnTo>
                    <a:pt x="1064" y="1547"/>
                  </a:lnTo>
                  <a:lnTo>
                    <a:pt x="1075" y="1512"/>
                  </a:lnTo>
                  <a:lnTo>
                    <a:pt x="1089" y="1477"/>
                  </a:lnTo>
                  <a:lnTo>
                    <a:pt x="1089" y="1477"/>
                  </a:lnTo>
                  <a:lnTo>
                    <a:pt x="1100" y="1456"/>
                  </a:lnTo>
                  <a:lnTo>
                    <a:pt x="1111" y="1435"/>
                  </a:lnTo>
                  <a:lnTo>
                    <a:pt x="1121" y="1417"/>
                  </a:lnTo>
                  <a:lnTo>
                    <a:pt x="1132" y="1400"/>
                  </a:lnTo>
                  <a:lnTo>
                    <a:pt x="1132" y="1400"/>
                  </a:lnTo>
                  <a:lnTo>
                    <a:pt x="1191" y="1345"/>
                  </a:lnTo>
                  <a:lnTo>
                    <a:pt x="1219" y="1317"/>
                  </a:lnTo>
                  <a:lnTo>
                    <a:pt x="1249" y="1287"/>
                  </a:lnTo>
                  <a:lnTo>
                    <a:pt x="1277" y="1254"/>
                  </a:lnTo>
                  <a:lnTo>
                    <a:pt x="1305" y="1219"/>
                  </a:lnTo>
                  <a:lnTo>
                    <a:pt x="1332" y="1183"/>
                  </a:lnTo>
                  <a:lnTo>
                    <a:pt x="1357" y="1145"/>
                  </a:lnTo>
                  <a:lnTo>
                    <a:pt x="1357" y="1145"/>
                  </a:lnTo>
                  <a:lnTo>
                    <a:pt x="1381" y="1103"/>
                  </a:lnTo>
                  <a:lnTo>
                    <a:pt x="1402" y="1058"/>
                  </a:lnTo>
                  <a:lnTo>
                    <a:pt x="1411" y="1036"/>
                  </a:lnTo>
                  <a:lnTo>
                    <a:pt x="1421" y="1012"/>
                  </a:lnTo>
                  <a:lnTo>
                    <a:pt x="1430" y="987"/>
                  </a:lnTo>
                  <a:lnTo>
                    <a:pt x="1437" y="961"/>
                  </a:lnTo>
                  <a:lnTo>
                    <a:pt x="1437" y="961"/>
                  </a:lnTo>
                  <a:lnTo>
                    <a:pt x="1444" y="936"/>
                  </a:lnTo>
                  <a:lnTo>
                    <a:pt x="1451" y="909"/>
                  </a:lnTo>
                  <a:lnTo>
                    <a:pt x="1456" y="881"/>
                  </a:lnTo>
                  <a:lnTo>
                    <a:pt x="1461" y="853"/>
                  </a:lnTo>
                  <a:lnTo>
                    <a:pt x="1463" y="825"/>
                  </a:lnTo>
                  <a:lnTo>
                    <a:pt x="1466" y="796"/>
                  </a:lnTo>
                  <a:lnTo>
                    <a:pt x="1468" y="765"/>
                  </a:lnTo>
                  <a:lnTo>
                    <a:pt x="1469" y="734"/>
                  </a:lnTo>
                  <a:lnTo>
                    <a:pt x="1469" y="733"/>
                  </a:lnTo>
                  <a:lnTo>
                    <a:pt x="1469" y="733"/>
                  </a:lnTo>
                  <a:lnTo>
                    <a:pt x="1468" y="695"/>
                  </a:lnTo>
                  <a:lnTo>
                    <a:pt x="1465" y="657"/>
                  </a:lnTo>
                  <a:lnTo>
                    <a:pt x="1461" y="621"/>
                  </a:lnTo>
                  <a:lnTo>
                    <a:pt x="1454" y="584"/>
                  </a:lnTo>
                  <a:lnTo>
                    <a:pt x="1445" y="549"/>
                  </a:lnTo>
                  <a:lnTo>
                    <a:pt x="1435" y="514"/>
                  </a:lnTo>
                  <a:lnTo>
                    <a:pt x="1424" y="480"/>
                  </a:lnTo>
                  <a:lnTo>
                    <a:pt x="1411" y="447"/>
                  </a:lnTo>
                  <a:lnTo>
                    <a:pt x="1396" y="415"/>
                  </a:lnTo>
                  <a:lnTo>
                    <a:pt x="1379" y="382"/>
                  </a:lnTo>
                  <a:lnTo>
                    <a:pt x="1362" y="352"/>
                  </a:lnTo>
                  <a:lnTo>
                    <a:pt x="1343" y="322"/>
                  </a:lnTo>
                  <a:lnTo>
                    <a:pt x="1323" y="294"/>
                  </a:lnTo>
                  <a:lnTo>
                    <a:pt x="1301" y="266"/>
                  </a:lnTo>
                  <a:lnTo>
                    <a:pt x="1278" y="239"/>
                  </a:lnTo>
                  <a:lnTo>
                    <a:pt x="1253" y="214"/>
                  </a:lnTo>
                  <a:lnTo>
                    <a:pt x="1253" y="214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5" name="Freeform 25"/>
            <p:cNvSpPr>
              <a:spLocks/>
            </p:cNvSpPr>
            <p:nvPr userDrawn="1"/>
          </p:nvSpPr>
          <p:spPr bwMode="auto">
            <a:xfrm>
              <a:off x="6405169" y="4214692"/>
              <a:ext cx="415914" cy="1238472"/>
            </a:xfrm>
            <a:custGeom>
              <a:avLst/>
              <a:gdLst>
                <a:gd name="T0" fmla="*/ 56 w 914"/>
                <a:gd name="T1" fmla="*/ 1139 h 1139"/>
                <a:gd name="T2" fmla="*/ 56 w 914"/>
                <a:gd name="T3" fmla="*/ 1139 h 1139"/>
                <a:gd name="T4" fmla="*/ 45 w 914"/>
                <a:gd name="T5" fmla="*/ 1137 h 1139"/>
                <a:gd name="T6" fmla="*/ 34 w 914"/>
                <a:gd name="T7" fmla="*/ 1134 h 1139"/>
                <a:gd name="T8" fmla="*/ 24 w 914"/>
                <a:gd name="T9" fmla="*/ 1129 h 1139"/>
                <a:gd name="T10" fmla="*/ 17 w 914"/>
                <a:gd name="T11" fmla="*/ 1122 h 1139"/>
                <a:gd name="T12" fmla="*/ 10 w 914"/>
                <a:gd name="T13" fmla="*/ 1113 h 1139"/>
                <a:gd name="T14" fmla="*/ 5 w 914"/>
                <a:gd name="T15" fmla="*/ 1104 h 1139"/>
                <a:gd name="T16" fmla="*/ 2 w 914"/>
                <a:gd name="T17" fmla="*/ 1094 h 1139"/>
                <a:gd name="T18" fmla="*/ 0 w 914"/>
                <a:gd name="T19" fmla="*/ 1083 h 1139"/>
                <a:gd name="T20" fmla="*/ 0 w 914"/>
                <a:gd name="T21" fmla="*/ 655 h 1139"/>
                <a:gd name="T22" fmla="*/ 0 w 914"/>
                <a:gd name="T23" fmla="*/ 655 h 1139"/>
                <a:gd name="T24" fmla="*/ 2 w 914"/>
                <a:gd name="T25" fmla="*/ 644 h 1139"/>
                <a:gd name="T26" fmla="*/ 5 w 914"/>
                <a:gd name="T27" fmla="*/ 634 h 1139"/>
                <a:gd name="T28" fmla="*/ 10 w 914"/>
                <a:gd name="T29" fmla="*/ 624 h 1139"/>
                <a:gd name="T30" fmla="*/ 17 w 914"/>
                <a:gd name="T31" fmla="*/ 616 h 1139"/>
                <a:gd name="T32" fmla="*/ 24 w 914"/>
                <a:gd name="T33" fmla="*/ 609 h 1139"/>
                <a:gd name="T34" fmla="*/ 34 w 914"/>
                <a:gd name="T35" fmla="*/ 603 h 1139"/>
                <a:gd name="T36" fmla="*/ 45 w 914"/>
                <a:gd name="T37" fmla="*/ 600 h 1139"/>
                <a:gd name="T38" fmla="*/ 56 w 914"/>
                <a:gd name="T39" fmla="*/ 599 h 1139"/>
                <a:gd name="T40" fmla="*/ 802 w 914"/>
                <a:gd name="T41" fmla="*/ 599 h 1139"/>
                <a:gd name="T42" fmla="*/ 802 w 914"/>
                <a:gd name="T43" fmla="*/ 56 h 1139"/>
                <a:gd name="T44" fmla="*/ 802 w 914"/>
                <a:gd name="T45" fmla="*/ 56 h 1139"/>
                <a:gd name="T46" fmla="*/ 804 w 914"/>
                <a:gd name="T47" fmla="*/ 45 h 1139"/>
                <a:gd name="T48" fmla="*/ 806 w 914"/>
                <a:gd name="T49" fmla="*/ 35 h 1139"/>
                <a:gd name="T50" fmla="*/ 812 w 914"/>
                <a:gd name="T51" fmla="*/ 26 h 1139"/>
                <a:gd name="T52" fmla="*/ 819 w 914"/>
                <a:gd name="T53" fmla="*/ 17 h 1139"/>
                <a:gd name="T54" fmla="*/ 827 w 914"/>
                <a:gd name="T55" fmla="*/ 10 h 1139"/>
                <a:gd name="T56" fmla="*/ 836 w 914"/>
                <a:gd name="T57" fmla="*/ 4 h 1139"/>
                <a:gd name="T58" fmla="*/ 847 w 914"/>
                <a:gd name="T59" fmla="*/ 2 h 1139"/>
                <a:gd name="T60" fmla="*/ 858 w 914"/>
                <a:gd name="T61" fmla="*/ 0 h 1139"/>
                <a:gd name="T62" fmla="*/ 858 w 914"/>
                <a:gd name="T63" fmla="*/ 0 h 1139"/>
                <a:gd name="T64" fmla="*/ 870 w 914"/>
                <a:gd name="T65" fmla="*/ 2 h 1139"/>
                <a:gd name="T66" fmla="*/ 879 w 914"/>
                <a:gd name="T67" fmla="*/ 4 h 1139"/>
                <a:gd name="T68" fmla="*/ 889 w 914"/>
                <a:gd name="T69" fmla="*/ 10 h 1139"/>
                <a:gd name="T70" fmla="*/ 898 w 914"/>
                <a:gd name="T71" fmla="*/ 17 h 1139"/>
                <a:gd name="T72" fmla="*/ 905 w 914"/>
                <a:gd name="T73" fmla="*/ 26 h 1139"/>
                <a:gd name="T74" fmla="*/ 910 w 914"/>
                <a:gd name="T75" fmla="*/ 35 h 1139"/>
                <a:gd name="T76" fmla="*/ 913 w 914"/>
                <a:gd name="T77" fmla="*/ 45 h 1139"/>
                <a:gd name="T78" fmla="*/ 914 w 914"/>
                <a:gd name="T79" fmla="*/ 56 h 1139"/>
                <a:gd name="T80" fmla="*/ 914 w 914"/>
                <a:gd name="T81" fmla="*/ 655 h 1139"/>
                <a:gd name="T82" fmla="*/ 914 w 914"/>
                <a:gd name="T83" fmla="*/ 655 h 1139"/>
                <a:gd name="T84" fmla="*/ 913 w 914"/>
                <a:gd name="T85" fmla="*/ 666 h 1139"/>
                <a:gd name="T86" fmla="*/ 910 w 914"/>
                <a:gd name="T87" fmla="*/ 677 h 1139"/>
                <a:gd name="T88" fmla="*/ 905 w 914"/>
                <a:gd name="T89" fmla="*/ 686 h 1139"/>
                <a:gd name="T90" fmla="*/ 898 w 914"/>
                <a:gd name="T91" fmla="*/ 694 h 1139"/>
                <a:gd name="T92" fmla="*/ 889 w 914"/>
                <a:gd name="T93" fmla="*/ 701 h 1139"/>
                <a:gd name="T94" fmla="*/ 879 w 914"/>
                <a:gd name="T95" fmla="*/ 707 h 1139"/>
                <a:gd name="T96" fmla="*/ 870 w 914"/>
                <a:gd name="T97" fmla="*/ 710 h 1139"/>
                <a:gd name="T98" fmla="*/ 858 w 914"/>
                <a:gd name="T99" fmla="*/ 711 h 1139"/>
                <a:gd name="T100" fmla="*/ 112 w 914"/>
                <a:gd name="T101" fmla="*/ 711 h 1139"/>
                <a:gd name="T102" fmla="*/ 112 w 914"/>
                <a:gd name="T103" fmla="*/ 1083 h 1139"/>
                <a:gd name="T104" fmla="*/ 112 w 914"/>
                <a:gd name="T105" fmla="*/ 1083 h 1139"/>
                <a:gd name="T106" fmla="*/ 111 w 914"/>
                <a:gd name="T107" fmla="*/ 1094 h 1139"/>
                <a:gd name="T108" fmla="*/ 108 w 914"/>
                <a:gd name="T109" fmla="*/ 1104 h 1139"/>
                <a:gd name="T110" fmla="*/ 103 w 914"/>
                <a:gd name="T111" fmla="*/ 1113 h 1139"/>
                <a:gd name="T112" fmla="*/ 96 w 914"/>
                <a:gd name="T113" fmla="*/ 1122 h 1139"/>
                <a:gd name="T114" fmla="*/ 87 w 914"/>
                <a:gd name="T115" fmla="*/ 1129 h 1139"/>
                <a:gd name="T116" fmla="*/ 77 w 914"/>
                <a:gd name="T117" fmla="*/ 1134 h 1139"/>
                <a:gd name="T118" fmla="*/ 68 w 914"/>
                <a:gd name="T119" fmla="*/ 1137 h 1139"/>
                <a:gd name="T120" fmla="*/ 56 w 914"/>
                <a:gd name="T121" fmla="*/ 1139 h 1139"/>
                <a:gd name="T122" fmla="*/ 56 w 914"/>
                <a:gd name="T123" fmla="*/ 1139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4" h="1139">
                  <a:moveTo>
                    <a:pt x="56" y="1139"/>
                  </a:moveTo>
                  <a:lnTo>
                    <a:pt x="56" y="1139"/>
                  </a:lnTo>
                  <a:lnTo>
                    <a:pt x="45" y="1137"/>
                  </a:lnTo>
                  <a:lnTo>
                    <a:pt x="34" y="1134"/>
                  </a:lnTo>
                  <a:lnTo>
                    <a:pt x="24" y="1129"/>
                  </a:lnTo>
                  <a:lnTo>
                    <a:pt x="17" y="1122"/>
                  </a:lnTo>
                  <a:lnTo>
                    <a:pt x="10" y="1113"/>
                  </a:lnTo>
                  <a:lnTo>
                    <a:pt x="5" y="1104"/>
                  </a:lnTo>
                  <a:lnTo>
                    <a:pt x="2" y="1094"/>
                  </a:lnTo>
                  <a:lnTo>
                    <a:pt x="0" y="1083"/>
                  </a:lnTo>
                  <a:lnTo>
                    <a:pt x="0" y="655"/>
                  </a:lnTo>
                  <a:lnTo>
                    <a:pt x="0" y="655"/>
                  </a:lnTo>
                  <a:lnTo>
                    <a:pt x="2" y="644"/>
                  </a:lnTo>
                  <a:lnTo>
                    <a:pt x="5" y="634"/>
                  </a:lnTo>
                  <a:lnTo>
                    <a:pt x="10" y="624"/>
                  </a:lnTo>
                  <a:lnTo>
                    <a:pt x="17" y="616"/>
                  </a:lnTo>
                  <a:lnTo>
                    <a:pt x="24" y="609"/>
                  </a:lnTo>
                  <a:lnTo>
                    <a:pt x="34" y="603"/>
                  </a:lnTo>
                  <a:lnTo>
                    <a:pt x="45" y="600"/>
                  </a:lnTo>
                  <a:lnTo>
                    <a:pt x="56" y="599"/>
                  </a:lnTo>
                  <a:lnTo>
                    <a:pt x="802" y="599"/>
                  </a:lnTo>
                  <a:lnTo>
                    <a:pt x="802" y="56"/>
                  </a:lnTo>
                  <a:lnTo>
                    <a:pt x="802" y="56"/>
                  </a:lnTo>
                  <a:lnTo>
                    <a:pt x="804" y="45"/>
                  </a:lnTo>
                  <a:lnTo>
                    <a:pt x="806" y="35"/>
                  </a:lnTo>
                  <a:lnTo>
                    <a:pt x="812" y="26"/>
                  </a:lnTo>
                  <a:lnTo>
                    <a:pt x="819" y="17"/>
                  </a:lnTo>
                  <a:lnTo>
                    <a:pt x="827" y="10"/>
                  </a:lnTo>
                  <a:lnTo>
                    <a:pt x="836" y="4"/>
                  </a:lnTo>
                  <a:lnTo>
                    <a:pt x="847" y="2"/>
                  </a:lnTo>
                  <a:lnTo>
                    <a:pt x="858" y="0"/>
                  </a:lnTo>
                  <a:lnTo>
                    <a:pt x="858" y="0"/>
                  </a:lnTo>
                  <a:lnTo>
                    <a:pt x="870" y="2"/>
                  </a:lnTo>
                  <a:lnTo>
                    <a:pt x="879" y="4"/>
                  </a:lnTo>
                  <a:lnTo>
                    <a:pt x="889" y="10"/>
                  </a:lnTo>
                  <a:lnTo>
                    <a:pt x="898" y="17"/>
                  </a:lnTo>
                  <a:lnTo>
                    <a:pt x="905" y="26"/>
                  </a:lnTo>
                  <a:lnTo>
                    <a:pt x="910" y="35"/>
                  </a:lnTo>
                  <a:lnTo>
                    <a:pt x="913" y="45"/>
                  </a:lnTo>
                  <a:lnTo>
                    <a:pt x="914" y="56"/>
                  </a:lnTo>
                  <a:lnTo>
                    <a:pt x="914" y="655"/>
                  </a:lnTo>
                  <a:lnTo>
                    <a:pt x="914" y="655"/>
                  </a:lnTo>
                  <a:lnTo>
                    <a:pt x="913" y="666"/>
                  </a:lnTo>
                  <a:lnTo>
                    <a:pt x="910" y="677"/>
                  </a:lnTo>
                  <a:lnTo>
                    <a:pt x="905" y="686"/>
                  </a:lnTo>
                  <a:lnTo>
                    <a:pt x="898" y="694"/>
                  </a:lnTo>
                  <a:lnTo>
                    <a:pt x="889" y="701"/>
                  </a:lnTo>
                  <a:lnTo>
                    <a:pt x="879" y="707"/>
                  </a:lnTo>
                  <a:lnTo>
                    <a:pt x="870" y="710"/>
                  </a:lnTo>
                  <a:lnTo>
                    <a:pt x="858" y="711"/>
                  </a:lnTo>
                  <a:lnTo>
                    <a:pt x="112" y="711"/>
                  </a:lnTo>
                  <a:lnTo>
                    <a:pt x="112" y="1083"/>
                  </a:lnTo>
                  <a:lnTo>
                    <a:pt x="112" y="1083"/>
                  </a:lnTo>
                  <a:lnTo>
                    <a:pt x="111" y="1094"/>
                  </a:lnTo>
                  <a:lnTo>
                    <a:pt x="108" y="1104"/>
                  </a:lnTo>
                  <a:lnTo>
                    <a:pt x="103" y="1113"/>
                  </a:lnTo>
                  <a:lnTo>
                    <a:pt x="96" y="1122"/>
                  </a:lnTo>
                  <a:lnTo>
                    <a:pt x="87" y="1129"/>
                  </a:lnTo>
                  <a:lnTo>
                    <a:pt x="77" y="1134"/>
                  </a:lnTo>
                  <a:lnTo>
                    <a:pt x="68" y="1137"/>
                  </a:lnTo>
                  <a:lnTo>
                    <a:pt x="56" y="1139"/>
                  </a:lnTo>
                  <a:lnTo>
                    <a:pt x="56" y="1139"/>
                  </a:lnTo>
                  <a:close/>
                </a:path>
              </a:pathLst>
            </a:custGeom>
            <a:solidFill>
              <a:srgbClr val="834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6" name="Freeform 7"/>
            <p:cNvSpPr>
              <a:spLocks/>
            </p:cNvSpPr>
            <p:nvPr userDrawn="1"/>
          </p:nvSpPr>
          <p:spPr bwMode="auto">
            <a:xfrm>
              <a:off x="6564437" y="2271138"/>
              <a:ext cx="231165" cy="43558"/>
            </a:xfrm>
            <a:custGeom>
              <a:avLst/>
              <a:gdLst>
                <a:gd name="T0" fmla="*/ 509 w 509"/>
                <a:gd name="T1" fmla="*/ 51 h 81"/>
                <a:gd name="T2" fmla="*/ 509 w 509"/>
                <a:gd name="T3" fmla="*/ 51 h 81"/>
                <a:gd name="T4" fmla="*/ 508 w 509"/>
                <a:gd name="T5" fmla="*/ 58 h 81"/>
                <a:gd name="T6" fmla="*/ 504 w 509"/>
                <a:gd name="T7" fmla="*/ 63 h 81"/>
                <a:gd name="T8" fmla="*/ 498 w 509"/>
                <a:gd name="T9" fmla="*/ 67 h 81"/>
                <a:gd name="T10" fmla="*/ 490 w 509"/>
                <a:gd name="T11" fmla="*/ 73 h 81"/>
                <a:gd name="T12" fmla="*/ 480 w 509"/>
                <a:gd name="T13" fmla="*/ 76 h 81"/>
                <a:gd name="T14" fmla="*/ 469 w 509"/>
                <a:gd name="T15" fmla="*/ 79 h 81"/>
                <a:gd name="T16" fmla="*/ 456 w 509"/>
                <a:gd name="T17" fmla="*/ 80 h 81"/>
                <a:gd name="T18" fmla="*/ 443 w 509"/>
                <a:gd name="T19" fmla="*/ 81 h 81"/>
                <a:gd name="T20" fmla="*/ 65 w 509"/>
                <a:gd name="T21" fmla="*/ 81 h 81"/>
                <a:gd name="T22" fmla="*/ 65 w 509"/>
                <a:gd name="T23" fmla="*/ 81 h 81"/>
                <a:gd name="T24" fmla="*/ 52 w 509"/>
                <a:gd name="T25" fmla="*/ 80 h 81"/>
                <a:gd name="T26" fmla="*/ 40 w 509"/>
                <a:gd name="T27" fmla="*/ 79 h 81"/>
                <a:gd name="T28" fmla="*/ 28 w 509"/>
                <a:gd name="T29" fmla="*/ 76 h 81"/>
                <a:gd name="T30" fmla="*/ 19 w 509"/>
                <a:gd name="T31" fmla="*/ 73 h 81"/>
                <a:gd name="T32" fmla="*/ 12 w 509"/>
                <a:gd name="T33" fmla="*/ 67 h 81"/>
                <a:gd name="T34" fmla="*/ 5 w 509"/>
                <a:gd name="T35" fmla="*/ 63 h 81"/>
                <a:gd name="T36" fmla="*/ 2 w 509"/>
                <a:gd name="T37" fmla="*/ 58 h 81"/>
                <a:gd name="T38" fmla="*/ 0 w 509"/>
                <a:gd name="T39" fmla="*/ 51 h 81"/>
                <a:gd name="T40" fmla="*/ 0 w 509"/>
                <a:gd name="T41" fmla="*/ 31 h 81"/>
                <a:gd name="T42" fmla="*/ 0 w 509"/>
                <a:gd name="T43" fmla="*/ 31 h 81"/>
                <a:gd name="T44" fmla="*/ 2 w 509"/>
                <a:gd name="T45" fmla="*/ 24 h 81"/>
                <a:gd name="T46" fmla="*/ 5 w 509"/>
                <a:gd name="T47" fmla="*/ 18 h 81"/>
                <a:gd name="T48" fmla="*/ 12 w 509"/>
                <a:gd name="T49" fmla="*/ 14 h 81"/>
                <a:gd name="T50" fmla="*/ 19 w 509"/>
                <a:gd name="T51" fmla="*/ 9 h 81"/>
                <a:gd name="T52" fmla="*/ 28 w 509"/>
                <a:gd name="T53" fmla="*/ 6 h 81"/>
                <a:gd name="T54" fmla="*/ 40 w 509"/>
                <a:gd name="T55" fmla="*/ 3 h 81"/>
                <a:gd name="T56" fmla="*/ 52 w 509"/>
                <a:gd name="T57" fmla="*/ 0 h 81"/>
                <a:gd name="T58" fmla="*/ 65 w 509"/>
                <a:gd name="T59" fmla="*/ 0 h 81"/>
                <a:gd name="T60" fmla="*/ 443 w 509"/>
                <a:gd name="T61" fmla="*/ 0 h 81"/>
                <a:gd name="T62" fmla="*/ 443 w 509"/>
                <a:gd name="T63" fmla="*/ 0 h 81"/>
                <a:gd name="T64" fmla="*/ 456 w 509"/>
                <a:gd name="T65" fmla="*/ 0 h 81"/>
                <a:gd name="T66" fmla="*/ 469 w 509"/>
                <a:gd name="T67" fmla="*/ 3 h 81"/>
                <a:gd name="T68" fmla="*/ 480 w 509"/>
                <a:gd name="T69" fmla="*/ 6 h 81"/>
                <a:gd name="T70" fmla="*/ 490 w 509"/>
                <a:gd name="T71" fmla="*/ 9 h 81"/>
                <a:gd name="T72" fmla="*/ 498 w 509"/>
                <a:gd name="T73" fmla="*/ 14 h 81"/>
                <a:gd name="T74" fmla="*/ 504 w 509"/>
                <a:gd name="T75" fmla="*/ 18 h 81"/>
                <a:gd name="T76" fmla="*/ 508 w 509"/>
                <a:gd name="T77" fmla="*/ 24 h 81"/>
                <a:gd name="T78" fmla="*/ 509 w 509"/>
                <a:gd name="T79" fmla="*/ 31 h 81"/>
                <a:gd name="T80" fmla="*/ 509 w 509"/>
                <a:gd name="T8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9" h="81">
                  <a:moveTo>
                    <a:pt x="509" y="51"/>
                  </a:moveTo>
                  <a:lnTo>
                    <a:pt x="509" y="51"/>
                  </a:lnTo>
                  <a:lnTo>
                    <a:pt x="508" y="58"/>
                  </a:lnTo>
                  <a:lnTo>
                    <a:pt x="504" y="63"/>
                  </a:lnTo>
                  <a:lnTo>
                    <a:pt x="498" y="67"/>
                  </a:lnTo>
                  <a:lnTo>
                    <a:pt x="490" y="73"/>
                  </a:lnTo>
                  <a:lnTo>
                    <a:pt x="480" y="76"/>
                  </a:lnTo>
                  <a:lnTo>
                    <a:pt x="469" y="79"/>
                  </a:lnTo>
                  <a:lnTo>
                    <a:pt x="456" y="80"/>
                  </a:lnTo>
                  <a:lnTo>
                    <a:pt x="443" y="81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52" y="80"/>
                  </a:lnTo>
                  <a:lnTo>
                    <a:pt x="40" y="79"/>
                  </a:lnTo>
                  <a:lnTo>
                    <a:pt x="28" y="76"/>
                  </a:lnTo>
                  <a:lnTo>
                    <a:pt x="19" y="73"/>
                  </a:lnTo>
                  <a:lnTo>
                    <a:pt x="12" y="67"/>
                  </a:lnTo>
                  <a:lnTo>
                    <a:pt x="5" y="63"/>
                  </a:lnTo>
                  <a:lnTo>
                    <a:pt x="2" y="58"/>
                  </a:lnTo>
                  <a:lnTo>
                    <a:pt x="0" y="5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24"/>
                  </a:lnTo>
                  <a:lnTo>
                    <a:pt x="5" y="18"/>
                  </a:lnTo>
                  <a:lnTo>
                    <a:pt x="12" y="14"/>
                  </a:lnTo>
                  <a:lnTo>
                    <a:pt x="19" y="9"/>
                  </a:lnTo>
                  <a:lnTo>
                    <a:pt x="28" y="6"/>
                  </a:lnTo>
                  <a:lnTo>
                    <a:pt x="40" y="3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56" y="0"/>
                  </a:lnTo>
                  <a:lnTo>
                    <a:pt x="469" y="3"/>
                  </a:lnTo>
                  <a:lnTo>
                    <a:pt x="480" y="6"/>
                  </a:lnTo>
                  <a:lnTo>
                    <a:pt x="490" y="9"/>
                  </a:lnTo>
                  <a:lnTo>
                    <a:pt x="498" y="14"/>
                  </a:lnTo>
                  <a:lnTo>
                    <a:pt x="504" y="18"/>
                  </a:lnTo>
                  <a:lnTo>
                    <a:pt x="508" y="24"/>
                  </a:lnTo>
                  <a:lnTo>
                    <a:pt x="509" y="31"/>
                  </a:lnTo>
                  <a:lnTo>
                    <a:pt x="509" y="51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7" name="Freeform 8"/>
            <p:cNvSpPr>
              <a:spLocks/>
            </p:cNvSpPr>
            <p:nvPr userDrawn="1"/>
          </p:nvSpPr>
          <p:spPr bwMode="auto">
            <a:xfrm>
              <a:off x="6564437" y="2329941"/>
              <a:ext cx="231165" cy="43558"/>
            </a:xfrm>
            <a:custGeom>
              <a:avLst/>
              <a:gdLst>
                <a:gd name="T0" fmla="*/ 509 w 509"/>
                <a:gd name="T1" fmla="*/ 51 h 81"/>
                <a:gd name="T2" fmla="*/ 509 w 509"/>
                <a:gd name="T3" fmla="*/ 51 h 81"/>
                <a:gd name="T4" fmla="*/ 508 w 509"/>
                <a:gd name="T5" fmla="*/ 58 h 81"/>
                <a:gd name="T6" fmla="*/ 504 w 509"/>
                <a:gd name="T7" fmla="*/ 63 h 81"/>
                <a:gd name="T8" fmla="*/ 498 w 509"/>
                <a:gd name="T9" fmla="*/ 69 h 81"/>
                <a:gd name="T10" fmla="*/ 490 w 509"/>
                <a:gd name="T11" fmla="*/ 73 h 81"/>
                <a:gd name="T12" fmla="*/ 480 w 509"/>
                <a:gd name="T13" fmla="*/ 77 h 81"/>
                <a:gd name="T14" fmla="*/ 469 w 509"/>
                <a:gd name="T15" fmla="*/ 80 h 81"/>
                <a:gd name="T16" fmla="*/ 456 w 509"/>
                <a:gd name="T17" fmla="*/ 81 h 81"/>
                <a:gd name="T18" fmla="*/ 443 w 509"/>
                <a:gd name="T19" fmla="*/ 81 h 81"/>
                <a:gd name="T20" fmla="*/ 65 w 509"/>
                <a:gd name="T21" fmla="*/ 81 h 81"/>
                <a:gd name="T22" fmla="*/ 65 w 509"/>
                <a:gd name="T23" fmla="*/ 81 h 81"/>
                <a:gd name="T24" fmla="*/ 52 w 509"/>
                <a:gd name="T25" fmla="*/ 81 h 81"/>
                <a:gd name="T26" fmla="*/ 40 w 509"/>
                <a:gd name="T27" fmla="*/ 80 h 81"/>
                <a:gd name="T28" fmla="*/ 28 w 509"/>
                <a:gd name="T29" fmla="*/ 77 h 81"/>
                <a:gd name="T30" fmla="*/ 19 w 509"/>
                <a:gd name="T31" fmla="*/ 73 h 81"/>
                <a:gd name="T32" fmla="*/ 12 w 509"/>
                <a:gd name="T33" fmla="*/ 69 h 81"/>
                <a:gd name="T34" fmla="*/ 5 w 509"/>
                <a:gd name="T35" fmla="*/ 63 h 81"/>
                <a:gd name="T36" fmla="*/ 2 w 509"/>
                <a:gd name="T37" fmla="*/ 58 h 81"/>
                <a:gd name="T38" fmla="*/ 0 w 509"/>
                <a:gd name="T39" fmla="*/ 51 h 81"/>
                <a:gd name="T40" fmla="*/ 0 w 509"/>
                <a:gd name="T41" fmla="*/ 31 h 81"/>
                <a:gd name="T42" fmla="*/ 0 w 509"/>
                <a:gd name="T43" fmla="*/ 31 h 81"/>
                <a:gd name="T44" fmla="*/ 2 w 509"/>
                <a:gd name="T45" fmla="*/ 25 h 81"/>
                <a:gd name="T46" fmla="*/ 5 w 509"/>
                <a:gd name="T47" fmla="*/ 18 h 81"/>
                <a:gd name="T48" fmla="*/ 12 w 509"/>
                <a:gd name="T49" fmla="*/ 14 h 81"/>
                <a:gd name="T50" fmla="*/ 19 w 509"/>
                <a:gd name="T51" fmla="*/ 10 h 81"/>
                <a:gd name="T52" fmla="*/ 28 w 509"/>
                <a:gd name="T53" fmla="*/ 6 h 81"/>
                <a:gd name="T54" fmla="*/ 40 w 509"/>
                <a:gd name="T55" fmla="*/ 3 h 81"/>
                <a:gd name="T56" fmla="*/ 52 w 509"/>
                <a:gd name="T57" fmla="*/ 1 h 81"/>
                <a:gd name="T58" fmla="*/ 65 w 509"/>
                <a:gd name="T59" fmla="*/ 0 h 81"/>
                <a:gd name="T60" fmla="*/ 443 w 509"/>
                <a:gd name="T61" fmla="*/ 0 h 81"/>
                <a:gd name="T62" fmla="*/ 443 w 509"/>
                <a:gd name="T63" fmla="*/ 0 h 81"/>
                <a:gd name="T64" fmla="*/ 456 w 509"/>
                <a:gd name="T65" fmla="*/ 1 h 81"/>
                <a:gd name="T66" fmla="*/ 469 w 509"/>
                <a:gd name="T67" fmla="*/ 3 h 81"/>
                <a:gd name="T68" fmla="*/ 480 w 509"/>
                <a:gd name="T69" fmla="*/ 6 h 81"/>
                <a:gd name="T70" fmla="*/ 490 w 509"/>
                <a:gd name="T71" fmla="*/ 10 h 81"/>
                <a:gd name="T72" fmla="*/ 498 w 509"/>
                <a:gd name="T73" fmla="*/ 14 h 81"/>
                <a:gd name="T74" fmla="*/ 504 w 509"/>
                <a:gd name="T75" fmla="*/ 18 h 81"/>
                <a:gd name="T76" fmla="*/ 508 w 509"/>
                <a:gd name="T77" fmla="*/ 25 h 81"/>
                <a:gd name="T78" fmla="*/ 509 w 509"/>
                <a:gd name="T79" fmla="*/ 31 h 81"/>
                <a:gd name="T80" fmla="*/ 509 w 509"/>
                <a:gd name="T8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9" h="81">
                  <a:moveTo>
                    <a:pt x="509" y="51"/>
                  </a:moveTo>
                  <a:lnTo>
                    <a:pt x="509" y="51"/>
                  </a:lnTo>
                  <a:lnTo>
                    <a:pt x="508" y="58"/>
                  </a:lnTo>
                  <a:lnTo>
                    <a:pt x="504" y="63"/>
                  </a:lnTo>
                  <a:lnTo>
                    <a:pt x="498" y="69"/>
                  </a:lnTo>
                  <a:lnTo>
                    <a:pt x="490" y="73"/>
                  </a:lnTo>
                  <a:lnTo>
                    <a:pt x="480" y="77"/>
                  </a:lnTo>
                  <a:lnTo>
                    <a:pt x="469" y="80"/>
                  </a:lnTo>
                  <a:lnTo>
                    <a:pt x="456" y="81"/>
                  </a:lnTo>
                  <a:lnTo>
                    <a:pt x="443" y="81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52" y="81"/>
                  </a:lnTo>
                  <a:lnTo>
                    <a:pt x="40" y="80"/>
                  </a:lnTo>
                  <a:lnTo>
                    <a:pt x="28" y="77"/>
                  </a:lnTo>
                  <a:lnTo>
                    <a:pt x="19" y="73"/>
                  </a:lnTo>
                  <a:lnTo>
                    <a:pt x="12" y="69"/>
                  </a:lnTo>
                  <a:lnTo>
                    <a:pt x="5" y="63"/>
                  </a:lnTo>
                  <a:lnTo>
                    <a:pt x="2" y="58"/>
                  </a:lnTo>
                  <a:lnTo>
                    <a:pt x="0" y="5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25"/>
                  </a:lnTo>
                  <a:lnTo>
                    <a:pt x="5" y="18"/>
                  </a:lnTo>
                  <a:lnTo>
                    <a:pt x="12" y="14"/>
                  </a:lnTo>
                  <a:lnTo>
                    <a:pt x="19" y="10"/>
                  </a:lnTo>
                  <a:lnTo>
                    <a:pt x="28" y="6"/>
                  </a:lnTo>
                  <a:lnTo>
                    <a:pt x="40" y="3"/>
                  </a:lnTo>
                  <a:lnTo>
                    <a:pt x="52" y="1"/>
                  </a:lnTo>
                  <a:lnTo>
                    <a:pt x="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56" y="1"/>
                  </a:lnTo>
                  <a:lnTo>
                    <a:pt x="469" y="3"/>
                  </a:lnTo>
                  <a:lnTo>
                    <a:pt x="480" y="6"/>
                  </a:lnTo>
                  <a:lnTo>
                    <a:pt x="490" y="10"/>
                  </a:lnTo>
                  <a:lnTo>
                    <a:pt x="498" y="14"/>
                  </a:lnTo>
                  <a:lnTo>
                    <a:pt x="504" y="18"/>
                  </a:lnTo>
                  <a:lnTo>
                    <a:pt x="508" y="25"/>
                  </a:lnTo>
                  <a:lnTo>
                    <a:pt x="509" y="31"/>
                  </a:lnTo>
                  <a:lnTo>
                    <a:pt x="509" y="51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8" name="Freeform 9"/>
            <p:cNvSpPr>
              <a:spLocks/>
            </p:cNvSpPr>
            <p:nvPr userDrawn="1"/>
          </p:nvSpPr>
          <p:spPr bwMode="auto">
            <a:xfrm>
              <a:off x="6602661" y="2387654"/>
              <a:ext cx="153807" cy="58803"/>
            </a:xfrm>
            <a:custGeom>
              <a:avLst/>
              <a:gdLst>
                <a:gd name="T0" fmla="*/ 336 w 336"/>
                <a:gd name="T1" fmla="*/ 70 h 109"/>
                <a:gd name="T2" fmla="*/ 336 w 336"/>
                <a:gd name="T3" fmla="*/ 70 h 109"/>
                <a:gd name="T4" fmla="*/ 336 w 336"/>
                <a:gd name="T5" fmla="*/ 77 h 109"/>
                <a:gd name="T6" fmla="*/ 334 w 336"/>
                <a:gd name="T7" fmla="*/ 85 h 109"/>
                <a:gd name="T8" fmla="*/ 329 w 336"/>
                <a:gd name="T9" fmla="*/ 91 h 109"/>
                <a:gd name="T10" fmla="*/ 324 w 336"/>
                <a:gd name="T11" fmla="*/ 96 h 109"/>
                <a:gd name="T12" fmla="*/ 317 w 336"/>
                <a:gd name="T13" fmla="*/ 102 h 109"/>
                <a:gd name="T14" fmla="*/ 308 w 336"/>
                <a:gd name="T15" fmla="*/ 105 h 109"/>
                <a:gd name="T16" fmla="*/ 300 w 336"/>
                <a:gd name="T17" fmla="*/ 108 h 109"/>
                <a:gd name="T18" fmla="*/ 292 w 336"/>
                <a:gd name="T19" fmla="*/ 109 h 109"/>
                <a:gd name="T20" fmla="*/ 46 w 336"/>
                <a:gd name="T21" fmla="*/ 109 h 109"/>
                <a:gd name="T22" fmla="*/ 46 w 336"/>
                <a:gd name="T23" fmla="*/ 109 h 109"/>
                <a:gd name="T24" fmla="*/ 38 w 336"/>
                <a:gd name="T25" fmla="*/ 108 h 109"/>
                <a:gd name="T26" fmla="*/ 28 w 336"/>
                <a:gd name="T27" fmla="*/ 105 h 109"/>
                <a:gd name="T28" fmla="*/ 21 w 336"/>
                <a:gd name="T29" fmla="*/ 102 h 109"/>
                <a:gd name="T30" fmla="*/ 14 w 336"/>
                <a:gd name="T31" fmla="*/ 96 h 109"/>
                <a:gd name="T32" fmla="*/ 8 w 336"/>
                <a:gd name="T33" fmla="*/ 91 h 109"/>
                <a:gd name="T34" fmla="*/ 4 w 336"/>
                <a:gd name="T35" fmla="*/ 85 h 109"/>
                <a:gd name="T36" fmla="*/ 1 w 336"/>
                <a:gd name="T37" fmla="*/ 77 h 109"/>
                <a:gd name="T38" fmla="*/ 0 w 336"/>
                <a:gd name="T39" fmla="*/ 70 h 109"/>
                <a:gd name="T40" fmla="*/ 0 w 336"/>
                <a:gd name="T41" fmla="*/ 39 h 109"/>
                <a:gd name="T42" fmla="*/ 0 w 336"/>
                <a:gd name="T43" fmla="*/ 39 h 109"/>
                <a:gd name="T44" fmla="*/ 1 w 336"/>
                <a:gd name="T45" fmla="*/ 30 h 109"/>
                <a:gd name="T46" fmla="*/ 4 w 336"/>
                <a:gd name="T47" fmla="*/ 23 h 109"/>
                <a:gd name="T48" fmla="*/ 8 w 336"/>
                <a:gd name="T49" fmla="*/ 16 h 109"/>
                <a:gd name="T50" fmla="*/ 14 w 336"/>
                <a:gd name="T51" fmla="*/ 11 h 109"/>
                <a:gd name="T52" fmla="*/ 21 w 336"/>
                <a:gd name="T53" fmla="*/ 7 h 109"/>
                <a:gd name="T54" fmla="*/ 28 w 336"/>
                <a:gd name="T55" fmla="*/ 2 h 109"/>
                <a:gd name="T56" fmla="*/ 38 w 336"/>
                <a:gd name="T57" fmla="*/ 0 h 109"/>
                <a:gd name="T58" fmla="*/ 46 w 336"/>
                <a:gd name="T59" fmla="*/ 0 h 109"/>
                <a:gd name="T60" fmla="*/ 292 w 336"/>
                <a:gd name="T61" fmla="*/ 0 h 109"/>
                <a:gd name="T62" fmla="*/ 292 w 336"/>
                <a:gd name="T63" fmla="*/ 0 h 109"/>
                <a:gd name="T64" fmla="*/ 300 w 336"/>
                <a:gd name="T65" fmla="*/ 0 h 109"/>
                <a:gd name="T66" fmla="*/ 308 w 336"/>
                <a:gd name="T67" fmla="*/ 2 h 109"/>
                <a:gd name="T68" fmla="*/ 317 w 336"/>
                <a:gd name="T69" fmla="*/ 7 h 109"/>
                <a:gd name="T70" fmla="*/ 324 w 336"/>
                <a:gd name="T71" fmla="*/ 11 h 109"/>
                <a:gd name="T72" fmla="*/ 329 w 336"/>
                <a:gd name="T73" fmla="*/ 16 h 109"/>
                <a:gd name="T74" fmla="*/ 334 w 336"/>
                <a:gd name="T75" fmla="*/ 23 h 109"/>
                <a:gd name="T76" fmla="*/ 336 w 336"/>
                <a:gd name="T77" fmla="*/ 30 h 109"/>
                <a:gd name="T78" fmla="*/ 336 w 336"/>
                <a:gd name="T79" fmla="*/ 39 h 109"/>
                <a:gd name="T80" fmla="*/ 336 w 336"/>
                <a:gd name="T81" fmla="*/ 7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6" h="109">
                  <a:moveTo>
                    <a:pt x="336" y="70"/>
                  </a:moveTo>
                  <a:lnTo>
                    <a:pt x="336" y="70"/>
                  </a:lnTo>
                  <a:lnTo>
                    <a:pt x="336" y="77"/>
                  </a:lnTo>
                  <a:lnTo>
                    <a:pt x="334" y="85"/>
                  </a:lnTo>
                  <a:lnTo>
                    <a:pt x="329" y="91"/>
                  </a:lnTo>
                  <a:lnTo>
                    <a:pt x="324" y="96"/>
                  </a:lnTo>
                  <a:lnTo>
                    <a:pt x="317" y="102"/>
                  </a:lnTo>
                  <a:lnTo>
                    <a:pt x="308" y="105"/>
                  </a:lnTo>
                  <a:lnTo>
                    <a:pt x="300" y="108"/>
                  </a:lnTo>
                  <a:lnTo>
                    <a:pt x="292" y="109"/>
                  </a:lnTo>
                  <a:lnTo>
                    <a:pt x="46" y="109"/>
                  </a:lnTo>
                  <a:lnTo>
                    <a:pt x="46" y="109"/>
                  </a:lnTo>
                  <a:lnTo>
                    <a:pt x="38" y="108"/>
                  </a:lnTo>
                  <a:lnTo>
                    <a:pt x="28" y="105"/>
                  </a:lnTo>
                  <a:lnTo>
                    <a:pt x="21" y="102"/>
                  </a:lnTo>
                  <a:lnTo>
                    <a:pt x="14" y="96"/>
                  </a:lnTo>
                  <a:lnTo>
                    <a:pt x="8" y="91"/>
                  </a:lnTo>
                  <a:lnTo>
                    <a:pt x="4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0"/>
                  </a:lnTo>
                  <a:lnTo>
                    <a:pt x="4" y="23"/>
                  </a:lnTo>
                  <a:lnTo>
                    <a:pt x="8" y="16"/>
                  </a:lnTo>
                  <a:lnTo>
                    <a:pt x="14" y="11"/>
                  </a:lnTo>
                  <a:lnTo>
                    <a:pt x="21" y="7"/>
                  </a:lnTo>
                  <a:lnTo>
                    <a:pt x="28" y="2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300" y="0"/>
                  </a:lnTo>
                  <a:lnTo>
                    <a:pt x="308" y="2"/>
                  </a:lnTo>
                  <a:lnTo>
                    <a:pt x="317" y="7"/>
                  </a:lnTo>
                  <a:lnTo>
                    <a:pt x="324" y="11"/>
                  </a:lnTo>
                  <a:lnTo>
                    <a:pt x="329" y="16"/>
                  </a:lnTo>
                  <a:lnTo>
                    <a:pt x="334" y="23"/>
                  </a:lnTo>
                  <a:lnTo>
                    <a:pt x="336" y="30"/>
                  </a:lnTo>
                  <a:lnTo>
                    <a:pt x="336" y="39"/>
                  </a:lnTo>
                  <a:lnTo>
                    <a:pt x="336" y="70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9" name="Freeform 10"/>
            <p:cNvSpPr>
              <a:spLocks/>
            </p:cNvSpPr>
            <p:nvPr userDrawn="1"/>
          </p:nvSpPr>
          <p:spPr bwMode="auto">
            <a:xfrm>
              <a:off x="6426102" y="1556792"/>
              <a:ext cx="510565" cy="698012"/>
            </a:xfrm>
            <a:custGeom>
              <a:avLst/>
              <a:gdLst>
                <a:gd name="T0" fmla="*/ 938 w 1121"/>
                <a:gd name="T1" fmla="*/ 145 h 1282"/>
                <a:gd name="T2" fmla="*/ 874 w 1121"/>
                <a:gd name="T3" fmla="*/ 96 h 1282"/>
                <a:gd name="T4" fmla="*/ 803 w 1121"/>
                <a:gd name="T5" fmla="*/ 55 h 1282"/>
                <a:gd name="T6" fmla="*/ 727 w 1121"/>
                <a:gd name="T7" fmla="*/ 26 h 1282"/>
                <a:gd name="T8" fmla="*/ 646 w 1121"/>
                <a:gd name="T9" fmla="*/ 6 h 1282"/>
                <a:gd name="T10" fmla="*/ 560 w 1121"/>
                <a:gd name="T11" fmla="*/ 0 h 1282"/>
                <a:gd name="T12" fmla="*/ 503 w 1121"/>
                <a:gd name="T13" fmla="*/ 3 h 1282"/>
                <a:gd name="T14" fmla="*/ 420 w 1121"/>
                <a:gd name="T15" fmla="*/ 17 h 1282"/>
                <a:gd name="T16" fmla="*/ 342 w 1121"/>
                <a:gd name="T17" fmla="*/ 44 h 1282"/>
                <a:gd name="T18" fmla="*/ 269 w 1121"/>
                <a:gd name="T19" fmla="*/ 82 h 1282"/>
                <a:gd name="T20" fmla="*/ 203 w 1121"/>
                <a:gd name="T21" fmla="*/ 128 h 1282"/>
                <a:gd name="T22" fmla="*/ 164 w 1121"/>
                <a:gd name="T23" fmla="*/ 164 h 1282"/>
                <a:gd name="T24" fmla="*/ 110 w 1121"/>
                <a:gd name="T25" fmla="*/ 225 h 1282"/>
                <a:gd name="T26" fmla="*/ 67 w 1121"/>
                <a:gd name="T27" fmla="*/ 293 h 1282"/>
                <a:gd name="T28" fmla="*/ 33 w 1121"/>
                <a:gd name="T29" fmla="*/ 368 h 1282"/>
                <a:gd name="T30" fmla="*/ 11 w 1121"/>
                <a:gd name="T31" fmla="*/ 448 h 1282"/>
                <a:gd name="T32" fmla="*/ 0 w 1121"/>
                <a:gd name="T33" fmla="*/ 532 h 1282"/>
                <a:gd name="T34" fmla="*/ 1 w 1121"/>
                <a:gd name="T35" fmla="*/ 605 h 1282"/>
                <a:gd name="T36" fmla="*/ 21 w 1121"/>
                <a:gd name="T37" fmla="*/ 728 h 1282"/>
                <a:gd name="T38" fmla="*/ 58 w 1121"/>
                <a:gd name="T39" fmla="*/ 836 h 1282"/>
                <a:gd name="T40" fmla="*/ 92 w 1121"/>
                <a:gd name="T41" fmla="*/ 898 h 1282"/>
                <a:gd name="T42" fmla="*/ 152 w 1121"/>
                <a:gd name="T43" fmla="*/ 979 h 1282"/>
                <a:gd name="T44" fmla="*/ 220 w 1121"/>
                <a:gd name="T45" fmla="*/ 1049 h 1282"/>
                <a:gd name="T46" fmla="*/ 249 w 1121"/>
                <a:gd name="T47" fmla="*/ 1076 h 1282"/>
                <a:gd name="T48" fmla="*/ 270 w 1121"/>
                <a:gd name="T49" fmla="*/ 1111 h 1282"/>
                <a:gd name="T50" fmla="*/ 294 w 1121"/>
                <a:gd name="T51" fmla="*/ 1161 h 1282"/>
                <a:gd name="T52" fmla="*/ 302 w 1121"/>
                <a:gd name="T53" fmla="*/ 1238 h 1282"/>
                <a:gd name="T54" fmla="*/ 314 w 1121"/>
                <a:gd name="T55" fmla="*/ 1262 h 1282"/>
                <a:gd name="T56" fmla="*/ 342 w 1121"/>
                <a:gd name="T57" fmla="*/ 1279 h 1282"/>
                <a:gd name="T58" fmla="*/ 747 w 1121"/>
                <a:gd name="T59" fmla="*/ 1282 h 1282"/>
                <a:gd name="T60" fmla="*/ 772 w 1121"/>
                <a:gd name="T61" fmla="*/ 1279 h 1282"/>
                <a:gd name="T62" fmla="*/ 800 w 1121"/>
                <a:gd name="T63" fmla="*/ 1262 h 1282"/>
                <a:gd name="T64" fmla="*/ 811 w 1121"/>
                <a:gd name="T65" fmla="*/ 1238 h 1282"/>
                <a:gd name="T66" fmla="*/ 811 w 1121"/>
                <a:gd name="T67" fmla="*/ 1181 h 1282"/>
                <a:gd name="T68" fmla="*/ 832 w 1121"/>
                <a:gd name="T69" fmla="*/ 1129 h 1282"/>
                <a:gd name="T70" fmla="*/ 865 w 1121"/>
                <a:gd name="T71" fmla="*/ 1070 h 1282"/>
                <a:gd name="T72" fmla="*/ 932 w 1121"/>
                <a:gd name="T73" fmla="*/ 1005 h 1282"/>
                <a:gd name="T74" fmla="*/ 996 w 1121"/>
                <a:gd name="T75" fmla="*/ 931 h 1282"/>
                <a:gd name="T76" fmla="*/ 1036 w 1121"/>
                <a:gd name="T77" fmla="*/ 874 h 1282"/>
                <a:gd name="T78" fmla="*/ 1085 w 1121"/>
                <a:gd name="T79" fmla="*/ 773 h 1282"/>
                <a:gd name="T80" fmla="*/ 1107 w 1121"/>
                <a:gd name="T81" fmla="*/ 694 h 1282"/>
                <a:gd name="T82" fmla="*/ 1121 w 1121"/>
                <a:gd name="T83" fmla="*/ 561 h 1282"/>
                <a:gd name="T84" fmla="*/ 1120 w 1121"/>
                <a:gd name="T85" fmla="*/ 530 h 1282"/>
                <a:gd name="T86" fmla="*/ 1110 w 1121"/>
                <a:gd name="T87" fmla="*/ 446 h 1282"/>
                <a:gd name="T88" fmla="*/ 1088 w 1121"/>
                <a:gd name="T89" fmla="*/ 366 h 1282"/>
                <a:gd name="T90" fmla="*/ 1054 w 1121"/>
                <a:gd name="T91" fmla="*/ 292 h 1282"/>
                <a:gd name="T92" fmla="*/ 1009 w 1121"/>
                <a:gd name="T93" fmla="*/ 225 h 1282"/>
                <a:gd name="T94" fmla="*/ 957 w 1121"/>
                <a:gd name="T95" fmla="*/ 163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282">
                  <a:moveTo>
                    <a:pt x="957" y="163"/>
                  </a:moveTo>
                  <a:lnTo>
                    <a:pt x="957" y="163"/>
                  </a:lnTo>
                  <a:lnTo>
                    <a:pt x="938" y="145"/>
                  </a:lnTo>
                  <a:lnTo>
                    <a:pt x="916" y="128"/>
                  </a:lnTo>
                  <a:lnTo>
                    <a:pt x="895" y="111"/>
                  </a:lnTo>
                  <a:lnTo>
                    <a:pt x="874" y="96"/>
                  </a:lnTo>
                  <a:lnTo>
                    <a:pt x="851" y="80"/>
                  </a:lnTo>
                  <a:lnTo>
                    <a:pt x="828" y="68"/>
                  </a:lnTo>
                  <a:lnTo>
                    <a:pt x="803" y="55"/>
                  </a:lnTo>
                  <a:lnTo>
                    <a:pt x="779" y="44"/>
                  </a:lnTo>
                  <a:lnTo>
                    <a:pt x="752" y="34"/>
                  </a:lnTo>
                  <a:lnTo>
                    <a:pt x="727" y="26"/>
                  </a:lnTo>
                  <a:lnTo>
                    <a:pt x="701" y="17"/>
                  </a:lnTo>
                  <a:lnTo>
                    <a:pt x="673" y="12"/>
                  </a:lnTo>
                  <a:lnTo>
                    <a:pt x="646" y="6"/>
                  </a:lnTo>
                  <a:lnTo>
                    <a:pt x="618" y="3"/>
                  </a:lnTo>
                  <a:lnTo>
                    <a:pt x="590" y="0"/>
                  </a:lnTo>
                  <a:lnTo>
                    <a:pt x="560" y="0"/>
                  </a:lnTo>
                  <a:lnTo>
                    <a:pt x="560" y="0"/>
                  </a:lnTo>
                  <a:lnTo>
                    <a:pt x="531" y="0"/>
                  </a:lnTo>
                  <a:lnTo>
                    <a:pt x="503" y="3"/>
                  </a:lnTo>
                  <a:lnTo>
                    <a:pt x="475" y="6"/>
                  </a:lnTo>
                  <a:lnTo>
                    <a:pt x="447" y="12"/>
                  </a:lnTo>
                  <a:lnTo>
                    <a:pt x="420" y="17"/>
                  </a:lnTo>
                  <a:lnTo>
                    <a:pt x="394" y="26"/>
                  </a:lnTo>
                  <a:lnTo>
                    <a:pt x="367" y="34"/>
                  </a:lnTo>
                  <a:lnTo>
                    <a:pt x="342" y="44"/>
                  </a:lnTo>
                  <a:lnTo>
                    <a:pt x="318" y="55"/>
                  </a:lnTo>
                  <a:lnTo>
                    <a:pt x="293" y="68"/>
                  </a:lnTo>
                  <a:lnTo>
                    <a:pt x="269" y="82"/>
                  </a:lnTo>
                  <a:lnTo>
                    <a:pt x="246" y="96"/>
                  </a:lnTo>
                  <a:lnTo>
                    <a:pt x="225" y="111"/>
                  </a:lnTo>
                  <a:lnTo>
                    <a:pt x="203" y="128"/>
                  </a:lnTo>
                  <a:lnTo>
                    <a:pt x="183" y="146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45" y="184"/>
                  </a:lnTo>
                  <a:lnTo>
                    <a:pt x="127" y="204"/>
                  </a:lnTo>
                  <a:lnTo>
                    <a:pt x="110" y="225"/>
                  </a:lnTo>
                  <a:lnTo>
                    <a:pt x="95" y="247"/>
                  </a:lnTo>
                  <a:lnTo>
                    <a:pt x="81" y="269"/>
                  </a:lnTo>
                  <a:lnTo>
                    <a:pt x="67" y="293"/>
                  </a:lnTo>
                  <a:lnTo>
                    <a:pt x="54" y="317"/>
                  </a:lnTo>
                  <a:lnTo>
                    <a:pt x="43" y="342"/>
                  </a:lnTo>
                  <a:lnTo>
                    <a:pt x="33" y="368"/>
                  </a:lnTo>
                  <a:lnTo>
                    <a:pt x="25" y="394"/>
                  </a:lnTo>
                  <a:lnTo>
                    <a:pt x="18" y="421"/>
                  </a:lnTo>
                  <a:lnTo>
                    <a:pt x="11" y="448"/>
                  </a:lnTo>
                  <a:lnTo>
                    <a:pt x="7" y="476"/>
                  </a:lnTo>
                  <a:lnTo>
                    <a:pt x="2" y="504"/>
                  </a:lnTo>
                  <a:lnTo>
                    <a:pt x="0" y="532"/>
                  </a:lnTo>
                  <a:lnTo>
                    <a:pt x="0" y="561"/>
                  </a:lnTo>
                  <a:lnTo>
                    <a:pt x="0" y="561"/>
                  </a:lnTo>
                  <a:lnTo>
                    <a:pt x="1" y="605"/>
                  </a:lnTo>
                  <a:lnTo>
                    <a:pt x="5" y="648"/>
                  </a:lnTo>
                  <a:lnTo>
                    <a:pt x="11" y="689"/>
                  </a:lnTo>
                  <a:lnTo>
                    <a:pt x="21" y="728"/>
                  </a:lnTo>
                  <a:lnTo>
                    <a:pt x="30" y="766"/>
                  </a:lnTo>
                  <a:lnTo>
                    <a:pt x="44" y="801"/>
                  </a:lnTo>
                  <a:lnTo>
                    <a:pt x="58" y="836"/>
                  </a:lnTo>
                  <a:lnTo>
                    <a:pt x="75" y="868"/>
                  </a:lnTo>
                  <a:lnTo>
                    <a:pt x="75" y="868"/>
                  </a:lnTo>
                  <a:lnTo>
                    <a:pt x="92" y="898"/>
                  </a:lnTo>
                  <a:lnTo>
                    <a:pt x="112" y="927"/>
                  </a:lnTo>
                  <a:lnTo>
                    <a:pt x="131" y="954"/>
                  </a:lnTo>
                  <a:lnTo>
                    <a:pt x="152" y="979"/>
                  </a:lnTo>
                  <a:lnTo>
                    <a:pt x="175" y="1004"/>
                  </a:lnTo>
                  <a:lnTo>
                    <a:pt x="197" y="1027"/>
                  </a:lnTo>
                  <a:lnTo>
                    <a:pt x="220" y="1049"/>
                  </a:lnTo>
                  <a:lnTo>
                    <a:pt x="244" y="1069"/>
                  </a:lnTo>
                  <a:lnTo>
                    <a:pt x="244" y="1069"/>
                  </a:lnTo>
                  <a:lnTo>
                    <a:pt x="249" y="1076"/>
                  </a:lnTo>
                  <a:lnTo>
                    <a:pt x="256" y="1087"/>
                  </a:lnTo>
                  <a:lnTo>
                    <a:pt x="256" y="1087"/>
                  </a:lnTo>
                  <a:lnTo>
                    <a:pt x="270" y="1111"/>
                  </a:lnTo>
                  <a:lnTo>
                    <a:pt x="284" y="1139"/>
                  </a:lnTo>
                  <a:lnTo>
                    <a:pt x="284" y="1139"/>
                  </a:lnTo>
                  <a:lnTo>
                    <a:pt x="294" y="1161"/>
                  </a:lnTo>
                  <a:lnTo>
                    <a:pt x="302" y="1184"/>
                  </a:lnTo>
                  <a:lnTo>
                    <a:pt x="302" y="1238"/>
                  </a:lnTo>
                  <a:lnTo>
                    <a:pt x="302" y="1238"/>
                  </a:lnTo>
                  <a:lnTo>
                    <a:pt x="304" y="1247"/>
                  </a:lnTo>
                  <a:lnTo>
                    <a:pt x="307" y="1255"/>
                  </a:lnTo>
                  <a:lnTo>
                    <a:pt x="314" y="1262"/>
                  </a:lnTo>
                  <a:lnTo>
                    <a:pt x="321" y="1269"/>
                  </a:lnTo>
                  <a:lnTo>
                    <a:pt x="330" y="1275"/>
                  </a:lnTo>
                  <a:lnTo>
                    <a:pt x="342" y="1279"/>
                  </a:lnTo>
                  <a:lnTo>
                    <a:pt x="354" y="1282"/>
                  </a:lnTo>
                  <a:lnTo>
                    <a:pt x="368" y="1282"/>
                  </a:lnTo>
                  <a:lnTo>
                    <a:pt x="747" y="1282"/>
                  </a:lnTo>
                  <a:lnTo>
                    <a:pt x="747" y="1282"/>
                  </a:lnTo>
                  <a:lnTo>
                    <a:pt x="759" y="1282"/>
                  </a:lnTo>
                  <a:lnTo>
                    <a:pt x="772" y="1279"/>
                  </a:lnTo>
                  <a:lnTo>
                    <a:pt x="783" y="1275"/>
                  </a:lnTo>
                  <a:lnTo>
                    <a:pt x="793" y="1269"/>
                  </a:lnTo>
                  <a:lnTo>
                    <a:pt x="800" y="1262"/>
                  </a:lnTo>
                  <a:lnTo>
                    <a:pt x="807" y="1255"/>
                  </a:lnTo>
                  <a:lnTo>
                    <a:pt x="810" y="1247"/>
                  </a:lnTo>
                  <a:lnTo>
                    <a:pt x="811" y="1238"/>
                  </a:lnTo>
                  <a:lnTo>
                    <a:pt x="811" y="1182"/>
                  </a:lnTo>
                  <a:lnTo>
                    <a:pt x="811" y="1182"/>
                  </a:lnTo>
                  <a:lnTo>
                    <a:pt x="811" y="1181"/>
                  </a:lnTo>
                  <a:lnTo>
                    <a:pt x="811" y="1181"/>
                  </a:lnTo>
                  <a:lnTo>
                    <a:pt x="821" y="1154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48" y="1097"/>
                  </a:lnTo>
                  <a:lnTo>
                    <a:pt x="865" y="1070"/>
                  </a:lnTo>
                  <a:lnTo>
                    <a:pt x="865" y="1070"/>
                  </a:lnTo>
                  <a:lnTo>
                    <a:pt x="909" y="1028"/>
                  </a:lnTo>
                  <a:lnTo>
                    <a:pt x="932" y="1005"/>
                  </a:lnTo>
                  <a:lnTo>
                    <a:pt x="953" y="982"/>
                  </a:lnTo>
                  <a:lnTo>
                    <a:pt x="975" y="958"/>
                  </a:lnTo>
                  <a:lnTo>
                    <a:pt x="996" y="931"/>
                  </a:lnTo>
                  <a:lnTo>
                    <a:pt x="1016" y="903"/>
                  </a:lnTo>
                  <a:lnTo>
                    <a:pt x="1036" y="874"/>
                  </a:lnTo>
                  <a:lnTo>
                    <a:pt x="1036" y="874"/>
                  </a:lnTo>
                  <a:lnTo>
                    <a:pt x="1054" y="841"/>
                  </a:lnTo>
                  <a:lnTo>
                    <a:pt x="1071" y="808"/>
                  </a:lnTo>
                  <a:lnTo>
                    <a:pt x="1085" y="773"/>
                  </a:lnTo>
                  <a:lnTo>
                    <a:pt x="1097" y="735"/>
                  </a:lnTo>
                  <a:lnTo>
                    <a:pt x="1097" y="735"/>
                  </a:lnTo>
                  <a:lnTo>
                    <a:pt x="1107" y="694"/>
                  </a:lnTo>
                  <a:lnTo>
                    <a:pt x="1114" y="652"/>
                  </a:lnTo>
                  <a:lnTo>
                    <a:pt x="1120" y="607"/>
                  </a:lnTo>
                  <a:lnTo>
                    <a:pt x="1121" y="561"/>
                  </a:lnTo>
                  <a:lnTo>
                    <a:pt x="1121" y="560"/>
                  </a:lnTo>
                  <a:lnTo>
                    <a:pt x="1121" y="560"/>
                  </a:lnTo>
                  <a:lnTo>
                    <a:pt x="1120" y="530"/>
                  </a:lnTo>
                  <a:lnTo>
                    <a:pt x="1118" y="502"/>
                  </a:lnTo>
                  <a:lnTo>
                    <a:pt x="1114" y="474"/>
                  </a:lnTo>
                  <a:lnTo>
                    <a:pt x="1110" y="446"/>
                  </a:lnTo>
                  <a:lnTo>
                    <a:pt x="1103" y="419"/>
                  </a:lnTo>
                  <a:lnTo>
                    <a:pt x="1096" y="393"/>
                  </a:lnTo>
                  <a:lnTo>
                    <a:pt x="1088" y="366"/>
                  </a:lnTo>
                  <a:lnTo>
                    <a:pt x="1078" y="341"/>
                  </a:lnTo>
                  <a:lnTo>
                    <a:pt x="1065" y="317"/>
                  </a:lnTo>
                  <a:lnTo>
                    <a:pt x="1054" y="292"/>
                  </a:lnTo>
                  <a:lnTo>
                    <a:pt x="1040" y="269"/>
                  </a:lnTo>
                  <a:lnTo>
                    <a:pt x="1026" y="247"/>
                  </a:lnTo>
                  <a:lnTo>
                    <a:pt x="1009" y="225"/>
                  </a:lnTo>
                  <a:lnTo>
                    <a:pt x="994" y="204"/>
                  </a:lnTo>
                  <a:lnTo>
                    <a:pt x="975" y="183"/>
                  </a:lnTo>
                  <a:lnTo>
                    <a:pt x="957" y="163"/>
                  </a:lnTo>
                  <a:lnTo>
                    <a:pt x="957" y="163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0" name="Freeform 26"/>
            <p:cNvSpPr>
              <a:spLocks/>
            </p:cNvSpPr>
            <p:nvPr userDrawn="1"/>
          </p:nvSpPr>
          <p:spPr bwMode="auto">
            <a:xfrm>
              <a:off x="6257734" y="2446458"/>
              <a:ext cx="447768" cy="3006706"/>
            </a:xfrm>
            <a:custGeom>
              <a:avLst/>
              <a:gdLst>
                <a:gd name="T0" fmla="*/ 56 w 984"/>
                <a:gd name="T1" fmla="*/ 4088 h 4088"/>
                <a:gd name="T2" fmla="*/ 56 w 984"/>
                <a:gd name="T3" fmla="*/ 4088 h 4088"/>
                <a:gd name="T4" fmla="*/ 45 w 984"/>
                <a:gd name="T5" fmla="*/ 4086 h 4088"/>
                <a:gd name="T6" fmla="*/ 34 w 984"/>
                <a:gd name="T7" fmla="*/ 4083 h 4088"/>
                <a:gd name="T8" fmla="*/ 24 w 984"/>
                <a:gd name="T9" fmla="*/ 4078 h 4088"/>
                <a:gd name="T10" fmla="*/ 15 w 984"/>
                <a:gd name="T11" fmla="*/ 4071 h 4088"/>
                <a:gd name="T12" fmla="*/ 10 w 984"/>
                <a:gd name="T13" fmla="*/ 4062 h 4088"/>
                <a:gd name="T14" fmla="*/ 4 w 984"/>
                <a:gd name="T15" fmla="*/ 4053 h 4088"/>
                <a:gd name="T16" fmla="*/ 1 w 984"/>
                <a:gd name="T17" fmla="*/ 4043 h 4088"/>
                <a:gd name="T18" fmla="*/ 0 w 984"/>
                <a:gd name="T19" fmla="*/ 4032 h 4088"/>
                <a:gd name="T20" fmla="*/ 0 w 984"/>
                <a:gd name="T21" fmla="*/ 560 h 4088"/>
                <a:gd name="T22" fmla="*/ 0 w 984"/>
                <a:gd name="T23" fmla="*/ 560 h 4088"/>
                <a:gd name="T24" fmla="*/ 1 w 984"/>
                <a:gd name="T25" fmla="*/ 549 h 4088"/>
                <a:gd name="T26" fmla="*/ 4 w 984"/>
                <a:gd name="T27" fmla="*/ 538 h 4088"/>
                <a:gd name="T28" fmla="*/ 10 w 984"/>
                <a:gd name="T29" fmla="*/ 528 h 4088"/>
                <a:gd name="T30" fmla="*/ 15 w 984"/>
                <a:gd name="T31" fmla="*/ 521 h 4088"/>
                <a:gd name="T32" fmla="*/ 24 w 984"/>
                <a:gd name="T33" fmla="*/ 514 h 4088"/>
                <a:gd name="T34" fmla="*/ 34 w 984"/>
                <a:gd name="T35" fmla="*/ 509 h 4088"/>
                <a:gd name="T36" fmla="*/ 45 w 984"/>
                <a:gd name="T37" fmla="*/ 506 h 4088"/>
                <a:gd name="T38" fmla="*/ 56 w 984"/>
                <a:gd name="T39" fmla="*/ 504 h 4088"/>
                <a:gd name="T40" fmla="*/ 872 w 984"/>
                <a:gd name="T41" fmla="*/ 504 h 4088"/>
                <a:gd name="T42" fmla="*/ 872 w 984"/>
                <a:gd name="T43" fmla="*/ 56 h 4088"/>
                <a:gd name="T44" fmla="*/ 872 w 984"/>
                <a:gd name="T45" fmla="*/ 56 h 4088"/>
                <a:gd name="T46" fmla="*/ 873 w 984"/>
                <a:gd name="T47" fmla="*/ 45 h 4088"/>
                <a:gd name="T48" fmla="*/ 876 w 984"/>
                <a:gd name="T49" fmla="*/ 35 h 4088"/>
                <a:gd name="T50" fmla="*/ 882 w 984"/>
                <a:gd name="T51" fmla="*/ 25 h 4088"/>
                <a:gd name="T52" fmla="*/ 889 w 984"/>
                <a:gd name="T53" fmla="*/ 16 h 4088"/>
                <a:gd name="T54" fmla="*/ 897 w 984"/>
                <a:gd name="T55" fmla="*/ 9 h 4088"/>
                <a:gd name="T56" fmla="*/ 907 w 984"/>
                <a:gd name="T57" fmla="*/ 5 h 4088"/>
                <a:gd name="T58" fmla="*/ 917 w 984"/>
                <a:gd name="T59" fmla="*/ 1 h 4088"/>
                <a:gd name="T60" fmla="*/ 928 w 984"/>
                <a:gd name="T61" fmla="*/ 0 h 4088"/>
                <a:gd name="T62" fmla="*/ 928 w 984"/>
                <a:gd name="T63" fmla="*/ 0 h 4088"/>
                <a:gd name="T64" fmla="*/ 939 w 984"/>
                <a:gd name="T65" fmla="*/ 1 h 4088"/>
                <a:gd name="T66" fmla="*/ 951 w 984"/>
                <a:gd name="T67" fmla="*/ 5 h 4088"/>
                <a:gd name="T68" fmla="*/ 960 w 984"/>
                <a:gd name="T69" fmla="*/ 9 h 4088"/>
                <a:gd name="T70" fmla="*/ 969 w 984"/>
                <a:gd name="T71" fmla="*/ 16 h 4088"/>
                <a:gd name="T72" fmla="*/ 974 w 984"/>
                <a:gd name="T73" fmla="*/ 25 h 4088"/>
                <a:gd name="T74" fmla="*/ 980 w 984"/>
                <a:gd name="T75" fmla="*/ 35 h 4088"/>
                <a:gd name="T76" fmla="*/ 983 w 984"/>
                <a:gd name="T77" fmla="*/ 45 h 4088"/>
                <a:gd name="T78" fmla="*/ 984 w 984"/>
                <a:gd name="T79" fmla="*/ 56 h 4088"/>
                <a:gd name="T80" fmla="*/ 984 w 984"/>
                <a:gd name="T81" fmla="*/ 560 h 4088"/>
                <a:gd name="T82" fmla="*/ 984 w 984"/>
                <a:gd name="T83" fmla="*/ 560 h 4088"/>
                <a:gd name="T84" fmla="*/ 983 w 984"/>
                <a:gd name="T85" fmla="*/ 572 h 4088"/>
                <a:gd name="T86" fmla="*/ 980 w 984"/>
                <a:gd name="T87" fmla="*/ 581 h 4088"/>
                <a:gd name="T88" fmla="*/ 974 w 984"/>
                <a:gd name="T89" fmla="*/ 591 h 4088"/>
                <a:gd name="T90" fmla="*/ 969 w 984"/>
                <a:gd name="T91" fmla="*/ 600 h 4088"/>
                <a:gd name="T92" fmla="*/ 960 w 984"/>
                <a:gd name="T93" fmla="*/ 607 h 4088"/>
                <a:gd name="T94" fmla="*/ 951 w 984"/>
                <a:gd name="T95" fmla="*/ 612 h 4088"/>
                <a:gd name="T96" fmla="*/ 939 w 984"/>
                <a:gd name="T97" fmla="*/ 615 h 4088"/>
                <a:gd name="T98" fmla="*/ 928 w 984"/>
                <a:gd name="T99" fmla="*/ 616 h 4088"/>
                <a:gd name="T100" fmla="*/ 112 w 984"/>
                <a:gd name="T101" fmla="*/ 616 h 4088"/>
                <a:gd name="T102" fmla="*/ 112 w 984"/>
                <a:gd name="T103" fmla="*/ 4032 h 4088"/>
                <a:gd name="T104" fmla="*/ 112 w 984"/>
                <a:gd name="T105" fmla="*/ 4032 h 4088"/>
                <a:gd name="T106" fmla="*/ 111 w 984"/>
                <a:gd name="T107" fmla="*/ 4043 h 4088"/>
                <a:gd name="T108" fmla="*/ 108 w 984"/>
                <a:gd name="T109" fmla="*/ 4053 h 4088"/>
                <a:gd name="T110" fmla="*/ 102 w 984"/>
                <a:gd name="T111" fmla="*/ 4062 h 4088"/>
                <a:gd name="T112" fmla="*/ 95 w 984"/>
                <a:gd name="T113" fmla="*/ 4071 h 4088"/>
                <a:gd name="T114" fmla="*/ 87 w 984"/>
                <a:gd name="T115" fmla="*/ 4078 h 4088"/>
                <a:gd name="T116" fmla="*/ 77 w 984"/>
                <a:gd name="T117" fmla="*/ 4083 h 4088"/>
                <a:gd name="T118" fmla="*/ 67 w 984"/>
                <a:gd name="T119" fmla="*/ 4086 h 4088"/>
                <a:gd name="T120" fmla="*/ 56 w 984"/>
                <a:gd name="T121" fmla="*/ 4088 h 4088"/>
                <a:gd name="T122" fmla="*/ 56 w 984"/>
                <a:gd name="T123" fmla="*/ 4088 h 4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4" h="4088">
                  <a:moveTo>
                    <a:pt x="56" y="4088"/>
                  </a:moveTo>
                  <a:lnTo>
                    <a:pt x="56" y="4088"/>
                  </a:lnTo>
                  <a:lnTo>
                    <a:pt x="45" y="4086"/>
                  </a:lnTo>
                  <a:lnTo>
                    <a:pt x="34" y="4083"/>
                  </a:lnTo>
                  <a:lnTo>
                    <a:pt x="24" y="4078"/>
                  </a:lnTo>
                  <a:lnTo>
                    <a:pt x="15" y="4071"/>
                  </a:lnTo>
                  <a:lnTo>
                    <a:pt x="10" y="4062"/>
                  </a:lnTo>
                  <a:lnTo>
                    <a:pt x="4" y="4053"/>
                  </a:lnTo>
                  <a:lnTo>
                    <a:pt x="1" y="4043"/>
                  </a:lnTo>
                  <a:lnTo>
                    <a:pt x="0" y="4032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1" y="549"/>
                  </a:lnTo>
                  <a:lnTo>
                    <a:pt x="4" y="538"/>
                  </a:lnTo>
                  <a:lnTo>
                    <a:pt x="10" y="528"/>
                  </a:lnTo>
                  <a:lnTo>
                    <a:pt x="15" y="521"/>
                  </a:lnTo>
                  <a:lnTo>
                    <a:pt x="24" y="514"/>
                  </a:lnTo>
                  <a:lnTo>
                    <a:pt x="34" y="509"/>
                  </a:lnTo>
                  <a:lnTo>
                    <a:pt x="45" y="506"/>
                  </a:lnTo>
                  <a:lnTo>
                    <a:pt x="56" y="504"/>
                  </a:lnTo>
                  <a:lnTo>
                    <a:pt x="872" y="504"/>
                  </a:lnTo>
                  <a:lnTo>
                    <a:pt x="872" y="56"/>
                  </a:lnTo>
                  <a:lnTo>
                    <a:pt x="872" y="56"/>
                  </a:lnTo>
                  <a:lnTo>
                    <a:pt x="873" y="45"/>
                  </a:lnTo>
                  <a:lnTo>
                    <a:pt x="876" y="35"/>
                  </a:lnTo>
                  <a:lnTo>
                    <a:pt x="882" y="25"/>
                  </a:lnTo>
                  <a:lnTo>
                    <a:pt x="889" y="16"/>
                  </a:lnTo>
                  <a:lnTo>
                    <a:pt x="897" y="9"/>
                  </a:lnTo>
                  <a:lnTo>
                    <a:pt x="907" y="5"/>
                  </a:lnTo>
                  <a:lnTo>
                    <a:pt x="917" y="1"/>
                  </a:lnTo>
                  <a:lnTo>
                    <a:pt x="928" y="0"/>
                  </a:lnTo>
                  <a:lnTo>
                    <a:pt x="928" y="0"/>
                  </a:lnTo>
                  <a:lnTo>
                    <a:pt x="939" y="1"/>
                  </a:lnTo>
                  <a:lnTo>
                    <a:pt x="951" y="5"/>
                  </a:lnTo>
                  <a:lnTo>
                    <a:pt x="960" y="9"/>
                  </a:lnTo>
                  <a:lnTo>
                    <a:pt x="969" y="16"/>
                  </a:lnTo>
                  <a:lnTo>
                    <a:pt x="974" y="25"/>
                  </a:lnTo>
                  <a:lnTo>
                    <a:pt x="980" y="35"/>
                  </a:lnTo>
                  <a:lnTo>
                    <a:pt x="983" y="45"/>
                  </a:lnTo>
                  <a:lnTo>
                    <a:pt x="984" y="56"/>
                  </a:lnTo>
                  <a:lnTo>
                    <a:pt x="984" y="560"/>
                  </a:lnTo>
                  <a:lnTo>
                    <a:pt x="984" y="560"/>
                  </a:lnTo>
                  <a:lnTo>
                    <a:pt x="983" y="572"/>
                  </a:lnTo>
                  <a:lnTo>
                    <a:pt x="980" y="581"/>
                  </a:lnTo>
                  <a:lnTo>
                    <a:pt x="974" y="591"/>
                  </a:lnTo>
                  <a:lnTo>
                    <a:pt x="969" y="600"/>
                  </a:lnTo>
                  <a:lnTo>
                    <a:pt x="960" y="607"/>
                  </a:lnTo>
                  <a:lnTo>
                    <a:pt x="951" y="612"/>
                  </a:lnTo>
                  <a:lnTo>
                    <a:pt x="939" y="615"/>
                  </a:lnTo>
                  <a:lnTo>
                    <a:pt x="928" y="616"/>
                  </a:lnTo>
                  <a:lnTo>
                    <a:pt x="112" y="616"/>
                  </a:lnTo>
                  <a:lnTo>
                    <a:pt x="112" y="4032"/>
                  </a:lnTo>
                  <a:lnTo>
                    <a:pt x="112" y="4032"/>
                  </a:lnTo>
                  <a:lnTo>
                    <a:pt x="111" y="4043"/>
                  </a:lnTo>
                  <a:lnTo>
                    <a:pt x="108" y="4053"/>
                  </a:lnTo>
                  <a:lnTo>
                    <a:pt x="102" y="4062"/>
                  </a:lnTo>
                  <a:lnTo>
                    <a:pt x="95" y="4071"/>
                  </a:lnTo>
                  <a:lnTo>
                    <a:pt x="87" y="4078"/>
                  </a:lnTo>
                  <a:lnTo>
                    <a:pt x="77" y="4083"/>
                  </a:lnTo>
                  <a:lnTo>
                    <a:pt x="67" y="4086"/>
                  </a:lnTo>
                  <a:lnTo>
                    <a:pt x="56" y="4088"/>
                  </a:lnTo>
                  <a:lnTo>
                    <a:pt x="56" y="4088"/>
                  </a:lnTo>
                  <a:close/>
                </a:path>
              </a:pathLst>
            </a:custGeom>
            <a:solidFill>
              <a:srgbClr val="B3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1" name="Freeform 27"/>
            <p:cNvSpPr>
              <a:spLocks/>
            </p:cNvSpPr>
            <p:nvPr userDrawn="1"/>
          </p:nvSpPr>
          <p:spPr bwMode="auto">
            <a:xfrm>
              <a:off x="5873673" y="5422673"/>
              <a:ext cx="639798" cy="783831"/>
            </a:xfrm>
            <a:custGeom>
              <a:avLst/>
              <a:gdLst>
                <a:gd name="T0" fmla="*/ 1404 w 1405"/>
                <a:gd name="T1" fmla="*/ 0 h 1208"/>
                <a:gd name="T2" fmla="*/ 1404 w 1405"/>
                <a:gd name="T3" fmla="*/ 0 h 1208"/>
                <a:gd name="T4" fmla="*/ 1405 w 1405"/>
                <a:gd name="T5" fmla="*/ 29 h 1208"/>
                <a:gd name="T6" fmla="*/ 1405 w 1405"/>
                <a:gd name="T7" fmla="*/ 75 h 1208"/>
                <a:gd name="T8" fmla="*/ 1404 w 1405"/>
                <a:gd name="T9" fmla="*/ 151 h 1208"/>
                <a:gd name="T10" fmla="*/ 1404 w 1405"/>
                <a:gd name="T11" fmla="*/ 151 h 1208"/>
                <a:gd name="T12" fmla="*/ 1404 w 1405"/>
                <a:gd name="T13" fmla="*/ 180 h 1208"/>
                <a:gd name="T14" fmla="*/ 1402 w 1405"/>
                <a:gd name="T15" fmla="*/ 208 h 1208"/>
                <a:gd name="T16" fmla="*/ 1400 w 1405"/>
                <a:gd name="T17" fmla="*/ 236 h 1208"/>
                <a:gd name="T18" fmla="*/ 1395 w 1405"/>
                <a:gd name="T19" fmla="*/ 265 h 1208"/>
                <a:gd name="T20" fmla="*/ 1390 w 1405"/>
                <a:gd name="T21" fmla="*/ 291 h 1208"/>
                <a:gd name="T22" fmla="*/ 1384 w 1405"/>
                <a:gd name="T23" fmla="*/ 318 h 1208"/>
                <a:gd name="T24" fmla="*/ 1376 w 1405"/>
                <a:gd name="T25" fmla="*/ 344 h 1208"/>
                <a:gd name="T26" fmla="*/ 1367 w 1405"/>
                <a:gd name="T27" fmla="*/ 371 h 1208"/>
                <a:gd name="T28" fmla="*/ 1359 w 1405"/>
                <a:gd name="T29" fmla="*/ 396 h 1208"/>
                <a:gd name="T30" fmla="*/ 1348 w 1405"/>
                <a:gd name="T31" fmla="*/ 422 h 1208"/>
                <a:gd name="T32" fmla="*/ 1337 w 1405"/>
                <a:gd name="T33" fmla="*/ 445 h 1208"/>
                <a:gd name="T34" fmla="*/ 1325 w 1405"/>
                <a:gd name="T35" fmla="*/ 469 h 1208"/>
                <a:gd name="T36" fmla="*/ 1311 w 1405"/>
                <a:gd name="T37" fmla="*/ 493 h 1208"/>
                <a:gd name="T38" fmla="*/ 1297 w 1405"/>
                <a:gd name="T39" fmla="*/ 515 h 1208"/>
                <a:gd name="T40" fmla="*/ 1283 w 1405"/>
                <a:gd name="T41" fmla="*/ 538 h 1208"/>
                <a:gd name="T42" fmla="*/ 1266 w 1405"/>
                <a:gd name="T43" fmla="*/ 559 h 1208"/>
                <a:gd name="T44" fmla="*/ 1266 w 1405"/>
                <a:gd name="T45" fmla="*/ 1208 h 1208"/>
                <a:gd name="T46" fmla="*/ 449 w 1405"/>
                <a:gd name="T47" fmla="*/ 1208 h 1208"/>
                <a:gd name="T48" fmla="*/ 449 w 1405"/>
                <a:gd name="T49" fmla="*/ 914 h 1208"/>
                <a:gd name="T50" fmla="*/ 364 w 1405"/>
                <a:gd name="T51" fmla="*/ 964 h 1208"/>
                <a:gd name="T52" fmla="*/ 150 w 1405"/>
                <a:gd name="T53" fmla="*/ 964 h 1208"/>
                <a:gd name="T54" fmla="*/ 114 w 1405"/>
                <a:gd name="T55" fmla="*/ 650 h 1208"/>
                <a:gd name="T56" fmla="*/ 0 w 1405"/>
                <a:gd name="T57" fmla="*/ 618 h 1208"/>
                <a:gd name="T58" fmla="*/ 0 w 1405"/>
                <a:gd name="T59" fmla="*/ 558 h 1208"/>
                <a:gd name="T60" fmla="*/ 85 w 1405"/>
                <a:gd name="T61" fmla="*/ 405 h 1208"/>
                <a:gd name="T62" fmla="*/ 24 w 1405"/>
                <a:gd name="T63" fmla="*/ 284 h 1208"/>
                <a:gd name="T64" fmla="*/ 55 w 1405"/>
                <a:gd name="T65" fmla="*/ 151 h 1208"/>
                <a:gd name="T66" fmla="*/ 55 w 1405"/>
                <a:gd name="T67" fmla="*/ 151 h 1208"/>
                <a:gd name="T68" fmla="*/ 57 w 1405"/>
                <a:gd name="T69" fmla="*/ 113 h 1208"/>
                <a:gd name="T70" fmla="*/ 59 w 1405"/>
                <a:gd name="T71" fmla="*/ 74 h 1208"/>
                <a:gd name="T72" fmla="*/ 65 w 1405"/>
                <a:gd name="T73" fmla="*/ 36 h 1208"/>
                <a:gd name="T74" fmla="*/ 72 w 1405"/>
                <a:gd name="T75" fmla="*/ 0 h 1208"/>
                <a:gd name="T76" fmla="*/ 1404 w 1405"/>
                <a:gd name="T77" fmla="*/ 0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05" h="1208">
                  <a:moveTo>
                    <a:pt x="1404" y="0"/>
                  </a:moveTo>
                  <a:lnTo>
                    <a:pt x="1404" y="0"/>
                  </a:lnTo>
                  <a:lnTo>
                    <a:pt x="1405" y="29"/>
                  </a:lnTo>
                  <a:lnTo>
                    <a:pt x="1405" y="75"/>
                  </a:lnTo>
                  <a:lnTo>
                    <a:pt x="1404" y="151"/>
                  </a:lnTo>
                  <a:lnTo>
                    <a:pt x="1404" y="151"/>
                  </a:lnTo>
                  <a:lnTo>
                    <a:pt x="1404" y="180"/>
                  </a:lnTo>
                  <a:lnTo>
                    <a:pt x="1402" y="208"/>
                  </a:lnTo>
                  <a:lnTo>
                    <a:pt x="1400" y="236"/>
                  </a:lnTo>
                  <a:lnTo>
                    <a:pt x="1395" y="265"/>
                  </a:lnTo>
                  <a:lnTo>
                    <a:pt x="1390" y="291"/>
                  </a:lnTo>
                  <a:lnTo>
                    <a:pt x="1384" y="318"/>
                  </a:lnTo>
                  <a:lnTo>
                    <a:pt x="1376" y="344"/>
                  </a:lnTo>
                  <a:lnTo>
                    <a:pt x="1367" y="371"/>
                  </a:lnTo>
                  <a:lnTo>
                    <a:pt x="1359" y="396"/>
                  </a:lnTo>
                  <a:lnTo>
                    <a:pt x="1348" y="422"/>
                  </a:lnTo>
                  <a:lnTo>
                    <a:pt x="1337" y="445"/>
                  </a:lnTo>
                  <a:lnTo>
                    <a:pt x="1325" y="469"/>
                  </a:lnTo>
                  <a:lnTo>
                    <a:pt x="1311" y="493"/>
                  </a:lnTo>
                  <a:lnTo>
                    <a:pt x="1297" y="515"/>
                  </a:lnTo>
                  <a:lnTo>
                    <a:pt x="1283" y="538"/>
                  </a:lnTo>
                  <a:lnTo>
                    <a:pt x="1266" y="559"/>
                  </a:lnTo>
                  <a:lnTo>
                    <a:pt x="1266" y="1208"/>
                  </a:lnTo>
                  <a:lnTo>
                    <a:pt x="449" y="1208"/>
                  </a:lnTo>
                  <a:lnTo>
                    <a:pt x="449" y="914"/>
                  </a:lnTo>
                  <a:lnTo>
                    <a:pt x="364" y="964"/>
                  </a:lnTo>
                  <a:lnTo>
                    <a:pt x="150" y="964"/>
                  </a:lnTo>
                  <a:lnTo>
                    <a:pt x="114" y="650"/>
                  </a:lnTo>
                  <a:lnTo>
                    <a:pt x="0" y="618"/>
                  </a:lnTo>
                  <a:lnTo>
                    <a:pt x="0" y="558"/>
                  </a:lnTo>
                  <a:lnTo>
                    <a:pt x="85" y="405"/>
                  </a:lnTo>
                  <a:lnTo>
                    <a:pt x="24" y="284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7" y="113"/>
                  </a:lnTo>
                  <a:lnTo>
                    <a:pt x="59" y="74"/>
                  </a:lnTo>
                  <a:lnTo>
                    <a:pt x="65" y="36"/>
                  </a:lnTo>
                  <a:lnTo>
                    <a:pt x="72" y="0"/>
                  </a:lnTo>
                  <a:lnTo>
                    <a:pt x="1404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4068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2499"/>
            <a:ext cx="5808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금융상품 선정 프로세스</a:t>
            </a:r>
            <a:endParaRPr lang="en-US" altLang="ko-KR" sz="44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50" name="모서리가 둥근 직사각형 2"/>
          <p:cNvSpPr/>
          <p:nvPr/>
        </p:nvSpPr>
        <p:spPr>
          <a:xfrm>
            <a:off x="2613287" y="1773407"/>
            <a:ext cx="4032448" cy="440472"/>
          </a:xfrm>
          <a:prstGeom prst="roundRect">
            <a:avLst/>
          </a:prstGeom>
          <a:solidFill>
            <a:srgbClr val="4F7D92"/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목 적</a:t>
            </a:r>
          </a:p>
        </p:txBody>
      </p:sp>
      <p:sp>
        <p:nvSpPr>
          <p:cNvPr id="51" name="모서리가 둥근 직사각형 3"/>
          <p:cNvSpPr/>
          <p:nvPr/>
        </p:nvSpPr>
        <p:spPr>
          <a:xfrm>
            <a:off x="2339752" y="1773407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2" name="TextBox 51"/>
          <p:cNvSpPr txBox="1"/>
          <p:nvPr/>
        </p:nvSpPr>
        <p:spPr>
          <a:xfrm>
            <a:off x="2822715" y="180675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53" name="모서리가 둥근 직사각형 5"/>
          <p:cNvSpPr/>
          <p:nvPr/>
        </p:nvSpPr>
        <p:spPr>
          <a:xfrm>
            <a:off x="2629202" y="2585097"/>
            <a:ext cx="4032448" cy="440472"/>
          </a:xfrm>
          <a:prstGeom prst="roundRect">
            <a:avLst/>
          </a:prstGeom>
          <a:solidFill>
            <a:srgbClr val="B3BF35"/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기 간</a:t>
            </a:r>
          </a:p>
        </p:txBody>
      </p:sp>
      <p:sp>
        <p:nvSpPr>
          <p:cNvPr id="54" name="모서리가 둥근 직사각형 6"/>
          <p:cNvSpPr/>
          <p:nvPr/>
        </p:nvSpPr>
        <p:spPr>
          <a:xfrm>
            <a:off x="2355667" y="2585097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5" name="TextBox 54"/>
          <p:cNvSpPr txBox="1"/>
          <p:nvPr/>
        </p:nvSpPr>
        <p:spPr>
          <a:xfrm>
            <a:off x="2838630" y="261844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56" name="아래쪽 화살표 8"/>
          <p:cNvSpPr/>
          <p:nvPr/>
        </p:nvSpPr>
        <p:spPr>
          <a:xfrm>
            <a:off x="4061063" y="2218553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57" name="모서리가 둥근 직사각형 9"/>
          <p:cNvSpPr/>
          <p:nvPr/>
        </p:nvSpPr>
        <p:spPr>
          <a:xfrm>
            <a:off x="2629202" y="3405660"/>
            <a:ext cx="4032448" cy="440472"/>
          </a:xfrm>
          <a:prstGeom prst="roundRect">
            <a:avLst/>
          </a:prstGeom>
          <a:solidFill>
            <a:srgbClr val="EF4056"/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성 향</a:t>
            </a:r>
          </a:p>
        </p:txBody>
      </p:sp>
      <p:sp>
        <p:nvSpPr>
          <p:cNvPr id="58" name="모서리가 둥근 직사각형 10"/>
          <p:cNvSpPr/>
          <p:nvPr/>
        </p:nvSpPr>
        <p:spPr>
          <a:xfrm>
            <a:off x="2355667" y="3405660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9" name="TextBox 58"/>
          <p:cNvSpPr txBox="1"/>
          <p:nvPr/>
        </p:nvSpPr>
        <p:spPr>
          <a:xfrm>
            <a:off x="2838630" y="3439011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60" name="아래쪽 화살표 12"/>
          <p:cNvSpPr/>
          <p:nvPr/>
        </p:nvSpPr>
        <p:spPr>
          <a:xfrm>
            <a:off x="4061063" y="3039116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61" name="모서리가 둥근 직사각형 13"/>
          <p:cNvSpPr/>
          <p:nvPr/>
        </p:nvSpPr>
        <p:spPr>
          <a:xfrm>
            <a:off x="2629202" y="4226222"/>
            <a:ext cx="4032448" cy="440472"/>
          </a:xfrm>
          <a:prstGeom prst="roundRect">
            <a:avLst/>
          </a:prstGeom>
          <a:solidFill>
            <a:srgbClr val="834E8B"/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성 별</a:t>
            </a:r>
          </a:p>
        </p:txBody>
      </p:sp>
      <p:sp>
        <p:nvSpPr>
          <p:cNvPr id="62" name="모서리가 둥근 직사각형 14"/>
          <p:cNvSpPr/>
          <p:nvPr/>
        </p:nvSpPr>
        <p:spPr>
          <a:xfrm>
            <a:off x="2355667" y="4226222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TextBox 62"/>
          <p:cNvSpPr txBox="1"/>
          <p:nvPr/>
        </p:nvSpPr>
        <p:spPr>
          <a:xfrm>
            <a:off x="2838630" y="4259573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4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64" name="아래쪽 화살표 16"/>
          <p:cNvSpPr/>
          <p:nvPr/>
        </p:nvSpPr>
        <p:spPr>
          <a:xfrm>
            <a:off x="4061063" y="3859678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65" name="모서리가 둥근 직사각형 17"/>
          <p:cNvSpPr/>
          <p:nvPr/>
        </p:nvSpPr>
        <p:spPr>
          <a:xfrm>
            <a:off x="2629202" y="5045359"/>
            <a:ext cx="4032448" cy="440472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연 </a:t>
            </a:r>
            <a:r>
              <a:rPr lang="ko-KR" altLang="en-US" b="1" dirty="0" err="1">
                <a:solidFill>
                  <a:schemeClr val="bg1"/>
                </a:solidFill>
                <a:latin typeface="+mn-ea"/>
              </a:rPr>
              <a:t>령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6" name="모서리가 둥근 직사각형 18"/>
          <p:cNvSpPr/>
          <p:nvPr/>
        </p:nvSpPr>
        <p:spPr>
          <a:xfrm>
            <a:off x="2355667" y="5045359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7" name="TextBox 66"/>
          <p:cNvSpPr txBox="1"/>
          <p:nvPr/>
        </p:nvSpPr>
        <p:spPr>
          <a:xfrm>
            <a:off x="2838630" y="5078710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5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68" name="아래쪽 화살표 20"/>
          <p:cNvSpPr/>
          <p:nvPr/>
        </p:nvSpPr>
        <p:spPr>
          <a:xfrm>
            <a:off x="4061063" y="4678815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69" name="모서리가 둥근 직사각형 21"/>
          <p:cNvSpPr/>
          <p:nvPr/>
        </p:nvSpPr>
        <p:spPr>
          <a:xfrm>
            <a:off x="2629202" y="5868848"/>
            <a:ext cx="4032448" cy="4404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9950" tIns="152400" rIns="284480" bIns="152400" numCol="1" spcCol="1270" anchor="ctr" anchorCtr="0">
            <a:noAutofit/>
          </a:bodyPr>
          <a:lstStyle/>
          <a:p>
            <a:pPr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             추천 상품 도출</a:t>
            </a:r>
          </a:p>
        </p:txBody>
      </p:sp>
      <p:sp>
        <p:nvSpPr>
          <p:cNvPr id="70" name="모서리가 둥근 직사각형 22"/>
          <p:cNvSpPr/>
          <p:nvPr/>
        </p:nvSpPr>
        <p:spPr>
          <a:xfrm>
            <a:off x="2355667" y="5868848"/>
            <a:ext cx="1738896" cy="436035"/>
          </a:xfrm>
          <a:prstGeom prst="roundRect">
            <a:avLst/>
          </a:prstGeom>
          <a:solidFill>
            <a:schemeClr val="bg1"/>
          </a:solidFill>
          <a:ln w="22225" cmpd="sng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1" name="TextBox 70"/>
          <p:cNvSpPr txBox="1"/>
          <p:nvPr/>
        </p:nvSpPr>
        <p:spPr>
          <a:xfrm>
            <a:off x="2838630" y="590219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+mn-ea"/>
                <a:cs typeface="Times New Roman" panose="02020603050405020304" pitchFamily="18" charset="0"/>
              </a:rPr>
              <a:t>6</a:t>
            </a:r>
            <a:r>
              <a:rPr lang="ko-KR" altLang="en-US" b="1" dirty="0">
                <a:latin typeface="+mn-ea"/>
                <a:cs typeface="Times New Roman" panose="02020603050405020304" pitchFamily="18" charset="0"/>
              </a:rPr>
              <a:t>단계</a:t>
            </a:r>
          </a:p>
        </p:txBody>
      </p:sp>
      <p:sp>
        <p:nvSpPr>
          <p:cNvPr id="72" name="아래쪽 화살표 25"/>
          <p:cNvSpPr/>
          <p:nvPr/>
        </p:nvSpPr>
        <p:spPr>
          <a:xfrm>
            <a:off x="4061063" y="5502304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6" name="부제목 2"/>
          <p:cNvSpPr txBox="1">
            <a:spLocks/>
          </p:cNvSpPr>
          <p:nvPr/>
        </p:nvSpPr>
        <p:spPr>
          <a:xfrm>
            <a:off x="650993" y="1013611"/>
            <a:ext cx="814390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300"/>
              </a:spcBef>
            </a:pPr>
            <a:r>
              <a:rPr lang="ko-KR" altLang="en-US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금융상품 선택의 기준을 명확히 제시하여 중요순위에 맞추어 상품을 </a:t>
            </a:r>
            <a:r>
              <a:rPr lang="ko-KR" altLang="en-US" sz="1600" b="1" spc="-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찾아갑니다</a:t>
            </a:r>
            <a:r>
              <a:rPr lang="en-US" altLang="ko-KR" sz="16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0734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913" y="4293095"/>
            <a:ext cx="3670654" cy="2520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308" y="1279267"/>
            <a:ext cx="3774926" cy="2520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23528" y="102499"/>
            <a:ext cx="5061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목적자금 솔루션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(</a:t>
            </a:r>
            <a:r>
              <a:rPr lang="ko-KR" altLang="en-US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예시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)</a:t>
            </a:r>
            <a:endParaRPr lang="ko-KR" altLang="en-US" sz="30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8" y="1277386"/>
            <a:ext cx="3834070" cy="2520000"/>
          </a:xfrm>
          <a:prstGeom prst="rect">
            <a:avLst/>
          </a:prstGeom>
        </p:spPr>
      </p:pic>
      <p:sp>
        <p:nvSpPr>
          <p:cNvPr id="10" name="아래쪽 화살표 8"/>
          <p:cNvSpPr/>
          <p:nvPr/>
        </p:nvSpPr>
        <p:spPr>
          <a:xfrm rot="16200000">
            <a:off x="4077604" y="2419854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1" name="아래쪽 화살표 8"/>
          <p:cNvSpPr/>
          <p:nvPr/>
        </p:nvSpPr>
        <p:spPr>
          <a:xfrm>
            <a:off x="6202180" y="385898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2" name="아래쪽 화살표 8"/>
          <p:cNvSpPr/>
          <p:nvPr/>
        </p:nvSpPr>
        <p:spPr>
          <a:xfrm rot="5400000">
            <a:off x="4090100" y="544419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916844" y="1798694"/>
            <a:ext cx="1296144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686624" y="2834184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876256" y="2834184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717206" y="5157192"/>
            <a:ext cx="2086527" cy="162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83" y="4293095"/>
            <a:ext cx="3087000" cy="2520000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3277087" y="4480786"/>
            <a:ext cx="406812" cy="23458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6379"/>
          <a:stretch/>
        </p:blipFill>
        <p:spPr>
          <a:xfrm>
            <a:off x="1426343" y="4624441"/>
            <a:ext cx="723263" cy="2201962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2190"/>
          <a:stretch/>
        </p:blipFill>
        <p:spPr>
          <a:xfrm>
            <a:off x="886239" y="4623488"/>
            <a:ext cx="383136" cy="220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05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2499"/>
            <a:ext cx="5061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은퇴설계 솔루션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(</a:t>
            </a:r>
            <a:r>
              <a:rPr lang="ko-KR" altLang="en-US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예시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)</a:t>
            </a:r>
            <a:endParaRPr lang="ko-KR" altLang="en-US" sz="30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8" y="1277386"/>
            <a:ext cx="3834070" cy="2520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162" y="1277386"/>
            <a:ext cx="3661566" cy="2520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577" y="4293096"/>
            <a:ext cx="3670579" cy="2520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3895"/>
          <a:stretch/>
        </p:blipFill>
        <p:spPr>
          <a:xfrm>
            <a:off x="510674" y="4293376"/>
            <a:ext cx="3834070" cy="2520000"/>
          </a:xfrm>
          <a:prstGeom prst="rect">
            <a:avLst/>
          </a:prstGeom>
        </p:spPr>
      </p:pic>
      <p:sp>
        <p:nvSpPr>
          <p:cNvPr id="10" name="아래쪽 화살표 8"/>
          <p:cNvSpPr/>
          <p:nvPr/>
        </p:nvSpPr>
        <p:spPr>
          <a:xfrm rot="16200000">
            <a:off x="4077604" y="2419854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1" name="아래쪽 화살표 8"/>
          <p:cNvSpPr/>
          <p:nvPr/>
        </p:nvSpPr>
        <p:spPr>
          <a:xfrm>
            <a:off x="6202180" y="385898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2" name="아래쪽 화살표 8"/>
          <p:cNvSpPr/>
          <p:nvPr/>
        </p:nvSpPr>
        <p:spPr>
          <a:xfrm rot="5400000">
            <a:off x="4090100" y="544419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67744" y="1790068"/>
            <a:ext cx="864096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643494" y="2609534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804248" y="2482770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725832" y="5732506"/>
            <a:ext cx="2086527" cy="162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2454227" y="4467252"/>
            <a:ext cx="775499" cy="23458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5805" b="4156"/>
          <a:stretch/>
        </p:blipFill>
        <p:spPr>
          <a:xfrm>
            <a:off x="721072" y="4711266"/>
            <a:ext cx="950731" cy="211045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2090" b="4156"/>
          <a:stretch/>
        </p:blipFill>
        <p:spPr>
          <a:xfrm>
            <a:off x="517017" y="4713586"/>
            <a:ext cx="170136" cy="211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3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2499"/>
            <a:ext cx="5061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위험설계 솔루션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(</a:t>
            </a:r>
            <a:r>
              <a:rPr lang="ko-KR" altLang="en-US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예시</a:t>
            </a:r>
            <a:r>
              <a:rPr lang="en-US" altLang="ko-KR" sz="3000" dirty="0">
                <a:solidFill>
                  <a:srgbClr val="58595B"/>
                </a:solidFill>
                <a:latin typeface="나눔고딕 Bold" pitchFamily="50" charset="-127"/>
                <a:ea typeface="나눔고딕 Bold" pitchFamily="50" charset="-127"/>
              </a:rPr>
              <a:t>)</a:t>
            </a:r>
            <a:endParaRPr lang="ko-KR" altLang="en-US" sz="3000" dirty="0">
              <a:solidFill>
                <a:srgbClr val="58595B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8" y="1280012"/>
            <a:ext cx="3834070" cy="252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425" y="1280012"/>
            <a:ext cx="3639641" cy="252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812" y="4293376"/>
            <a:ext cx="3672379" cy="252000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20"/>
          <a:stretch/>
        </p:blipFill>
        <p:spPr>
          <a:xfrm>
            <a:off x="502048" y="4293096"/>
            <a:ext cx="3834070" cy="2520000"/>
          </a:xfrm>
          <a:prstGeom prst="rect">
            <a:avLst/>
          </a:prstGeom>
        </p:spPr>
      </p:pic>
      <p:sp>
        <p:nvSpPr>
          <p:cNvPr id="7" name="아래쪽 화살표 8"/>
          <p:cNvSpPr/>
          <p:nvPr/>
        </p:nvSpPr>
        <p:spPr>
          <a:xfrm rot="16200000">
            <a:off x="4077604" y="2419854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8" name="아래쪽 화살표 8"/>
          <p:cNvSpPr/>
          <p:nvPr/>
        </p:nvSpPr>
        <p:spPr>
          <a:xfrm>
            <a:off x="6202180" y="385898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9" name="아래쪽 화살표 8"/>
          <p:cNvSpPr/>
          <p:nvPr/>
        </p:nvSpPr>
        <p:spPr>
          <a:xfrm rot="5400000">
            <a:off x="4090100" y="5444190"/>
            <a:ext cx="1080120" cy="36210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08218" y="2964794"/>
            <a:ext cx="3015710" cy="455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643494" y="2160234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761118" y="2276872"/>
            <a:ext cx="1008112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717206" y="5301208"/>
            <a:ext cx="2086527" cy="162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123729" y="4452322"/>
            <a:ext cx="288032" cy="23458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59"/>
          <a:stretch/>
        </p:blipFill>
        <p:spPr>
          <a:xfrm>
            <a:off x="758091" y="4638786"/>
            <a:ext cx="1166865" cy="2201962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7" r="83762"/>
          <a:stretch/>
        </p:blipFill>
        <p:spPr>
          <a:xfrm>
            <a:off x="527926" y="4640740"/>
            <a:ext cx="170812" cy="220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</TotalTime>
  <Words>401</Words>
  <Application>Microsoft Office PowerPoint</Application>
  <PresentationFormat>화면 슬라이드 쇼(4:3)</PresentationFormat>
  <Paragraphs>124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나눔고딕</vt:lpstr>
      <vt:lpstr>나눔고딕 Bold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meritz</cp:lastModifiedBy>
  <cp:revision>54</cp:revision>
  <dcterms:created xsi:type="dcterms:W3CDTF">2015-03-30T00:44:23Z</dcterms:created>
  <dcterms:modified xsi:type="dcterms:W3CDTF">2016-09-30T01:55:42Z</dcterms:modified>
</cp:coreProperties>
</file>