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ackage" ContentType="application/vnd.openxmlformats-officedocument.package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73" r:id="rId3"/>
    <p:sldId id="511" r:id="rId4"/>
    <p:sldId id="491" r:id="rId5"/>
    <p:sldId id="509" r:id="rId6"/>
    <p:sldId id="484" r:id="rId7"/>
    <p:sldId id="485" r:id="rId8"/>
    <p:sldId id="492" r:id="rId9"/>
    <p:sldId id="493" r:id="rId10"/>
    <p:sldId id="495" r:id="rId11"/>
    <p:sldId id="512" r:id="rId12"/>
    <p:sldId id="513" r:id="rId13"/>
    <p:sldId id="527" r:id="rId14"/>
    <p:sldId id="494" r:id="rId15"/>
    <p:sldId id="514" r:id="rId16"/>
    <p:sldId id="496" r:id="rId17"/>
    <p:sldId id="515" r:id="rId18"/>
    <p:sldId id="498" r:id="rId19"/>
    <p:sldId id="516" r:id="rId20"/>
    <p:sldId id="517" r:id="rId21"/>
    <p:sldId id="499" r:id="rId22"/>
    <p:sldId id="500" r:id="rId23"/>
    <p:sldId id="518" r:id="rId24"/>
    <p:sldId id="519" r:id="rId25"/>
    <p:sldId id="520" r:id="rId26"/>
    <p:sldId id="522" r:id="rId27"/>
    <p:sldId id="524" r:id="rId28"/>
    <p:sldId id="521" r:id="rId29"/>
    <p:sldId id="523" r:id="rId30"/>
    <p:sldId id="525" r:id="rId31"/>
    <p:sldId id="526" r:id="rId3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95">
          <p15:clr>
            <a:srgbClr val="A4A3A4"/>
          </p15:clr>
        </p15:guide>
        <p15:guide id="2" pos="29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99FF"/>
    <a:srgbClr val="82A5D0"/>
    <a:srgbClr val="2C4F99"/>
    <a:srgbClr val="6586B9"/>
    <a:srgbClr val="85A7D1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5" autoAdjust="0"/>
    <p:restoredTop sz="94660"/>
  </p:normalViewPr>
  <p:slideViewPr>
    <p:cSldViewPr>
      <p:cViewPr varScale="1">
        <p:scale>
          <a:sx n="109" d="100"/>
          <a:sy n="109" d="100"/>
        </p:scale>
        <p:origin x="1680" y="108"/>
      </p:cViewPr>
      <p:guideLst>
        <p:guide orient="horz" pos="2795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745AA8-EB12-4FDC-BB25-41A3444B86A1}" type="doc">
      <dgm:prSet loTypeId="urn:microsoft.com/office/officeart/2005/8/layout/cycle8" loCatId="cycle" qsTypeId="urn:microsoft.com/office/officeart/2005/8/quickstyle/3d6" qsCatId="3D" csTypeId="urn:microsoft.com/office/officeart/2005/8/colors/accent1_4" csCatId="accent1" phldr="1"/>
      <dgm:spPr/>
    </dgm:pt>
    <dgm:pt modelId="{6CE292F2-3BC4-4763-B310-931BC7256657}">
      <dgm:prSet phldrT="[텍스트]" custT="1"/>
      <dgm:spPr/>
      <dgm:t>
        <a:bodyPr/>
        <a:lstStyle/>
        <a:p>
          <a:pPr latinLnBrk="1"/>
          <a:r>
            <a:rPr lang="ko-KR" alt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소프트</a:t>
          </a:r>
          <a:r>
            <a:rPr lang="en-US" altLang="ko-KR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/>
          </a:r>
          <a:br>
            <a:rPr lang="en-US" altLang="ko-KR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ko-KR" altLang="en-US" sz="15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웨어</a:t>
          </a:r>
          <a:endParaRPr lang="ko-KR" altLang="en-US" sz="1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CCA66C-F0FE-493E-B330-2BB6D55024D8}" type="parTrans" cxnId="{3BE71B4E-CD82-4848-BDA9-8DE3011D4D77}">
      <dgm:prSet/>
      <dgm:spPr/>
      <dgm:t>
        <a:bodyPr/>
        <a:lstStyle/>
        <a:p>
          <a:pPr latinLnBrk="1"/>
          <a:endParaRPr lang="ko-KR" altLang="en-US" sz="15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803B2AB-4D95-497F-A389-F00A6516A419}" type="sibTrans" cxnId="{3BE71B4E-CD82-4848-BDA9-8DE3011D4D77}">
      <dgm:prSet/>
      <dgm:spPr/>
      <dgm:t>
        <a:bodyPr/>
        <a:lstStyle/>
        <a:p>
          <a:pPr latinLnBrk="1"/>
          <a:endParaRPr lang="ko-KR" altLang="en-US" sz="15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D09C0A-9549-445B-9022-C3BA0D498D03}">
      <dgm:prSet phldrT="[텍스트]" custT="1"/>
      <dgm:spPr/>
      <dgm:t>
        <a:bodyPr/>
        <a:lstStyle/>
        <a:p>
          <a:pPr latinLnBrk="1"/>
          <a:r>
            <a:rPr lang="ko-KR" alt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교수법</a:t>
          </a:r>
        </a:p>
      </dgm:t>
    </dgm:pt>
    <dgm:pt modelId="{9E3D970F-5851-41A1-8F03-63B8C04652EF}" type="parTrans" cxnId="{27B1A341-DF20-4142-B451-CE43FE2EAAE3}">
      <dgm:prSet/>
      <dgm:spPr/>
      <dgm:t>
        <a:bodyPr/>
        <a:lstStyle/>
        <a:p>
          <a:pPr latinLnBrk="1"/>
          <a:endParaRPr lang="ko-KR" altLang="en-US" sz="15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FE763F6-7022-4D16-95DC-78495E295AEA}" type="sibTrans" cxnId="{27B1A341-DF20-4142-B451-CE43FE2EAAE3}">
      <dgm:prSet/>
      <dgm:spPr/>
      <dgm:t>
        <a:bodyPr/>
        <a:lstStyle/>
        <a:p>
          <a:pPr latinLnBrk="1"/>
          <a:endParaRPr lang="ko-KR" altLang="en-US" sz="15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4A6FB8-30D2-41EE-9F94-0E52EDC56668}">
      <dgm:prSet phldrT="[텍스트]" custT="1"/>
      <dgm:spPr/>
      <dgm:t>
        <a:bodyPr/>
        <a:lstStyle/>
        <a:p>
          <a:pPr latinLnBrk="1"/>
          <a:r>
            <a:rPr lang="ko-KR" alt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하드</a:t>
          </a:r>
          <a:r>
            <a:rPr lang="en-US" altLang="ko-KR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/>
          </a:r>
          <a:br>
            <a:rPr lang="en-US" altLang="ko-KR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ko-KR" altLang="en-US" sz="15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웨어</a:t>
          </a:r>
          <a:endParaRPr lang="ko-KR" altLang="en-US" sz="1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60AA33-FE33-4B02-A325-49A0970ED174}" type="parTrans" cxnId="{4E58B107-FBDD-4060-AD98-AA291E6D5283}">
      <dgm:prSet/>
      <dgm:spPr/>
      <dgm:t>
        <a:bodyPr/>
        <a:lstStyle/>
        <a:p>
          <a:pPr latinLnBrk="1"/>
          <a:endParaRPr lang="ko-KR" altLang="en-US" sz="15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933AFC-6624-49F7-900A-45717148F869}" type="sibTrans" cxnId="{4E58B107-FBDD-4060-AD98-AA291E6D5283}">
      <dgm:prSet/>
      <dgm:spPr/>
      <dgm:t>
        <a:bodyPr/>
        <a:lstStyle/>
        <a:p>
          <a:pPr latinLnBrk="1"/>
          <a:endParaRPr lang="ko-KR" altLang="en-US" sz="15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3F75A6-AB2C-4D4F-A367-E4E6AE8EC63E}" type="pres">
      <dgm:prSet presAssocID="{75745AA8-EB12-4FDC-BB25-41A3444B86A1}" presName="compositeShape" presStyleCnt="0">
        <dgm:presLayoutVars>
          <dgm:chMax val="7"/>
          <dgm:dir/>
          <dgm:resizeHandles val="exact"/>
        </dgm:presLayoutVars>
      </dgm:prSet>
      <dgm:spPr/>
    </dgm:pt>
    <dgm:pt modelId="{7F5BB291-FA11-44C3-9396-983A231BF524}" type="pres">
      <dgm:prSet presAssocID="{75745AA8-EB12-4FDC-BB25-41A3444B86A1}" presName="wedge1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0877460E-FE8E-452D-8496-6F50CFB71FB4}" type="pres">
      <dgm:prSet presAssocID="{75745AA8-EB12-4FDC-BB25-41A3444B86A1}" presName="dummy1a" presStyleCnt="0"/>
      <dgm:spPr/>
    </dgm:pt>
    <dgm:pt modelId="{011A9DFB-BA76-4543-AA4B-E628B5ABE11D}" type="pres">
      <dgm:prSet presAssocID="{75745AA8-EB12-4FDC-BB25-41A3444B86A1}" presName="dummy1b" presStyleCnt="0"/>
      <dgm:spPr/>
    </dgm:pt>
    <dgm:pt modelId="{F2FF4A55-E452-4485-B449-035D861A9651}" type="pres">
      <dgm:prSet presAssocID="{75745AA8-EB12-4FDC-BB25-41A3444B86A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F866C13-501B-4BF5-ACD7-7F1501D7F28A}" type="pres">
      <dgm:prSet presAssocID="{75745AA8-EB12-4FDC-BB25-41A3444B86A1}" presName="wedge2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BCE3D4F9-B1B6-4CF3-933D-A11FDEFF385C}" type="pres">
      <dgm:prSet presAssocID="{75745AA8-EB12-4FDC-BB25-41A3444B86A1}" presName="dummy2a" presStyleCnt="0"/>
      <dgm:spPr/>
    </dgm:pt>
    <dgm:pt modelId="{396CA326-9E4B-41F4-A94B-75610C0BD094}" type="pres">
      <dgm:prSet presAssocID="{75745AA8-EB12-4FDC-BB25-41A3444B86A1}" presName="dummy2b" presStyleCnt="0"/>
      <dgm:spPr/>
    </dgm:pt>
    <dgm:pt modelId="{47967731-F1A9-41BC-ACAD-E10CB070E0D8}" type="pres">
      <dgm:prSet presAssocID="{75745AA8-EB12-4FDC-BB25-41A3444B86A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447EEA5-938F-4946-A4EE-37632CFAE82A}" type="pres">
      <dgm:prSet presAssocID="{75745AA8-EB12-4FDC-BB25-41A3444B86A1}" presName="wedge3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7077115F-C5C7-4A9C-BF46-2AC83391B111}" type="pres">
      <dgm:prSet presAssocID="{75745AA8-EB12-4FDC-BB25-41A3444B86A1}" presName="dummy3a" presStyleCnt="0"/>
      <dgm:spPr/>
    </dgm:pt>
    <dgm:pt modelId="{583E7F53-4D51-4D55-97C9-1D6F47D43418}" type="pres">
      <dgm:prSet presAssocID="{75745AA8-EB12-4FDC-BB25-41A3444B86A1}" presName="dummy3b" presStyleCnt="0"/>
      <dgm:spPr/>
    </dgm:pt>
    <dgm:pt modelId="{BA8C5564-9333-48AF-B8F3-35851C680AD4}" type="pres">
      <dgm:prSet presAssocID="{75745AA8-EB12-4FDC-BB25-41A3444B86A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53435ED-7580-4ACB-A701-C93AAD0F748E}" type="pres">
      <dgm:prSet presAssocID="{A803B2AB-4D95-497F-A389-F00A6516A419}" presName="arrowWedge1" presStyleLbl="fgSibTrans2D1" presStyleIdx="0" presStyleCnt="3"/>
      <dgm:spPr/>
    </dgm:pt>
    <dgm:pt modelId="{838F9BCE-260A-4984-83C2-ECE38A1D954F}" type="pres">
      <dgm:prSet presAssocID="{9FE763F6-7022-4D16-95DC-78495E295AEA}" presName="arrowWedge2" presStyleLbl="fgSibTrans2D1" presStyleIdx="1" presStyleCnt="3"/>
      <dgm:spPr/>
    </dgm:pt>
    <dgm:pt modelId="{4730B0B8-0996-4E20-A70A-13A7247C07DA}" type="pres">
      <dgm:prSet presAssocID="{1D933AFC-6624-49F7-900A-45717148F869}" presName="arrowWedge3" presStyleLbl="fgSibTrans2D1" presStyleIdx="2" presStyleCnt="3"/>
      <dgm:spPr/>
    </dgm:pt>
  </dgm:ptLst>
  <dgm:cxnLst>
    <dgm:cxn modelId="{3BE71B4E-CD82-4848-BDA9-8DE3011D4D77}" srcId="{75745AA8-EB12-4FDC-BB25-41A3444B86A1}" destId="{6CE292F2-3BC4-4763-B310-931BC7256657}" srcOrd="0" destOrd="0" parTransId="{1FCCA66C-F0FE-493E-B330-2BB6D55024D8}" sibTransId="{A803B2AB-4D95-497F-A389-F00A6516A419}"/>
    <dgm:cxn modelId="{27B1A341-DF20-4142-B451-CE43FE2EAAE3}" srcId="{75745AA8-EB12-4FDC-BB25-41A3444B86A1}" destId="{8ED09C0A-9549-445B-9022-C3BA0D498D03}" srcOrd="1" destOrd="0" parTransId="{9E3D970F-5851-41A1-8F03-63B8C04652EF}" sibTransId="{9FE763F6-7022-4D16-95DC-78495E295AEA}"/>
    <dgm:cxn modelId="{3A4D48BA-18FB-4E9B-9E86-AD89EED437FD}" type="presOf" srcId="{75745AA8-EB12-4FDC-BB25-41A3444B86A1}" destId="{313F75A6-AB2C-4D4F-A367-E4E6AE8EC63E}" srcOrd="0" destOrd="0" presId="urn:microsoft.com/office/officeart/2005/8/layout/cycle8"/>
    <dgm:cxn modelId="{B67CD5C9-CAE1-47E4-86C0-EC542605BE78}" type="presOf" srcId="{8ED09C0A-9549-445B-9022-C3BA0D498D03}" destId="{47967731-F1A9-41BC-ACAD-E10CB070E0D8}" srcOrd="1" destOrd="0" presId="urn:microsoft.com/office/officeart/2005/8/layout/cycle8"/>
    <dgm:cxn modelId="{1E41AA7F-5CB8-46DE-AD71-A9BB76307F16}" type="presOf" srcId="{234A6FB8-30D2-41EE-9F94-0E52EDC56668}" destId="{0447EEA5-938F-4946-A4EE-37632CFAE82A}" srcOrd="0" destOrd="0" presId="urn:microsoft.com/office/officeart/2005/8/layout/cycle8"/>
    <dgm:cxn modelId="{4E58B107-FBDD-4060-AD98-AA291E6D5283}" srcId="{75745AA8-EB12-4FDC-BB25-41A3444B86A1}" destId="{234A6FB8-30D2-41EE-9F94-0E52EDC56668}" srcOrd="2" destOrd="0" parTransId="{7460AA33-FE33-4B02-A325-49A0970ED174}" sibTransId="{1D933AFC-6624-49F7-900A-45717148F869}"/>
    <dgm:cxn modelId="{7DC65819-A2F1-41A9-9973-38F336C96F69}" type="presOf" srcId="{8ED09C0A-9549-445B-9022-C3BA0D498D03}" destId="{DF866C13-501B-4BF5-ACD7-7F1501D7F28A}" srcOrd="0" destOrd="0" presId="urn:microsoft.com/office/officeart/2005/8/layout/cycle8"/>
    <dgm:cxn modelId="{FAAB37AB-F77A-40BC-BE1D-AF2170FE2DD8}" type="presOf" srcId="{234A6FB8-30D2-41EE-9F94-0E52EDC56668}" destId="{BA8C5564-9333-48AF-B8F3-35851C680AD4}" srcOrd="1" destOrd="0" presId="urn:microsoft.com/office/officeart/2005/8/layout/cycle8"/>
    <dgm:cxn modelId="{7FE49B15-AF35-49A4-B0CB-8E9A7906A103}" type="presOf" srcId="{6CE292F2-3BC4-4763-B310-931BC7256657}" destId="{7F5BB291-FA11-44C3-9396-983A231BF524}" srcOrd="0" destOrd="0" presId="urn:microsoft.com/office/officeart/2005/8/layout/cycle8"/>
    <dgm:cxn modelId="{874AB772-E6E3-4AF7-B993-E98A59751CE9}" type="presOf" srcId="{6CE292F2-3BC4-4763-B310-931BC7256657}" destId="{F2FF4A55-E452-4485-B449-035D861A9651}" srcOrd="1" destOrd="0" presId="urn:microsoft.com/office/officeart/2005/8/layout/cycle8"/>
    <dgm:cxn modelId="{26B6C83B-477E-4DAF-AD45-8FFBDB213884}" type="presParOf" srcId="{313F75A6-AB2C-4D4F-A367-E4E6AE8EC63E}" destId="{7F5BB291-FA11-44C3-9396-983A231BF524}" srcOrd="0" destOrd="0" presId="urn:microsoft.com/office/officeart/2005/8/layout/cycle8"/>
    <dgm:cxn modelId="{458FB82C-31D1-4A9D-810E-D3D3CF4D0B43}" type="presParOf" srcId="{313F75A6-AB2C-4D4F-A367-E4E6AE8EC63E}" destId="{0877460E-FE8E-452D-8496-6F50CFB71FB4}" srcOrd="1" destOrd="0" presId="urn:microsoft.com/office/officeart/2005/8/layout/cycle8"/>
    <dgm:cxn modelId="{6CA1279C-1F6C-4669-A620-E0B2C35CBC05}" type="presParOf" srcId="{313F75A6-AB2C-4D4F-A367-E4E6AE8EC63E}" destId="{011A9DFB-BA76-4543-AA4B-E628B5ABE11D}" srcOrd="2" destOrd="0" presId="urn:microsoft.com/office/officeart/2005/8/layout/cycle8"/>
    <dgm:cxn modelId="{5870D0D1-640C-4FE9-85E5-3720A984808A}" type="presParOf" srcId="{313F75A6-AB2C-4D4F-A367-E4E6AE8EC63E}" destId="{F2FF4A55-E452-4485-B449-035D861A9651}" srcOrd="3" destOrd="0" presId="urn:microsoft.com/office/officeart/2005/8/layout/cycle8"/>
    <dgm:cxn modelId="{A18A2C5D-F96E-4004-A84D-36407A3BA87F}" type="presParOf" srcId="{313F75A6-AB2C-4D4F-A367-E4E6AE8EC63E}" destId="{DF866C13-501B-4BF5-ACD7-7F1501D7F28A}" srcOrd="4" destOrd="0" presId="urn:microsoft.com/office/officeart/2005/8/layout/cycle8"/>
    <dgm:cxn modelId="{E82A93DF-CF43-4F66-BFF0-711FEAF54510}" type="presParOf" srcId="{313F75A6-AB2C-4D4F-A367-E4E6AE8EC63E}" destId="{BCE3D4F9-B1B6-4CF3-933D-A11FDEFF385C}" srcOrd="5" destOrd="0" presId="urn:microsoft.com/office/officeart/2005/8/layout/cycle8"/>
    <dgm:cxn modelId="{AB0A092A-2B53-4157-8C68-17719D634EC3}" type="presParOf" srcId="{313F75A6-AB2C-4D4F-A367-E4E6AE8EC63E}" destId="{396CA326-9E4B-41F4-A94B-75610C0BD094}" srcOrd="6" destOrd="0" presId="urn:microsoft.com/office/officeart/2005/8/layout/cycle8"/>
    <dgm:cxn modelId="{082C0BFE-2FE8-497F-995A-7905EBB0C9EA}" type="presParOf" srcId="{313F75A6-AB2C-4D4F-A367-E4E6AE8EC63E}" destId="{47967731-F1A9-41BC-ACAD-E10CB070E0D8}" srcOrd="7" destOrd="0" presId="urn:microsoft.com/office/officeart/2005/8/layout/cycle8"/>
    <dgm:cxn modelId="{F267346F-6C6A-4AF1-BA41-0F328D98F98C}" type="presParOf" srcId="{313F75A6-AB2C-4D4F-A367-E4E6AE8EC63E}" destId="{0447EEA5-938F-4946-A4EE-37632CFAE82A}" srcOrd="8" destOrd="0" presId="urn:microsoft.com/office/officeart/2005/8/layout/cycle8"/>
    <dgm:cxn modelId="{EF96EA85-FE9D-40FF-95BE-4CB446719FDD}" type="presParOf" srcId="{313F75A6-AB2C-4D4F-A367-E4E6AE8EC63E}" destId="{7077115F-C5C7-4A9C-BF46-2AC83391B111}" srcOrd="9" destOrd="0" presId="urn:microsoft.com/office/officeart/2005/8/layout/cycle8"/>
    <dgm:cxn modelId="{70CB24F9-8233-4EB4-AE7E-22EA44096D82}" type="presParOf" srcId="{313F75A6-AB2C-4D4F-A367-E4E6AE8EC63E}" destId="{583E7F53-4D51-4D55-97C9-1D6F47D43418}" srcOrd="10" destOrd="0" presId="urn:microsoft.com/office/officeart/2005/8/layout/cycle8"/>
    <dgm:cxn modelId="{45054085-3D18-43A4-BEED-17B29E896FD7}" type="presParOf" srcId="{313F75A6-AB2C-4D4F-A367-E4E6AE8EC63E}" destId="{BA8C5564-9333-48AF-B8F3-35851C680AD4}" srcOrd="11" destOrd="0" presId="urn:microsoft.com/office/officeart/2005/8/layout/cycle8"/>
    <dgm:cxn modelId="{AF1255FD-1CBC-4D4F-B6B7-26DB658604E3}" type="presParOf" srcId="{313F75A6-AB2C-4D4F-A367-E4E6AE8EC63E}" destId="{B53435ED-7580-4ACB-A701-C93AAD0F748E}" srcOrd="12" destOrd="0" presId="urn:microsoft.com/office/officeart/2005/8/layout/cycle8"/>
    <dgm:cxn modelId="{7A2AFA9D-4EE5-4276-9794-32ECDC03DD32}" type="presParOf" srcId="{313F75A6-AB2C-4D4F-A367-E4E6AE8EC63E}" destId="{838F9BCE-260A-4984-83C2-ECE38A1D954F}" srcOrd="13" destOrd="0" presId="urn:microsoft.com/office/officeart/2005/8/layout/cycle8"/>
    <dgm:cxn modelId="{2168D163-9427-4B24-AB2E-5EBEB3529EB5}" type="presParOf" srcId="{313F75A6-AB2C-4D4F-A367-E4E6AE8EC63E}" destId="{4730B0B8-0996-4E20-A70A-13A7247C07D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30602D-C49B-4F22-A464-83213276BA91}" type="doc">
      <dgm:prSet loTypeId="urn:microsoft.com/office/officeart/2005/8/layout/chevron2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217B34D9-293A-4BD2-9FFA-5CC9649A00A1}">
      <dgm:prSet phldrT="[텍스트]" custT="1"/>
      <dgm:spPr/>
      <dgm:t>
        <a:bodyPr/>
        <a:lstStyle/>
        <a:p>
          <a:pPr latinLnBrk="1"/>
          <a:r>
            <a:rPr lang="en-US" altLang="ko-KR" sz="1200" b="1" spc="-150" dirty="0">
              <a:solidFill>
                <a:schemeClr val="tx1"/>
              </a:solidFill>
            </a:rPr>
            <a:t>1</a:t>
          </a:r>
          <a:r>
            <a:rPr lang="ko-KR" altLang="en-US" sz="1200" b="1" spc="-150" dirty="0">
              <a:solidFill>
                <a:schemeClr val="tx1"/>
              </a:solidFill>
            </a:rPr>
            <a:t>단계</a:t>
          </a:r>
        </a:p>
      </dgm:t>
    </dgm:pt>
    <dgm:pt modelId="{3382B15F-F3B1-44ED-B07A-D5DC9BBC2926}" type="parTrans" cxnId="{0704C199-6750-450B-B2B5-EDDBDA76B271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B1EDB364-62C1-4317-A98C-F5E03A3D34EB}" type="sibTrans" cxnId="{0704C199-6750-450B-B2B5-EDDBDA76B271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BBA9A745-5144-4F07-B4A7-6C8624D406FC}">
      <dgm:prSet phldrT="[텍스트]" custT="1"/>
      <dgm:spPr/>
      <dgm:t>
        <a:bodyPr/>
        <a:lstStyle/>
        <a:p>
          <a:pPr latinLnBrk="1">
            <a:lnSpc>
              <a:spcPct val="100000"/>
            </a:lnSpc>
          </a:pPr>
          <a:r>
            <a:rPr lang="ko-KR" altLang="en-US" sz="1200" b="1" spc="-150" dirty="0" err="1">
              <a:solidFill>
                <a:schemeClr val="tx1"/>
              </a:solidFill>
            </a:rPr>
            <a:t>비대면</a:t>
          </a:r>
          <a:r>
            <a:rPr lang="ko-KR" altLang="en-US" sz="1200" b="1" spc="-150" dirty="0">
              <a:solidFill>
                <a:schemeClr val="tx1"/>
              </a:solidFill>
            </a:rPr>
            <a:t> 실시간 수업 시 대면수업 교육서비스 수준과 동일하게 제공하기</a:t>
          </a:r>
          <a:r>
            <a:rPr lang="en-US" altLang="ko-KR" sz="1200" b="1" spc="-150" dirty="0">
              <a:solidFill>
                <a:schemeClr val="tx1"/>
              </a:solidFill>
            </a:rPr>
            <a:t> </a:t>
          </a:r>
          <a:r>
            <a:rPr lang="ko-KR" altLang="en-US" sz="1200" b="1" spc="-150" dirty="0">
              <a:solidFill>
                <a:schemeClr val="tx1"/>
              </a:solidFill>
            </a:rPr>
            <a:t>위한   교수법</a:t>
          </a:r>
          <a:r>
            <a:rPr lang="en-US" altLang="ko-KR" sz="1200" b="1" spc="-150" dirty="0">
              <a:solidFill>
                <a:schemeClr val="tx1"/>
              </a:solidFill>
            </a:rPr>
            <a:t>(WISE-</a:t>
          </a:r>
          <a:r>
            <a:rPr lang="en-US" altLang="ko-KR" sz="1200" b="1" spc="-150" dirty="0" err="1">
              <a:solidFill>
                <a:schemeClr val="tx1"/>
              </a:solidFill>
            </a:rPr>
            <a:t>Capston</a:t>
          </a:r>
          <a:r>
            <a:rPr lang="en-US" altLang="ko-KR" sz="1200" b="1" spc="-150" dirty="0">
              <a:solidFill>
                <a:schemeClr val="tx1"/>
              </a:solidFill>
            </a:rPr>
            <a:t> Design)</a:t>
          </a:r>
          <a:r>
            <a:rPr lang="ko-KR" altLang="en-US" sz="1200" b="1" spc="-150" dirty="0">
              <a:solidFill>
                <a:schemeClr val="tx1"/>
              </a:solidFill>
            </a:rPr>
            <a:t>에 대한 연구</a:t>
          </a:r>
        </a:p>
      </dgm:t>
    </dgm:pt>
    <dgm:pt modelId="{D89DA0EB-D314-4EC0-87BB-6D5141E5CFAC}" type="parTrans" cxnId="{5FBE08BA-C8B2-4077-BF5A-7471EF0EAC5C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87EAF070-C7CD-4F93-9B8F-2FE1F704BF94}" type="sibTrans" cxnId="{5FBE08BA-C8B2-4077-BF5A-7471EF0EAC5C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A73E8358-CFE2-494D-A4E9-203EF81E5807}">
      <dgm:prSet phldrT="[텍스트]" custT="1"/>
      <dgm:spPr/>
      <dgm:t>
        <a:bodyPr/>
        <a:lstStyle/>
        <a:p>
          <a:pPr latinLnBrk="1">
            <a:lnSpc>
              <a:spcPct val="100000"/>
            </a:lnSpc>
          </a:pPr>
          <a:r>
            <a:rPr lang="en-US" altLang="ko-KR" sz="1200" b="1" spc="-150" dirty="0">
              <a:solidFill>
                <a:schemeClr val="tx1"/>
              </a:solidFill>
            </a:rPr>
            <a:t> </a:t>
          </a:r>
          <a:r>
            <a:rPr lang="ko-KR" altLang="en-US" sz="1200" b="1" spc="-150" dirty="0" err="1">
              <a:solidFill>
                <a:schemeClr val="tx1"/>
              </a:solidFill>
            </a:rPr>
            <a:t>비대면</a:t>
          </a:r>
          <a:r>
            <a:rPr lang="ko-KR" altLang="en-US" sz="1200" b="1" spc="-150" dirty="0">
              <a:solidFill>
                <a:schemeClr val="tx1"/>
              </a:solidFill>
            </a:rPr>
            <a:t> 수업교육환경에 대한 하드웨어와 소프트웨어에 대한 연구</a:t>
          </a:r>
        </a:p>
      </dgm:t>
    </dgm:pt>
    <dgm:pt modelId="{F039EB11-77E1-415D-8FB9-97BB74583CD9}" type="parTrans" cxnId="{CB359F4A-B958-4848-A763-589633CB4E6D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0D4D11A1-60A8-48FB-A140-A8F211D60D29}" type="sibTrans" cxnId="{CB359F4A-B958-4848-A763-589633CB4E6D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5A822D48-AD10-40DC-8F69-2808BC269012}">
      <dgm:prSet phldrT="[텍스트]" custT="1"/>
      <dgm:spPr/>
      <dgm:t>
        <a:bodyPr/>
        <a:lstStyle/>
        <a:p>
          <a:pPr latinLnBrk="1"/>
          <a:r>
            <a:rPr lang="en-US" altLang="ko-KR" sz="1200" b="1" spc="-150" dirty="0">
              <a:solidFill>
                <a:schemeClr val="tx1"/>
              </a:solidFill>
            </a:rPr>
            <a:t>2</a:t>
          </a:r>
          <a:r>
            <a:rPr lang="ko-KR" altLang="en-US" sz="1200" b="1" spc="-150" dirty="0">
              <a:solidFill>
                <a:schemeClr val="tx1"/>
              </a:solidFill>
            </a:rPr>
            <a:t>단계</a:t>
          </a:r>
        </a:p>
      </dgm:t>
    </dgm:pt>
    <dgm:pt modelId="{FECF07BE-D079-40A3-8161-FF1735710005}" type="parTrans" cxnId="{96666F7B-1CDB-4FFD-B55B-A23E4CC53662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E8E24628-1A73-4EE8-9F32-20091C0509BE}" type="sibTrans" cxnId="{96666F7B-1CDB-4FFD-B55B-A23E4CC53662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C05F5EAD-DB51-4316-B4DE-33E107F8E7F8}">
      <dgm:prSet phldrT="[텍스트]" custT="1"/>
      <dgm:spPr/>
      <dgm:t>
        <a:bodyPr/>
        <a:lstStyle/>
        <a:p>
          <a:pPr latinLnBrk="1"/>
          <a:r>
            <a:rPr lang="en-US" altLang="ko-KR" sz="1200" b="1" spc="-150" dirty="0">
              <a:solidFill>
                <a:schemeClr val="tx1"/>
              </a:solidFill>
            </a:rPr>
            <a:t>Live Streaming</a:t>
          </a:r>
          <a:r>
            <a:rPr lang="ko-KR" altLang="en-US" sz="1200" b="1" spc="-150" dirty="0">
              <a:solidFill>
                <a:schemeClr val="tx1"/>
              </a:solidFill>
            </a:rPr>
            <a:t>교육환경에 대한 구축</a:t>
          </a:r>
        </a:p>
      </dgm:t>
    </dgm:pt>
    <dgm:pt modelId="{433B74BD-248B-4C82-9E72-EB7B58A5536D}" type="parTrans" cxnId="{457870B1-492E-48F2-9800-C1765B0D9114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9FBA2D9F-769A-4AC5-8CAE-38AA0A3301C0}" type="sibTrans" cxnId="{457870B1-492E-48F2-9800-C1765B0D9114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D4C8CF85-44B8-4A12-BA69-7BB5104D5CF1}">
      <dgm:prSet phldrT="[텍스트]" custT="1"/>
      <dgm:spPr/>
      <dgm:t>
        <a:bodyPr/>
        <a:lstStyle/>
        <a:p>
          <a:pPr latinLnBrk="1"/>
          <a:r>
            <a:rPr lang="en-US" altLang="ko-KR" sz="1200" b="1" spc="-150" dirty="0">
              <a:solidFill>
                <a:schemeClr val="tx1"/>
              </a:solidFill>
            </a:rPr>
            <a:t>3</a:t>
          </a:r>
          <a:r>
            <a:rPr lang="ko-KR" altLang="en-US" sz="1200" b="1" spc="-150" dirty="0">
              <a:solidFill>
                <a:schemeClr val="tx1"/>
              </a:solidFill>
            </a:rPr>
            <a:t>단계</a:t>
          </a:r>
        </a:p>
      </dgm:t>
    </dgm:pt>
    <dgm:pt modelId="{6006EAA6-F73C-42DB-83AC-FC54DCA6ED3F}" type="parTrans" cxnId="{2A612461-FB63-4D92-BB63-3C735D666320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8D1D22A7-C182-4670-BEB4-A1C9309CF39C}" type="sibTrans" cxnId="{2A612461-FB63-4D92-BB63-3C735D666320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797A898C-D3B0-4726-971B-7B769A177D57}">
      <dgm:prSet phldrT="[텍스트]" custT="1"/>
      <dgm:spPr/>
      <dgm:t>
        <a:bodyPr/>
        <a:lstStyle/>
        <a:p>
          <a:pPr latinLnBrk="1"/>
          <a:r>
            <a:rPr lang="ko-KR" altLang="en-US" sz="1200" b="1" spc="-150" dirty="0">
              <a:solidFill>
                <a:schemeClr val="tx1"/>
              </a:solidFill>
            </a:rPr>
            <a:t>대면수업진행으로 계획하였던 강의계획서를 구축된 교육환경을 활용하여 </a:t>
          </a:r>
          <a:r>
            <a:rPr lang="ko-KR" altLang="en-US" sz="1200" b="1" spc="-150" dirty="0" err="1">
              <a:solidFill>
                <a:schemeClr val="tx1"/>
              </a:solidFill>
            </a:rPr>
            <a:t>비대면</a:t>
          </a:r>
          <a:r>
            <a:rPr lang="ko-KR" altLang="en-US" sz="1200" b="1" spc="-150" dirty="0">
              <a:solidFill>
                <a:schemeClr val="tx1"/>
              </a:solidFill>
            </a:rPr>
            <a:t> 실시간 수업으로 진행 할 목적으로</a:t>
          </a:r>
          <a:r>
            <a:rPr lang="en-US" altLang="ko-KR" sz="1200" b="1" spc="-150" dirty="0">
              <a:solidFill>
                <a:schemeClr val="tx1"/>
              </a:solidFill>
            </a:rPr>
            <a:t/>
          </a:r>
          <a:br>
            <a:rPr lang="en-US" altLang="ko-KR" sz="1200" b="1" spc="-150" dirty="0">
              <a:solidFill>
                <a:schemeClr val="tx1"/>
              </a:solidFill>
            </a:rPr>
          </a:br>
          <a:r>
            <a:rPr lang="ko-KR" altLang="en-US" sz="1200" b="1" spc="-150" dirty="0">
              <a:solidFill>
                <a:schemeClr val="tx1"/>
              </a:solidFill>
            </a:rPr>
            <a:t>강의계획서 재 설계</a:t>
          </a:r>
        </a:p>
      </dgm:t>
    </dgm:pt>
    <dgm:pt modelId="{692F9919-B580-4028-8C78-097A793F9B60}" type="parTrans" cxnId="{60E61D47-99F3-453F-9521-2C25281DA22A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3632E87B-3B6A-444B-85D7-772589EE7856}" type="sibTrans" cxnId="{60E61D47-99F3-453F-9521-2C25281DA22A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C4CDE97E-32D8-4B1D-9601-2C31916E7719}">
      <dgm:prSet phldrT="[텍스트]" custT="1"/>
      <dgm:spPr/>
      <dgm:t>
        <a:bodyPr/>
        <a:lstStyle/>
        <a:p>
          <a:pPr latinLnBrk="1"/>
          <a:r>
            <a:rPr lang="en-US" altLang="ko-KR" sz="1200" b="1" spc="-150" dirty="0">
              <a:solidFill>
                <a:schemeClr val="tx1"/>
              </a:solidFill>
            </a:rPr>
            <a:t>4 </a:t>
          </a:r>
          <a:r>
            <a:rPr lang="ko-KR" altLang="en-US" sz="1200" b="1" spc="-150" dirty="0">
              <a:solidFill>
                <a:schemeClr val="tx1"/>
              </a:solidFill>
            </a:rPr>
            <a:t>단계</a:t>
          </a:r>
        </a:p>
      </dgm:t>
    </dgm:pt>
    <dgm:pt modelId="{40BE51AF-964A-4507-A19E-223CE5285C34}" type="parTrans" cxnId="{2DB8922C-8AE8-48C1-B4EE-2DC076518DC4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62DA585C-DBEE-48B3-8C0F-23DF93660406}" type="sibTrans" cxnId="{2DB8922C-8AE8-48C1-B4EE-2DC076518DC4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F366B103-08C1-42D9-A04F-DD5315B061EA}">
      <dgm:prSet phldrT="[텍스트]" custT="1"/>
      <dgm:spPr/>
      <dgm:t>
        <a:bodyPr/>
        <a:lstStyle/>
        <a:p>
          <a:pPr latinLnBrk="1"/>
          <a:r>
            <a:rPr lang="ko-KR" altLang="en-US" sz="1200" b="1" spc="-150" dirty="0">
              <a:solidFill>
                <a:schemeClr val="tx1"/>
              </a:solidFill>
            </a:rPr>
            <a:t>구축된 교육환경을 활용하여 </a:t>
          </a:r>
          <a:r>
            <a:rPr lang="ko-KR" altLang="en-US" sz="1200" b="1" spc="-150" dirty="0" err="1">
              <a:solidFill>
                <a:schemeClr val="tx1"/>
              </a:solidFill>
            </a:rPr>
            <a:t>비대면</a:t>
          </a:r>
          <a:r>
            <a:rPr lang="ko-KR" altLang="en-US" sz="1200" b="1" spc="-150" dirty="0">
              <a:solidFill>
                <a:schemeClr val="tx1"/>
              </a:solidFill>
            </a:rPr>
            <a:t> 실시간 수업 진행</a:t>
          </a:r>
        </a:p>
      </dgm:t>
    </dgm:pt>
    <dgm:pt modelId="{E3CA68F6-546D-4A84-A319-02BB5244F6A5}" type="parTrans" cxnId="{78CA05C9-42D1-4A1B-A85D-988D7A028BD4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31525BE8-BCCF-4F5A-8C76-6EC7844A83BE}" type="sibTrans" cxnId="{78CA05C9-42D1-4A1B-A85D-988D7A028BD4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ABA9C827-B44D-4347-BAEA-B7FDF57489F5}">
      <dgm:prSet phldrT="[텍스트]" custT="1"/>
      <dgm:spPr/>
      <dgm:t>
        <a:bodyPr/>
        <a:lstStyle/>
        <a:p>
          <a:pPr latinLnBrk="1"/>
          <a:r>
            <a:rPr lang="en-US" altLang="ko-KR" sz="1200" b="1" spc="-150" dirty="0">
              <a:solidFill>
                <a:schemeClr val="tx1"/>
              </a:solidFill>
            </a:rPr>
            <a:t>5</a:t>
          </a:r>
          <a:r>
            <a:rPr lang="ko-KR" altLang="en-US" sz="1200" b="1" spc="-150" dirty="0">
              <a:solidFill>
                <a:schemeClr val="tx1"/>
              </a:solidFill>
            </a:rPr>
            <a:t>단계</a:t>
          </a:r>
        </a:p>
      </dgm:t>
    </dgm:pt>
    <dgm:pt modelId="{FF8EA240-B4E5-497D-B0CA-A1A5D964FAEB}" type="parTrans" cxnId="{B2F0EB51-90E8-4176-A453-5904E8B16EED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4FBE673F-F48F-44DD-96C0-35FB7ED1E088}" type="sibTrans" cxnId="{B2F0EB51-90E8-4176-A453-5904E8B16EED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B3194662-7F1C-43F8-9258-B321E7CBBDA8}">
      <dgm:prSet phldrT="[텍스트]" custT="1"/>
      <dgm:spPr/>
      <dgm:t>
        <a:bodyPr/>
        <a:lstStyle/>
        <a:p>
          <a:pPr latinLnBrk="1"/>
          <a:r>
            <a:rPr lang="ko-KR" altLang="en-US" sz="1200" b="1" spc="-150" dirty="0">
              <a:solidFill>
                <a:schemeClr val="tx1"/>
              </a:solidFill>
            </a:rPr>
            <a:t> 구축된 교육환경을 활용하여 </a:t>
          </a:r>
          <a:r>
            <a:rPr lang="ko-KR" altLang="en-US" sz="1200" b="1" spc="-150" dirty="0" err="1">
              <a:solidFill>
                <a:schemeClr val="tx1"/>
              </a:solidFill>
            </a:rPr>
            <a:t>비대면</a:t>
          </a:r>
          <a:r>
            <a:rPr lang="ko-KR" altLang="en-US" sz="1200" b="1" spc="-150" dirty="0">
              <a:solidFill>
                <a:schemeClr val="tx1"/>
              </a:solidFill>
            </a:rPr>
            <a:t> 실시간 수업에 대한 적절성과 적용가능범위를 확인하기 위한 설문 개발 및 설문</a:t>
          </a:r>
        </a:p>
      </dgm:t>
    </dgm:pt>
    <dgm:pt modelId="{837D2F1B-32E1-4D02-92A3-0BFEF5BA67EA}" type="parTrans" cxnId="{5F364FDC-A53B-424B-8710-DADD2F7BE222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B679AD73-27D5-490E-A89D-03463C0A4B35}" type="sibTrans" cxnId="{5F364FDC-A53B-424B-8710-DADD2F7BE222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319FD9AA-A620-47B0-AF65-822F7B69406E}">
      <dgm:prSet phldrT="[텍스트]" custT="1"/>
      <dgm:spPr/>
      <dgm:t>
        <a:bodyPr/>
        <a:lstStyle/>
        <a:p>
          <a:pPr latinLnBrk="1"/>
          <a:r>
            <a:rPr lang="en-US" altLang="ko-KR" sz="1200" b="1" spc="-150" dirty="0">
              <a:solidFill>
                <a:schemeClr val="tx1"/>
              </a:solidFill>
            </a:rPr>
            <a:t>6</a:t>
          </a:r>
          <a:r>
            <a:rPr lang="ko-KR" altLang="en-US" sz="1200" b="1" spc="-150" dirty="0">
              <a:solidFill>
                <a:schemeClr val="tx1"/>
              </a:solidFill>
            </a:rPr>
            <a:t>단계</a:t>
          </a:r>
        </a:p>
      </dgm:t>
    </dgm:pt>
    <dgm:pt modelId="{F3584AB3-602C-4937-9C45-A8572AA45267}" type="parTrans" cxnId="{6B7CD575-F556-41B4-AAEE-B7365E1D7A52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18DA7ED7-995F-4745-A38E-3D25A5215A3B}" type="sibTrans" cxnId="{6B7CD575-F556-41B4-AAEE-B7365E1D7A52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214D3865-14DE-4CCD-89B9-4D930A6ACA3E}">
      <dgm:prSet phldrT="[텍스트]" custT="1"/>
      <dgm:spPr/>
      <dgm:t>
        <a:bodyPr/>
        <a:lstStyle/>
        <a:p>
          <a:pPr latinLnBrk="1"/>
          <a:r>
            <a:rPr lang="ko-KR" altLang="en-US" sz="1200" b="1" spc="-150" dirty="0">
              <a:solidFill>
                <a:schemeClr val="tx1"/>
              </a:solidFill>
            </a:rPr>
            <a:t>설문에 대한 분석</a:t>
          </a:r>
        </a:p>
      </dgm:t>
    </dgm:pt>
    <dgm:pt modelId="{B98C5250-0E9E-4B22-B0DD-E4A0AF940C89}" type="parTrans" cxnId="{A7BC39C1-3949-4059-A926-376F2E8C034D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1F45D66B-9F54-462F-AF6A-FDB88C2C879F}" type="sibTrans" cxnId="{A7BC39C1-3949-4059-A926-376F2E8C034D}">
      <dgm:prSet/>
      <dgm:spPr/>
      <dgm:t>
        <a:bodyPr/>
        <a:lstStyle/>
        <a:p>
          <a:pPr latinLnBrk="1"/>
          <a:endParaRPr lang="ko-KR" altLang="en-US" sz="1200" b="1" spc="-150">
            <a:solidFill>
              <a:schemeClr val="tx1"/>
            </a:solidFill>
          </a:endParaRPr>
        </a:p>
      </dgm:t>
    </dgm:pt>
    <dgm:pt modelId="{70E56712-B988-4222-BE00-3A8644342235}" type="pres">
      <dgm:prSet presAssocID="{2230602D-C49B-4F22-A464-83213276BA9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C3B23AB-EB0B-43AE-9B4E-0A7A6A082739}" type="pres">
      <dgm:prSet presAssocID="{217B34D9-293A-4BD2-9FFA-5CC9649A00A1}" presName="composite" presStyleCnt="0"/>
      <dgm:spPr/>
    </dgm:pt>
    <dgm:pt modelId="{C0A3E7F8-2564-4C5C-B1C2-8AD8F4EA4069}" type="pres">
      <dgm:prSet presAssocID="{217B34D9-293A-4BD2-9FFA-5CC9649A00A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694473D-722E-42D1-9E53-5EFA11C2389A}" type="pres">
      <dgm:prSet presAssocID="{217B34D9-293A-4BD2-9FFA-5CC9649A00A1}" presName="descendantText" presStyleLbl="alignAcc1" presStyleIdx="0" presStyleCnt="6" custLinFactNeighborY="-983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43A2A07-A6F0-412A-B3D8-09BF72AFBA6E}" type="pres">
      <dgm:prSet presAssocID="{B1EDB364-62C1-4317-A98C-F5E03A3D34EB}" presName="sp" presStyleCnt="0"/>
      <dgm:spPr/>
    </dgm:pt>
    <dgm:pt modelId="{BD0A69D8-D15A-438D-81CF-8E59741EB9C6}" type="pres">
      <dgm:prSet presAssocID="{5A822D48-AD10-40DC-8F69-2808BC269012}" presName="composite" presStyleCnt="0"/>
      <dgm:spPr/>
    </dgm:pt>
    <dgm:pt modelId="{38EB67E9-22A7-46B3-8330-AE9931CE6035}" type="pres">
      <dgm:prSet presAssocID="{5A822D48-AD10-40DC-8F69-2808BC269012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754908C-496A-4F64-975D-46E1EAE6348C}" type="pres">
      <dgm:prSet presAssocID="{5A822D48-AD10-40DC-8F69-2808BC269012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857807C-C358-4320-AC7D-715DE6758594}" type="pres">
      <dgm:prSet presAssocID="{E8E24628-1A73-4EE8-9F32-20091C0509BE}" presName="sp" presStyleCnt="0"/>
      <dgm:spPr/>
    </dgm:pt>
    <dgm:pt modelId="{084E4914-76E2-426A-8F12-48C84DB03E16}" type="pres">
      <dgm:prSet presAssocID="{D4C8CF85-44B8-4A12-BA69-7BB5104D5CF1}" presName="composite" presStyleCnt="0"/>
      <dgm:spPr/>
    </dgm:pt>
    <dgm:pt modelId="{75709DC1-DC58-4658-B1BA-2DA1F0F0FD37}" type="pres">
      <dgm:prSet presAssocID="{D4C8CF85-44B8-4A12-BA69-7BB5104D5CF1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F3E3CDA-97B0-49E4-A7A5-5E7D067E9916}" type="pres">
      <dgm:prSet presAssocID="{D4C8CF85-44B8-4A12-BA69-7BB5104D5CF1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BC73A37-42E6-46DF-85BC-F26FDE312FAB}" type="pres">
      <dgm:prSet presAssocID="{8D1D22A7-C182-4670-BEB4-A1C9309CF39C}" presName="sp" presStyleCnt="0"/>
      <dgm:spPr/>
    </dgm:pt>
    <dgm:pt modelId="{95A0F66A-B69A-4D0C-9AD9-F405F70D4041}" type="pres">
      <dgm:prSet presAssocID="{C4CDE97E-32D8-4B1D-9601-2C31916E7719}" presName="composite" presStyleCnt="0"/>
      <dgm:spPr/>
    </dgm:pt>
    <dgm:pt modelId="{2F14BF96-1A3E-46C2-85F9-20015AB262A8}" type="pres">
      <dgm:prSet presAssocID="{C4CDE97E-32D8-4B1D-9601-2C31916E7719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F463E51-0ACC-40E8-BC8D-6411CDDDB357}" type="pres">
      <dgm:prSet presAssocID="{C4CDE97E-32D8-4B1D-9601-2C31916E7719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0B87B29-0B05-4DA9-92CF-C2FD8E40F0FC}" type="pres">
      <dgm:prSet presAssocID="{62DA585C-DBEE-48B3-8C0F-23DF93660406}" presName="sp" presStyleCnt="0"/>
      <dgm:spPr/>
    </dgm:pt>
    <dgm:pt modelId="{AA8CD3B5-78A8-4BA5-906B-6EDF12425377}" type="pres">
      <dgm:prSet presAssocID="{ABA9C827-B44D-4347-BAEA-B7FDF57489F5}" presName="composite" presStyleCnt="0"/>
      <dgm:spPr/>
    </dgm:pt>
    <dgm:pt modelId="{7BE35F5F-E0E1-4D5E-97D1-B087C20DC79A}" type="pres">
      <dgm:prSet presAssocID="{ABA9C827-B44D-4347-BAEA-B7FDF57489F5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95086AD-B1D5-4F27-AD26-BF61C83E5B71}" type="pres">
      <dgm:prSet presAssocID="{ABA9C827-B44D-4347-BAEA-B7FDF57489F5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E7925AA-9D37-43F8-AC67-F0AFF5AA12F4}" type="pres">
      <dgm:prSet presAssocID="{4FBE673F-F48F-44DD-96C0-35FB7ED1E088}" presName="sp" presStyleCnt="0"/>
      <dgm:spPr/>
    </dgm:pt>
    <dgm:pt modelId="{9528D7D9-8326-43A5-892B-608085A7AAB3}" type="pres">
      <dgm:prSet presAssocID="{319FD9AA-A620-47B0-AF65-822F7B69406E}" presName="composite" presStyleCnt="0"/>
      <dgm:spPr/>
    </dgm:pt>
    <dgm:pt modelId="{9B37C717-5093-4C98-BD6A-F198913230E0}" type="pres">
      <dgm:prSet presAssocID="{319FD9AA-A620-47B0-AF65-822F7B69406E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FF051F-F2E3-43AE-B75F-A541766B9FB2}" type="pres">
      <dgm:prSet presAssocID="{319FD9AA-A620-47B0-AF65-822F7B69406E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D2CA06D-B908-45E9-ADC2-65370E0B17DF}" type="presOf" srcId="{797A898C-D3B0-4726-971B-7B769A177D57}" destId="{BF3E3CDA-97B0-49E4-A7A5-5E7D067E9916}" srcOrd="0" destOrd="0" presId="urn:microsoft.com/office/officeart/2005/8/layout/chevron2"/>
    <dgm:cxn modelId="{FA1D4EC4-3E7D-408C-9284-48290A1CAAB9}" type="presOf" srcId="{214D3865-14DE-4CCD-89B9-4D930A6ACA3E}" destId="{EDFF051F-F2E3-43AE-B75F-A541766B9FB2}" srcOrd="0" destOrd="0" presId="urn:microsoft.com/office/officeart/2005/8/layout/chevron2"/>
    <dgm:cxn modelId="{94FB40BA-127F-491B-B801-239401F2716A}" type="presOf" srcId="{217B34D9-293A-4BD2-9FFA-5CC9649A00A1}" destId="{C0A3E7F8-2564-4C5C-B1C2-8AD8F4EA4069}" srcOrd="0" destOrd="0" presId="urn:microsoft.com/office/officeart/2005/8/layout/chevron2"/>
    <dgm:cxn modelId="{B2F0EB51-90E8-4176-A453-5904E8B16EED}" srcId="{2230602D-C49B-4F22-A464-83213276BA91}" destId="{ABA9C827-B44D-4347-BAEA-B7FDF57489F5}" srcOrd="4" destOrd="0" parTransId="{FF8EA240-B4E5-497D-B0CA-A1A5D964FAEB}" sibTransId="{4FBE673F-F48F-44DD-96C0-35FB7ED1E088}"/>
    <dgm:cxn modelId="{259448C8-0B5B-41F7-B30F-122359A295FC}" type="presOf" srcId="{D4C8CF85-44B8-4A12-BA69-7BB5104D5CF1}" destId="{75709DC1-DC58-4658-B1BA-2DA1F0F0FD37}" srcOrd="0" destOrd="0" presId="urn:microsoft.com/office/officeart/2005/8/layout/chevron2"/>
    <dgm:cxn modelId="{9E69A440-15AF-42D3-AA85-E899A134DE03}" type="presOf" srcId="{BBA9A745-5144-4F07-B4A7-6C8624D406FC}" destId="{0694473D-722E-42D1-9E53-5EFA11C2389A}" srcOrd="0" destOrd="0" presId="urn:microsoft.com/office/officeart/2005/8/layout/chevron2"/>
    <dgm:cxn modelId="{457870B1-492E-48F2-9800-C1765B0D9114}" srcId="{5A822D48-AD10-40DC-8F69-2808BC269012}" destId="{C05F5EAD-DB51-4316-B4DE-33E107F8E7F8}" srcOrd="0" destOrd="0" parTransId="{433B74BD-248B-4C82-9E72-EB7B58A5536D}" sibTransId="{9FBA2D9F-769A-4AC5-8CAE-38AA0A3301C0}"/>
    <dgm:cxn modelId="{A7BC39C1-3949-4059-A926-376F2E8C034D}" srcId="{319FD9AA-A620-47B0-AF65-822F7B69406E}" destId="{214D3865-14DE-4CCD-89B9-4D930A6ACA3E}" srcOrd="0" destOrd="0" parTransId="{B98C5250-0E9E-4B22-B0DD-E4A0AF940C89}" sibTransId="{1F45D66B-9F54-462F-AF6A-FDB88C2C879F}"/>
    <dgm:cxn modelId="{96666F7B-1CDB-4FFD-B55B-A23E4CC53662}" srcId="{2230602D-C49B-4F22-A464-83213276BA91}" destId="{5A822D48-AD10-40DC-8F69-2808BC269012}" srcOrd="1" destOrd="0" parTransId="{FECF07BE-D079-40A3-8161-FF1735710005}" sibTransId="{E8E24628-1A73-4EE8-9F32-20091C0509BE}"/>
    <dgm:cxn modelId="{59B2D0D6-6DEF-42AD-91BC-EE6B5A049787}" type="presOf" srcId="{ABA9C827-B44D-4347-BAEA-B7FDF57489F5}" destId="{7BE35F5F-E0E1-4D5E-97D1-B087C20DC79A}" srcOrd="0" destOrd="0" presId="urn:microsoft.com/office/officeart/2005/8/layout/chevron2"/>
    <dgm:cxn modelId="{90A85946-1027-43F0-85EF-8E04C44EEA7C}" type="presOf" srcId="{C4CDE97E-32D8-4B1D-9601-2C31916E7719}" destId="{2F14BF96-1A3E-46C2-85F9-20015AB262A8}" srcOrd="0" destOrd="0" presId="urn:microsoft.com/office/officeart/2005/8/layout/chevron2"/>
    <dgm:cxn modelId="{AFEC3569-5FA2-4816-A143-1F020729884A}" type="presOf" srcId="{319FD9AA-A620-47B0-AF65-822F7B69406E}" destId="{9B37C717-5093-4C98-BD6A-F198913230E0}" srcOrd="0" destOrd="0" presId="urn:microsoft.com/office/officeart/2005/8/layout/chevron2"/>
    <dgm:cxn modelId="{47925703-F4C9-4E32-98B3-3434FB5FBABC}" type="presOf" srcId="{B3194662-7F1C-43F8-9258-B321E7CBBDA8}" destId="{595086AD-B1D5-4F27-AD26-BF61C83E5B71}" srcOrd="0" destOrd="0" presId="urn:microsoft.com/office/officeart/2005/8/layout/chevron2"/>
    <dgm:cxn modelId="{6B7CD575-F556-41B4-AAEE-B7365E1D7A52}" srcId="{2230602D-C49B-4F22-A464-83213276BA91}" destId="{319FD9AA-A620-47B0-AF65-822F7B69406E}" srcOrd="5" destOrd="0" parTransId="{F3584AB3-602C-4937-9C45-A8572AA45267}" sibTransId="{18DA7ED7-995F-4745-A38E-3D25A5215A3B}"/>
    <dgm:cxn modelId="{CB359F4A-B958-4848-A763-589633CB4E6D}" srcId="{217B34D9-293A-4BD2-9FFA-5CC9649A00A1}" destId="{A73E8358-CFE2-494D-A4E9-203EF81E5807}" srcOrd="1" destOrd="0" parTransId="{F039EB11-77E1-415D-8FB9-97BB74583CD9}" sibTransId="{0D4D11A1-60A8-48FB-A140-A8F211D60D29}"/>
    <dgm:cxn modelId="{435BB454-63FD-4186-BF3D-6419D5306EBA}" type="presOf" srcId="{F366B103-08C1-42D9-A04F-DD5315B061EA}" destId="{7F463E51-0ACC-40E8-BC8D-6411CDDDB357}" srcOrd="0" destOrd="0" presId="urn:microsoft.com/office/officeart/2005/8/layout/chevron2"/>
    <dgm:cxn modelId="{2DC3AF55-6D0A-4DB3-9548-99E4CDB9810B}" type="presOf" srcId="{5A822D48-AD10-40DC-8F69-2808BC269012}" destId="{38EB67E9-22A7-46B3-8330-AE9931CE6035}" srcOrd="0" destOrd="0" presId="urn:microsoft.com/office/officeart/2005/8/layout/chevron2"/>
    <dgm:cxn modelId="{0704C199-6750-450B-B2B5-EDDBDA76B271}" srcId="{2230602D-C49B-4F22-A464-83213276BA91}" destId="{217B34D9-293A-4BD2-9FFA-5CC9649A00A1}" srcOrd="0" destOrd="0" parTransId="{3382B15F-F3B1-44ED-B07A-D5DC9BBC2926}" sibTransId="{B1EDB364-62C1-4317-A98C-F5E03A3D34EB}"/>
    <dgm:cxn modelId="{99DD795F-76D6-411C-9385-A98293138798}" type="presOf" srcId="{A73E8358-CFE2-494D-A4E9-203EF81E5807}" destId="{0694473D-722E-42D1-9E53-5EFA11C2389A}" srcOrd="0" destOrd="1" presId="urn:microsoft.com/office/officeart/2005/8/layout/chevron2"/>
    <dgm:cxn modelId="{E51C2034-1131-4D14-89D9-8BDD7C8BA518}" type="presOf" srcId="{2230602D-C49B-4F22-A464-83213276BA91}" destId="{70E56712-B988-4222-BE00-3A8644342235}" srcOrd="0" destOrd="0" presId="urn:microsoft.com/office/officeart/2005/8/layout/chevron2"/>
    <dgm:cxn modelId="{2A612461-FB63-4D92-BB63-3C735D666320}" srcId="{2230602D-C49B-4F22-A464-83213276BA91}" destId="{D4C8CF85-44B8-4A12-BA69-7BB5104D5CF1}" srcOrd="2" destOrd="0" parTransId="{6006EAA6-F73C-42DB-83AC-FC54DCA6ED3F}" sibTransId="{8D1D22A7-C182-4670-BEB4-A1C9309CF39C}"/>
    <dgm:cxn modelId="{5F364FDC-A53B-424B-8710-DADD2F7BE222}" srcId="{ABA9C827-B44D-4347-BAEA-B7FDF57489F5}" destId="{B3194662-7F1C-43F8-9258-B321E7CBBDA8}" srcOrd="0" destOrd="0" parTransId="{837D2F1B-32E1-4D02-92A3-0BFEF5BA67EA}" sibTransId="{B679AD73-27D5-490E-A89D-03463C0A4B35}"/>
    <dgm:cxn modelId="{88F40DD8-D798-4212-9F2E-8DDA4AD67946}" type="presOf" srcId="{C05F5EAD-DB51-4316-B4DE-33E107F8E7F8}" destId="{A754908C-496A-4F64-975D-46E1EAE6348C}" srcOrd="0" destOrd="0" presId="urn:microsoft.com/office/officeart/2005/8/layout/chevron2"/>
    <dgm:cxn modelId="{60E61D47-99F3-453F-9521-2C25281DA22A}" srcId="{D4C8CF85-44B8-4A12-BA69-7BB5104D5CF1}" destId="{797A898C-D3B0-4726-971B-7B769A177D57}" srcOrd="0" destOrd="0" parTransId="{692F9919-B580-4028-8C78-097A793F9B60}" sibTransId="{3632E87B-3B6A-444B-85D7-772589EE7856}"/>
    <dgm:cxn modelId="{78CA05C9-42D1-4A1B-A85D-988D7A028BD4}" srcId="{C4CDE97E-32D8-4B1D-9601-2C31916E7719}" destId="{F366B103-08C1-42D9-A04F-DD5315B061EA}" srcOrd="0" destOrd="0" parTransId="{E3CA68F6-546D-4A84-A319-02BB5244F6A5}" sibTransId="{31525BE8-BCCF-4F5A-8C76-6EC7844A83BE}"/>
    <dgm:cxn modelId="{5FBE08BA-C8B2-4077-BF5A-7471EF0EAC5C}" srcId="{217B34D9-293A-4BD2-9FFA-5CC9649A00A1}" destId="{BBA9A745-5144-4F07-B4A7-6C8624D406FC}" srcOrd="0" destOrd="0" parTransId="{D89DA0EB-D314-4EC0-87BB-6D5141E5CFAC}" sibTransId="{87EAF070-C7CD-4F93-9B8F-2FE1F704BF94}"/>
    <dgm:cxn modelId="{2DB8922C-8AE8-48C1-B4EE-2DC076518DC4}" srcId="{2230602D-C49B-4F22-A464-83213276BA91}" destId="{C4CDE97E-32D8-4B1D-9601-2C31916E7719}" srcOrd="3" destOrd="0" parTransId="{40BE51AF-964A-4507-A19E-223CE5285C34}" sibTransId="{62DA585C-DBEE-48B3-8C0F-23DF93660406}"/>
    <dgm:cxn modelId="{5126BF5E-E965-48C1-975D-2F5248AF8DC0}" type="presParOf" srcId="{70E56712-B988-4222-BE00-3A8644342235}" destId="{2C3B23AB-EB0B-43AE-9B4E-0A7A6A082739}" srcOrd="0" destOrd="0" presId="urn:microsoft.com/office/officeart/2005/8/layout/chevron2"/>
    <dgm:cxn modelId="{200BA778-0BD3-47F7-8EF1-39BF4EA61E69}" type="presParOf" srcId="{2C3B23AB-EB0B-43AE-9B4E-0A7A6A082739}" destId="{C0A3E7F8-2564-4C5C-B1C2-8AD8F4EA4069}" srcOrd="0" destOrd="0" presId="urn:microsoft.com/office/officeart/2005/8/layout/chevron2"/>
    <dgm:cxn modelId="{D199CE36-7CA5-4267-A2FA-4BB0DECE97DD}" type="presParOf" srcId="{2C3B23AB-EB0B-43AE-9B4E-0A7A6A082739}" destId="{0694473D-722E-42D1-9E53-5EFA11C2389A}" srcOrd="1" destOrd="0" presId="urn:microsoft.com/office/officeart/2005/8/layout/chevron2"/>
    <dgm:cxn modelId="{6509C5B9-C7D7-43E0-AD7A-35FEAEF1BB90}" type="presParOf" srcId="{70E56712-B988-4222-BE00-3A8644342235}" destId="{E43A2A07-A6F0-412A-B3D8-09BF72AFBA6E}" srcOrd="1" destOrd="0" presId="urn:microsoft.com/office/officeart/2005/8/layout/chevron2"/>
    <dgm:cxn modelId="{3F625D84-1F1F-497B-8485-3CBB632F9B78}" type="presParOf" srcId="{70E56712-B988-4222-BE00-3A8644342235}" destId="{BD0A69D8-D15A-438D-81CF-8E59741EB9C6}" srcOrd="2" destOrd="0" presId="urn:microsoft.com/office/officeart/2005/8/layout/chevron2"/>
    <dgm:cxn modelId="{C2798DC8-7456-419C-B8EA-7DD1679D138B}" type="presParOf" srcId="{BD0A69D8-D15A-438D-81CF-8E59741EB9C6}" destId="{38EB67E9-22A7-46B3-8330-AE9931CE6035}" srcOrd="0" destOrd="0" presId="urn:microsoft.com/office/officeart/2005/8/layout/chevron2"/>
    <dgm:cxn modelId="{B44D7111-BC48-4DC5-B6CA-C0F7757ACE4B}" type="presParOf" srcId="{BD0A69D8-D15A-438D-81CF-8E59741EB9C6}" destId="{A754908C-496A-4F64-975D-46E1EAE6348C}" srcOrd="1" destOrd="0" presId="urn:microsoft.com/office/officeart/2005/8/layout/chevron2"/>
    <dgm:cxn modelId="{DD31F2CB-3B08-45FF-A31F-65F68761CEE6}" type="presParOf" srcId="{70E56712-B988-4222-BE00-3A8644342235}" destId="{F857807C-C358-4320-AC7D-715DE6758594}" srcOrd="3" destOrd="0" presId="urn:microsoft.com/office/officeart/2005/8/layout/chevron2"/>
    <dgm:cxn modelId="{0258DF46-1647-4FAB-8826-C9F6A3F2F3C8}" type="presParOf" srcId="{70E56712-B988-4222-BE00-3A8644342235}" destId="{084E4914-76E2-426A-8F12-48C84DB03E16}" srcOrd="4" destOrd="0" presId="urn:microsoft.com/office/officeart/2005/8/layout/chevron2"/>
    <dgm:cxn modelId="{AE0BE52F-E6D4-4E6B-A958-12DE2D2EB4F8}" type="presParOf" srcId="{084E4914-76E2-426A-8F12-48C84DB03E16}" destId="{75709DC1-DC58-4658-B1BA-2DA1F0F0FD37}" srcOrd="0" destOrd="0" presId="urn:microsoft.com/office/officeart/2005/8/layout/chevron2"/>
    <dgm:cxn modelId="{3B8A04F6-B257-4204-A9BD-55A12CB40218}" type="presParOf" srcId="{084E4914-76E2-426A-8F12-48C84DB03E16}" destId="{BF3E3CDA-97B0-49E4-A7A5-5E7D067E9916}" srcOrd="1" destOrd="0" presId="urn:microsoft.com/office/officeart/2005/8/layout/chevron2"/>
    <dgm:cxn modelId="{4AE3C701-E802-4476-8092-345FA59A9E1E}" type="presParOf" srcId="{70E56712-B988-4222-BE00-3A8644342235}" destId="{5BC73A37-42E6-46DF-85BC-F26FDE312FAB}" srcOrd="5" destOrd="0" presId="urn:microsoft.com/office/officeart/2005/8/layout/chevron2"/>
    <dgm:cxn modelId="{D528D662-E574-49D9-9D3A-EB916C7C5070}" type="presParOf" srcId="{70E56712-B988-4222-BE00-3A8644342235}" destId="{95A0F66A-B69A-4D0C-9AD9-F405F70D4041}" srcOrd="6" destOrd="0" presId="urn:microsoft.com/office/officeart/2005/8/layout/chevron2"/>
    <dgm:cxn modelId="{C835D9A9-13FC-4669-BA94-DEBA02A685CA}" type="presParOf" srcId="{95A0F66A-B69A-4D0C-9AD9-F405F70D4041}" destId="{2F14BF96-1A3E-46C2-85F9-20015AB262A8}" srcOrd="0" destOrd="0" presId="urn:microsoft.com/office/officeart/2005/8/layout/chevron2"/>
    <dgm:cxn modelId="{96400E59-3BB1-4480-83D0-9404F9255BD5}" type="presParOf" srcId="{95A0F66A-B69A-4D0C-9AD9-F405F70D4041}" destId="{7F463E51-0ACC-40E8-BC8D-6411CDDDB357}" srcOrd="1" destOrd="0" presId="urn:microsoft.com/office/officeart/2005/8/layout/chevron2"/>
    <dgm:cxn modelId="{A950C259-7600-4401-A8DB-F1B8A5EBE457}" type="presParOf" srcId="{70E56712-B988-4222-BE00-3A8644342235}" destId="{30B87B29-0B05-4DA9-92CF-C2FD8E40F0FC}" srcOrd="7" destOrd="0" presId="urn:microsoft.com/office/officeart/2005/8/layout/chevron2"/>
    <dgm:cxn modelId="{1CEDBB36-7F9C-449D-91FE-6643CFA5771B}" type="presParOf" srcId="{70E56712-B988-4222-BE00-3A8644342235}" destId="{AA8CD3B5-78A8-4BA5-906B-6EDF12425377}" srcOrd="8" destOrd="0" presId="urn:microsoft.com/office/officeart/2005/8/layout/chevron2"/>
    <dgm:cxn modelId="{53871371-DE4B-47CF-886B-2762A81744B6}" type="presParOf" srcId="{AA8CD3B5-78A8-4BA5-906B-6EDF12425377}" destId="{7BE35F5F-E0E1-4D5E-97D1-B087C20DC79A}" srcOrd="0" destOrd="0" presId="urn:microsoft.com/office/officeart/2005/8/layout/chevron2"/>
    <dgm:cxn modelId="{80418614-4F69-41C1-BE0C-DFCA16D5749B}" type="presParOf" srcId="{AA8CD3B5-78A8-4BA5-906B-6EDF12425377}" destId="{595086AD-B1D5-4F27-AD26-BF61C83E5B71}" srcOrd="1" destOrd="0" presId="urn:microsoft.com/office/officeart/2005/8/layout/chevron2"/>
    <dgm:cxn modelId="{39686390-BAAC-4898-A482-A3A67F035892}" type="presParOf" srcId="{70E56712-B988-4222-BE00-3A8644342235}" destId="{EE7925AA-9D37-43F8-AC67-F0AFF5AA12F4}" srcOrd="9" destOrd="0" presId="urn:microsoft.com/office/officeart/2005/8/layout/chevron2"/>
    <dgm:cxn modelId="{CA2FFD97-F00F-4CBA-AA04-BC9CCF74F957}" type="presParOf" srcId="{70E56712-B988-4222-BE00-3A8644342235}" destId="{9528D7D9-8326-43A5-892B-608085A7AAB3}" srcOrd="10" destOrd="0" presId="urn:microsoft.com/office/officeart/2005/8/layout/chevron2"/>
    <dgm:cxn modelId="{B81FC328-F586-4950-8028-50BB157BC4B8}" type="presParOf" srcId="{9528D7D9-8326-43A5-892B-608085A7AAB3}" destId="{9B37C717-5093-4C98-BD6A-F198913230E0}" srcOrd="0" destOrd="0" presId="urn:microsoft.com/office/officeart/2005/8/layout/chevron2"/>
    <dgm:cxn modelId="{B8CB0BE6-B576-4D01-9174-3DDD6E2C29FD}" type="presParOf" srcId="{9528D7D9-8326-43A5-892B-608085A7AAB3}" destId="{EDFF051F-F2E3-43AE-B75F-A541766B9FB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4B087C-5CB5-4BAD-A5AB-A749ED2099C4}" type="doc">
      <dgm:prSet loTypeId="urn:microsoft.com/office/officeart/2005/8/layout/cycle1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025AB057-73E4-46C4-AC54-0150D7DDF75F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B42214EE-160B-4D34-AF30-9BCBF430C74E}" type="parTrans" cxnId="{AF92CE6F-A009-451B-9636-FD48FA68F1D9}">
      <dgm:prSet/>
      <dgm:spPr/>
      <dgm:t>
        <a:bodyPr/>
        <a:lstStyle/>
        <a:p>
          <a:pPr latinLnBrk="1"/>
          <a:endParaRPr lang="ko-KR" altLang="en-US"/>
        </a:p>
      </dgm:t>
    </dgm:pt>
    <dgm:pt modelId="{C1569DAE-C4C2-41B0-A8B1-EB8C4FFF117A}" type="sibTrans" cxnId="{AF92CE6F-A009-451B-9636-FD48FA68F1D9}">
      <dgm:prSet/>
      <dgm:spPr/>
      <dgm:t>
        <a:bodyPr/>
        <a:lstStyle/>
        <a:p>
          <a:pPr latinLnBrk="1"/>
          <a:endParaRPr lang="ko-KR" altLang="en-US"/>
        </a:p>
      </dgm:t>
    </dgm:pt>
    <dgm:pt modelId="{B1B5FECD-BE96-4C4E-BB04-81DC2CAE8945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634A3176-783A-4A68-9897-93CFC357A98B}" type="parTrans" cxnId="{DEBF7D4B-05CD-4C3B-990C-6A1A507F917E}">
      <dgm:prSet/>
      <dgm:spPr/>
      <dgm:t>
        <a:bodyPr/>
        <a:lstStyle/>
        <a:p>
          <a:pPr latinLnBrk="1"/>
          <a:endParaRPr lang="ko-KR" altLang="en-US"/>
        </a:p>
      </dgm:t>
    </dgm:pt>
    <dgm:pt modelId="{B22BB634-63EC-4B99-AFCC-BBB8F6D3C3E4}" type="sibTrans" cxnId="{DEBF7D4B-05CD-4C3B-990C-6A1A507F917E}">
      <dgm:prSet/>
      <dgm:spPr/>
      <dgm:t>
        <a:bodyPr/>
        <a:lstStyle/>
        <a:p>
          <a:pPr latinLnBrk="1"/>
          <a:endParaRPr lang="ko-KR" altLang="en-US"/>
        </a:p>
      </dgm:t>
    </dgm:pt>
    <dgm:pt modelId="{CC293C6B-0CB0-4C86-84D7-D259E5DE6D70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FD473EE7-61D9-4DDF-8C62-60EC66C00795}" type="parTrans" cxnId="{C93D78CF-949B-4EE4-801A-C67B4A0D2D62}">
      <dgm:prSet/>
      <dgm:spPr/>
      <dgm:t>
        <a:bodyPr/>
        <a:lstStyle/>
        <a:p>
          <a:pPr latinLnBrk="1"/>
          <a:endParaRPr lang="ko-KR" altLang="en-US"/>
        </a:p>
      </dgm:t>
    </dgm:pt>
    <dgm:pt modelId="{D2EDF39F-6AE0-455D-980E-6C580E29962B}" type="sibTrans" cxnId="{C93D78CF-949B-4EE4-801A-C67B4A0D2D62}">
      <dgm:prSet/>
      <dgm:spPr/>
      <dgm:t>
        <a:bodyPr/>
        <a:lstStyle/>
        <a:p>
          <a:pPr latinLnBrk="1"/>
          <a:endParaRPr lang="ko-KR" altLang="en-US"/>
        </a:p>
      </dgm:t>
    </dgm:pt>
    <dgm:pt modelId="{316CE0AD-29AA-49B2-9BCF-98D2BBAC7984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BFF02C49-2774-4D22-930B-C16CE491B4D0}" type="parTrans" cxnId="{204F4BB1-31B4-4EB2-97D5-BF7B1E9363E5}">
      <dgm:prSet/>
      <dgm:spPr/>
      <dgm:t>
        <a:bodyPr/>
        <a:lstStyle/>
        <a:p>
          <a:pPr latinLnBrk="1"/>
          <a:endParaRPr lang="ko-KR" altLang="en-US"/>
        </a:p>
      </dgm:t>
    </dgm:pt>
    <dgm:pt modelId="{292E89B8-4D08-45B2-820E-96F3132A350C}" type="sibTrans" cxnId="{204F4BB1-31B4-4EB2-97D5-BF7B1E9363E5}">
      <dgm:prSet/>
      <dgm:spPr/>
      <dgm:t>
        <a:bodyPr/>
        <a:lstStyle/>
        <a:p>
          <a:pPr latinLnBrk="1"/>
          <a:endParaRPr lang="ko-KR" altLang="en-US"/>
        </a:p>
      </dgm:t>
    </dgm:pt>
    <dgm:pt modelId="{473C51C4-61B9-40B0-B402-FA29BFFDD2E9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C845418E-C28B-41A3-A7D7-7795D666EAFE}" type="parTrans" cxnId="{7A70B629-FA39-4B19-8B5C-2BDC5D1756FC}">
      <dgm:prSet/>
      <dgm:spPr/>
      <dgm:t>
        <a:bodyPr/>
        <a:lstStyle/>
        <a:p>
          <a:pPr latinLnBrk="1"/>
          <a:endParaRPr lang="ko-KR" altLang="en-US"/>
        </a:p>
      </dgm:t>
    </dgm:pt>
    <dgm:pt modelId="{A0ABC768-8C32-45D8-B419-C028893F1982}" type="sibTrans" cxnId="{7A70B629-FA39-4B19-8B5C-2BDC5D1756FC}">
      <dgm:prSet/>
      <dgm:spPr/>
      <dgm:t>
        <a:bodyPr/>
        <a:lstStyle/>
        <a:p>
          <a:pPr latinLnBrk="1"/>
          <a:endParaRPr lang="ko-KR" altLang="en-US"/>
        </a:p>
      </dgm:t>
    </dgm:pt>
    <dgm:pt modelId="{AFA7589D-04FB-466F-B6DA-AFBE9DEECA15}">
      <dgm:prSet/>
      <dgm:spPr/>
      <dgm:t>
        <a:bodyPr/>
        <a:lstStyle/>
        <a:p>
          <a:pPr latinLnBrk="1"/>
          <a:endParaRPr lang="ko-KR" altLang="en-US"/>
        </a:p>
      </dgm:t>
    </dgm:pt>
    <dgm:pt modelId="{35CF9308-44BA-4EA7-8BA5-F50A1D9CB563}" type="parTrans" cxnId="{4D77F73D-B2D3-4E59-B5AA-451A6B8823D7}">
      <dgm:prSet/>
      <dgm:spPr/>
      <dgm:t>
        <a:bodyPr/>
        <a:lstStyle/>
        <a:p>
          <a:pPr latinLnBrk="1"/>
          <a:endParaRPr lang="ko-KR" altLang="en-US"/>
        </a:p>
      </dgm:t>
    </dgm:pt>
    <dgm:pt modelId="{79A8B273-99CB-4D38-B3ED-FE1F46FC9313}" type="sibTrans" cxnId="{4D77F73D-B2D3-4E59-B5AA-451A6B8823D7}">
      <dgm:prSet/>
      <dgm:spPr/>
      <dgm:t>
        <a:bodyPr/>
        <a:lstStyle/>
        <a:p>
          <a:pPr latinLnBrk="1"/>
          <a:endParaRPr lang="ko-KR" altLang="en-US"/>
        </a:p>
      </dgm:t>
    </dgm:pt>
    <dgm:pt modelId="{3002730F-8FE2-44B8-B55F-A4B5F855D308}" type="pres">
      <dgm:prSet presAssocID="{A64B087C-5CB5-4BAD-A5AB-A749ED2099C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5B46338-407A-4070-812F-F9D145B5481C}" type="pres">
      <dgm:prSet presAssocID="{025AB057-73E4-46C4-AC54-0150D7DDF75F}" presName="dummy" presStyleCnt="0"/>
      <dgm:spPr/>
    </dgm:pt>
    <dgm:pt modelId="{A3C0D8A2-D285-4EFF-9F47-FABCC67CBAB6}" type="pres">
      <dgm:prSet presAssocID="{025AB057-73E4-46C4-AC54-0150D7DDF75F}" presName="node" presStyleLbl="revTx" presStyleIdx="0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37317E3-2A7A-4FD0-BB2F-72D75941C338}" type="pres">
      <dgm:prSet presAssocID="{C1569DAE-C4C2-41B0-A8B1-EB8C4FFF117A}" presName="sibTrans" presStyleLbl="node1" presStyleIdx="0" presStyleCnt="6"/>
      <dgm:spPr/>
      <dgm:t>
        <a:bodyPr/>
        <a:lstStyle/>
        <a:p>
          <a:pPr latinLnBrk="1"/>
          <a:endParaRPr lang="ko-KR" altLang="en-US"/>
        </a:p>
      </dgm:t>
    </dgm:pt>
    <dgm:pt modelId="{C21AB25C-6EE5-4300-AF09-4A68AFCA2799}" type="pres">
      <dgm:prSet presAssocID="{B1B5FECD-BE96-4C4E-BB04-81DC2CAE8945}" presName="dummy" presStyleCnt="0"/>
      <dgm:spPr/>
    </dgm:pt>
    <dgm:pt modelId="{E3780D51-1A2C-42B9-B91D-9A60BC5361EB}" type="pres">
      <dgm:prSet presAssocID="{B1B5FECD-BE96-4C4E-BB04-81DC2CAE8945}" presName="node" presStyleLbl="revTx" presStyleIdx="1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522765C-14B0-4F24-A291-0695C8D68E70}" type="pres">
      <dgm:prSet presAssocID="{B22BB634-63EC-4B99-AFCC-BBB8F6D3C3E4}" presName="sibTrans" presStyleLbl="node1" presStyleIdx="1" presStyleCnt="6"/>
      <dgm:spPr/>
      <dgm:t>
        <a:bodyPr/>
        <a:lstStyle/>
        <a:p>
          <a:pPr latinLnBrk="1"/>
          <a:endParaRPr lang="ko-KR" altLang="en-US"/>
        </a:p>
      </dgm:t>
    </dgm:pt>
    <dgm:pt modelId="{7C5D26C3-1393-4D66-A4C5-2CC96C553760}" type="pres">
      <dgm:prSet presAssocID="{CC293C6B-0CB0-4C86-84D7-D259E5DE6D70}" presName="dummy" presStyleCnt="0"/>
      <dgm:spPr/>
    </dgm:pt>
    <dgm:pt modelId="{AAE83B81-8FA0-49AB-959D-2F22C68B440B}" type="pres">
      <dgm:prSet presAssocID="{CC293C6B-0CB0-4C86-84D7-D259E5DE6D70}" presName="node" presStyleLbl="revTx" presStyleIdx="2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CCA5F71-8BA1-4D46-8D0B-F5757936D940}" type="pres">
      <dgm:prSet presAssocID="{D2EDF39F-6AE0-455D-980E-6C580E29962B}" presName="sibTrans" presStyleLbl="node1" presStyleIdx="2" presStyleCnt="6"/>
      <dgm:spPr/>
      <dgm:t>
        <a:bodyPr/>
        <a:lstStyle/>
        <a:p>
          <a:pPr latinLnBrk="1"/>
          <a:endParaRPr lang="ko-KR" altLang="en-US"/>
        </a:p>
      </dgm:t>
    </dgm:pt>
    <dgm:pt modelId="{B2F8E5D0-E74C-445D-BEAC-5F0FEDA90281}" type="pres">
      <dgm:prSet presAssocID="{316CE0AD-29AA-49B2-9BCF-98D2BBAC7984}" presName="dummy" presStyleCnt="0"/>
      <dgm:spPr/>
    </dgm:pt>
    <dgm:pt modelId="{AEA85A89-9EC8-4CB9-AFFC-72C6A12B233F}" type="pres">
      <dgm:prSet presAssocID="{316CE0AD-29AA-49B2-9BCF-98D2BBAC7984}" presName="node" presStyleLbl="revTx" presStyleIdx="3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E369742-8DE3-4900-AD17-4A2F4079A7D2}" type="pres">
      <dgm:prSet presAssocID="{292E89B8-4D08-45B2-820E-96F3132A350C}" presName="sibTrans" presStyleLbl="node1" presStyleIdx="3" presStyleCnt="6"/>
      <dgm:spPr/>
      <dgm:t>
        <a:bodyPr/>
        <a:lstStyle/>
        <a:p>
          <a:pPr latinLnBrk="1"/>
          <a:endParaRPr lang="ko-KR" altLang="en-US"/>
        </a:p>
      </dgm:t>
    </dgm:pt>
    <dgm:pt modelId="{80283B6D-AA49-4F12-8F02-5B1844D5A898}" type="pres">
      <dgm:prSet presAssocID="{473C51C4-61B9-40B0-B402-FA29BFFDD2E9}" presName="dummy" presStyleCnt="0"/>
      <dgm:spPr/>
    </dgm:pt>
    <dgm:pt modelId="{7A2F21D4-EE33-489D-B2B5-A321A63E87B2}" type="pres">
      <dgm:prSet presAssocID="{473C51C4-61B9-40B0-B402-FA29BFFDD2E9}" presName="node" presStyleLbl="revTx" presStyleIdx="4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BA0075A-7CB9-46DE-8F9D-654CD158C359}" type="pres">
      <dgm:prSet presAssocID="{A0ABC768-8C32-45D8-B419-C028893F1982}" presName="sibTrans" presStyleLbl="node1" presStyleIdx="4" presStyleCnt="6"/>
      <dgm:spPr/>
      <dgm:t>
        <a:bodyPr/>
        <a:lstStyle/>
        <a:p>
          <a:pPr latinLnBrk="1"/>
          <a:endParaRPr lang="ko-KR" altLang="en-US"/>
        </a:p>
      </dgm:t>
    </dgm:pt>
    <dgm:pt modelId="{2345A967-2DE4-4972-990D-22A37D14F68E}" type="pres">
      <dgm:prSet presAssocID="{AFA7589D-04FB-466F-B6DA-AFBE9DEECA15}" presName="dummy" presStyleCnt="0"/>
      <dgm:spPr/>
    </dgm:pt>
    <dgm:pt modelId="{F03558CC-8A57-49E4-9AD1-5D32AFD5CDA1}" type="pres">
      <dgm:prSet presAssocID="{AFA7589D-04FB-466F-B6DA-AFBE9DEECA15}" presName="node" presStyleLbl="revTx" presStyleIdx="5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6813507-7074-4E2F-95E1-9FE63049C2BB}" type="pres">
      <dgm:prSet presAssocID="{79A8B273-99CB-4D38-B3ED-FE1F46FC9313}" presName="sibTrans" presStyleLbl="node1" presStyleIdx="5" presStyleCnt="6"/>
      <dgm:spPr/>
      <dgm:t>
        <a:bodyPr/>
        <a:lstStyle/>
        <a:p>
          <a:pPr latinLnBrk="1"/>
          <a:endParaRPr lang="ko-KR" altLang="en-US"/>
        </a:p>
      </dgm:t>
    </dgm:pt>
  </dgm:ptLst>
  <dgm:cxnLst>
    <dgm:cxn modelId="{204F4BB1-31B4-4EB2-97D5-BF7B1E9363E5}" srcId="{A64B087C-5CB5-4BAD-A5AB-A749ED2099C4}" destId="{316CE0AD-29AA-49B2-9BCF-98D2BBAC7984}" srcOrd="3" destOrd="0" parTransId="{BFF02C49-2774-4D22-930B-C16CE491B4D0}" sibTransId="{292E89B8-4D08-45B2-820E-96F3132A350C}"/>
    <dgm:cxn modelId="{AF92CE6F-A009-451B-9636-FD48FA68F1D9}" srcId="{A64B087C-5CB5-4BAD-A5AB-A749ED2099C4}" destId="{025AB057-73E4-46C4-AC54-0150D7DDF75F}" srcOrd="0" destOrd="0" parTransId="{B42214EE-160B-4D34-AF30-9BCBF430C74E}" sibTransId="{C1569DAE-C4C2-41B0-A8B1-EB8C4FFF117A}"/>
    <dgm:cxn modelId="{B2E42DAF-35DA-45E5-8F86-BC2591E6C3C1}" type="presOf" srcId="{A0ABC768-8C32-45D8-B419-C028893F1982}" destId="{6BA0075A-7CB9-46DE-8F9D-654CD158C359}" srcOrd="0" destOrd="0" presId="urn:microsoft.com/office/officeart/2005/8/layout/cycle1"/>
    <dgm:cxn modelId="{FE4897CD-2BC9-4A8D-9C56-DAE03AE3E204}" type="presOf" srcId="{AFA7589D-04FB-466F-B6DA-AFBE9DEECA15}" destId="{F03558CC-8A57-49E4-9AD1-5D32AFD5CDA1}" srcOrd="0" destOrd="0" presId="urn:microsoft.com/office/officeart/2005/8/layout/cycle1"/>
    <dgm:cxn modelId="{7A70B629-FA39-4B19-8B5C-2BDC5D1756FC}" srcId="{A64B087C-5CB5-4BAD-A5AB-A749ED2099C4}" destId="{473C51C4-61B9-40B0-B402-FA29BFFDD2E9}" srcOrd="4" destOrd="0" parTransId="{C845418E-C28B-41A3-A7D7-7795D666EAFE}" sibTransId="{A0ABC768-8C32-45D8-B419-C028893F1982}"/>
    <dgm:cxn modelId="{AE8996D2-01A5-46BF-B8C0-47CEA1AC0AC9}" type="presOf" srcId="{A64B087C-5CB5-4BAD-A5AB-A749ED2099C4}" destId="{3002730F-8FE2-44B8-B55F-A4B5F855D308}" srcOrd="0" destOrd="0" presId="urn:microsoft.com/office/officeart/2005/8/layout/cycle1"/>
    <dgm:cxn modelId="{C83A942D-F804-45F1-B7A5-67808CFBDDE3}" type="presOf" srcId="{B22BB634-63EC-4B99-AFCC-BBB8F6D3C3E4}" destId="{F522765C-14B0-4F24-A291-0695C8D68E70}" srcOrd="0" destOrd="0" presId="urn:microsoft.com/office/officeart/2005/8/layout/cycle1"/>
    <dgm:cxn modelId="{4BED9101-C41B-4C96-99EF-0BB48301A91D}" type="presOf" srcId="{CC293C6B-0CB0-4C86-84D7-D259E5DE6D70}" destId="{AAE83B81-8FA0-49AB-959D-2F22C68B440B}" srcOrd="0" destOrd="0" presId="urn:microsoft.com/office/officeart/2005/8/layout/cycle1"/>
    <dgm:cxn modelId="{DEBF7D4B-05CD-4C3B-990C-6A1A507F917E}" srcId="{A64B087C-5CB5-4BAD-A5AB-A749ED2099C4}" destId="{B1B5FECD-BE96-4C4E-BB04-81DC2CAE8945}" srcOrd="1" destOrd="0" parTransId="{634A3176-783A-4A68-9897-93CFC357A98B}" sibTransId="{B22BB634-63EC-4B99-AFCC-BBB8F6D3C3E4}"/>
    <dgm:cxn modelId="{3F5C6F4C-DFEC-4694-B909-7003642C5239}" type="presOf" srcId="{316CE0AD-29AA-49B2-9BCF-98D2BBAC7984}" destId="{AEA85A89-9EC8-4CB9-AFFC-72C6A12B233F}" srcOrd="0" destOrd="0" presId="urn:microsoft.com/office/officeart/2005/8/layout/cycle1"/>
    <dgm:cxn modelId="{C93D78CF-949B-4EE4-801A-C67B4A0D2D62}" srcId="{A64B087C-5CB5-4BAD-A5AB-A749ED2099C4}" destId="{CC293C6B-0CB0-4C86-84D7-D259E5DE6D70}" srcOrd="2" destOrd="0" parTransId="{FD473EE7-61D9-4DDF-8C62-60EC66C00795}" sibTransId="{D2EDF39F-6AE0-455D-980E-6C580E29962B}"/>
    <dgm:cxn modelId="{2D849190-F37C-421F-A2A8-EDB04791263A}" type="presOf" srcId="{79A8B273-99CB-4D38-B3ED-FE1F46FC9313}" destId="{06813507-7074-4E2F-95E1-9FE63049C2BB}" srcOrd="0" destOrd="0" presId="urn:microsoft.com/office/officeart/2005/8/layout/cycle1"/>
    <dgm:cxn modelId="{D37D751C-7972-4AA0-AB65-BE7688010317}" type="presOf" srcId="{C1569DAE-C4C2-41B0-A8B1-EB8C4FFF117A}" destId="{B37317E3-2A7A-4FD0-BB2F-72D75941C338}" srcOrd="0" destOrd="0" presId="urn:microsoft.com/office/officeart/2005/8/layout/cycle1"/>
    <dgm:cxn modelId="{4D77F73D-B2D3-4E59-B5AA-451A6B8823D7}" srcId="{A64B087C-5CB5-4BAD-A5AB-A749ED2099C4}" destId="{AFA7589D-04FB-466F-B6DA-AFBE9DEECA15}" srcOrd="5" destOrd="0" parTransId="{35CF9308-44BA-4EA7-8BA5-F50A1D9CB563}" sibTransId="{79A8B273-99CB-4D38-B3ED-FE1F46FC9313}"/>
    <dgm:cxn modelId="{13CE440C-A952-4A93-96ED-6D612C74DCC9}" type="presOf" srcId="{473C51C4-61B9-40B0-B402-FA29BFFDD2E9}" destId="{7A2F21D4-EE33-489D-B2B5-A321A63E87B2}" srcOrd="0" destOrd="0" presId="urn:microsoft.com/office/officeart/2005/8/layout/cycle1"/>
    <dgm:cxn modelId="{BD0B203C-C779-491E-8D42-A19271552249}" type="presOf" srcId="{292E89B8-4D08-45B2-820E-96F3132A350C}" destId="{CE369742-8DE3-4900-AD17-4A2F4079A7D2}" srcOrd="0" destOrd="0" presId="urn:microsoft.com/office/officeart/2005/8/layout/cycle1"/>
    <dgm:cxn modelId="{24551746-F33C-4213-91A2-72BFFA52BDDA}" type="presOf" srcId="{D2EDF39F-6AE0-455D-980E-6C580E29962B}" destId="{BCCA5F71-8BA1-4D46-8D0B-F5757936D940}" srcOrd="0" destOrd="0" presId="urn:microsoft.com/office/officeart/2005/8/layout/cycle1"/>
    <dgm:cxn modelId="{25B1AD64-3A4A-4C84-AB1E-359BE52B61DA}" type="presOf" srcId="{025AB057-73E4-46C4-AC54-0150D7DDF75F}" destId="{A3C0D8A2-D285-4EFF-9F47-FABCC67CBAB6}" srcOrd="0" destOrd="0" presId="urn:microsoft.com/office/officeart/2005/8/layout/cycle1"/>
    <dgm:cxn modelId="{26B9E08B-F8CC-47EF-83F3-5DB1FB3227B0}" type="presOf" srcId="{B1B5FECD-BE96-4C4E-BB04-81DC2CAE8945}" destId="{E3780D51-1A2C-42B9-B91D-9A60BC5361EB}" srcOrd="0" destOrd="0" presId="urn:microsoft.com/office/officeart/2005/8/layout/cycle1"/>
    <dgm:cxn modelId="{178B0A1A-6B71-4AFA-9DEB-69742A84900F}" type="presParOf" srcId="{3002730F-8FE2-44B8-B55F-A4B5F855D308}" destId="{F5B46338-407A-4070-812F-F9D145B5481C}" srcOrd="0" destOrd="0" presId="urn:microsoft.com/office/officeart/2005/8/layout/cycle1"/>
    <dgm:cxn modelId="{90538020-8DCE-4E15-89A0-9AFB723FFA47}" type="presParOf" srcId="{3002730F-8FE2-44B8-B55F-A4B5F855D308}" destId="{A3C0D8A2-D285-4EFF-9F47-FABCC67CBAB6}" srcOrd="1" destOrd="0" presId="urn:microsoft.com/office/officeart/2005/8/layout/cycle1"/>
    <dgm:cxn modelId="{973F5370-40D4-4F78-9744-BF9C46C74657}" type="presParOf" srcId="{3002730F-8FE2-44B8-B55F-A4B5F855D308}" destId="{B37317E3-2A7A-4FD0-BB2F-72D75941C338}" srcOrd="2" destOrd="0" presId="urn:microsoft.com/office/officeart/2005/8/layout/cycle1"/>
    <dgm:cxn modelId="{64F7DA52-3253-4ECA-8155-BB0EEAF26A02}" type="presParOf" srcId="{3002730F-8FE2-44B8-B55F-A4B5F855D308}" destId="{C21AB25C-6EE5-4300-AF09-4A68AFCA2799}" srcOrd="3" destOrd="0" presId="urn:microsoft.com/office/officeart/2005/8/layout/cycle1"/>
    <dgm:cxn modelId="{610CEF9A-EA41-4FDA-B4DF-23E0D30B1EF7}" type="presParOf" srcId="{3002730F-8FE2-44B8-B55F-A4B5F855D308}" destId="{E3780D51-1A2C-42B9-B91D-9A60BC5361EB}" srcOrd="4" destOrd="0" presId="urn:microsoft.com/office/officeart/2005/8/layout/cycle1"/>
    <dgm:cxn modelId="{84E05A67-6B4A-411F-BAFD-3A8624048EB2}" type="presParOf" srcId="{3002730F-8FE2-44B8-B55F-A4B5F855D308}" destId="{F522765C-14B0-4F24-A291-0695C8D68E70}" srcOrd="5" destOrd="0" presId="urn:microsoft.com/office/officeart/2005/8/layout/cycle1"/>
    <dgm:cxn modelId="{BDEB47A5-D13E-4D81-B29A-238EDC0C42B7}" type="presParOf" srcId="{3002730F-8FE2-44B8-B55F-A4B5F855D308}" destId="{7C5D26C3-1393-4D66-A4C5-2CC96C553760}" srcOrd="6" destOrd="0" presId="urn:microsoft.com/office/officeart/2005/8/layout/cycle1"/>
    <dgm:cxn modelId="{471B339D-5EDC-40C8-B6E0-BED57AAC9217}" type="presParOf" srcId="{3002730F-8FE2-44B8-B55F-A4B5F855D308}" destId="{AAE83B81-8FA0-49AB-959D-2F22C68B440B}" srcOrd="7" destOrd="0" presId="urn:microsoft.com/office/officeart/2005/8/layout/cycle1"/>
    <dgm:cxn modelId="{B76EEB22-4ECB-4BCB-AD77-847BF3ABDECE}" type="presParOf" srcId="{3002730F-8FE2-44B8-B55F-A4B5F855D308}" destId="{BCCA5F71-8BA1-4D46-8D0B-F5757936D940}" srcOrd="8" destOrd="0" presId="urn:microsoft.com/office/officeart/2005/8/layout/cycle1"/>
    <dgm:cxn modelId="{01A015FE-9943-4A49-BA4A-C53FDCD4AAA6}" type="presParOf" srcId="{3002730F-8FE2-44B8-B55F-A4B5F855D308}" destId="{B2F8E5D0-E74C-445D-BEAC-5F0FEDA90281}" srcOrd="9" destOrd="0" presId="urn:microsoft.com/office/officeart/2005/8/layout/cycle1"/>
    <dgm:cxn modelId="{E229DC12-AAEC-4AE4-A7ED-39DE4B0D4433}" type="presParOf" srcId="{3002730F-8FE2-44B8-B55F-A4B5F855D308}" destId="{AEA85A89-9EC8-4CB9-AFFC-72C6A12B233F}" srcOrd="10" destOrd="0" presId="urn:microsoft.com/office/officeart/2005/8/layout/cycle1"/>
    <dgm:cxn modelId="{EE255A97-0556-4528-BBCB-928BAA105D3D}" type="presParOf" srcId="{3002730F-8FE2-44B8-B55F-A4B5F855D308}" destId="{CE369742-8DE3-4900-AD17-4A2F4079A7D2}" srcOrd="11" destOrd="0" presId="urn:microsoft.com/office/officeart/2005/8/layout/cycle1"/>
    <dgm:cxn modelId="{F2A9C20C-29E2-4F88-AB06-9419DC244706}" type="presParOf" srcId="{3002730F-8FE2-44B8-B55F-A4B5F855D308}" destId="{80283B6D-AA49-4F12-8F02-5B1844D5A898}" srcOrd="12" destOrd="0" presId="urn:microsoft.com/office/officeart/2005/8/layout/cycle1"/>
    <dgm:cxn modelId="{6B8EAA6F-3B04-40FF-B818-82EA9E02C94B}" type="presParOf" srcId="{3002730F-8FE2-44B8-B55F-A4B5F855D308}" destId="{7A2F21D4-EE33-489D-B2B5-A321A63E87B2}" srcOrd="13" destOrd="0" presId="urn:microsoft.com/office/officeart/2005/8/layout/cycle1"/>
    <dgm:cxn modelId="{D02E63F3-97C8-4FFA-ADD1-799A9B25FA44}" type="presParOf" srcId="{3002730F-8FE2-44B8-B55F-A4B5F855D308}" destId="{6BA0075A-7CB9-46DE-8F9D-654CD158C359}" srcOrd="14" destOrd="0" presId="urn:microsoft.com/office/officeart/2005/8/layout/cycle1"/>
    <dgm:cxn modelId="{C976344F-FEAE-4138-8AAF-0BF0ED482561}" type="presParOf" srcId="{3002730F-8FE2-44B8-B55F-A4B5F855D308}" destId="{2345A967-2DE4-4972-990D-22A37D14F68E}" srcOrd="15" destOrd="0" presId="urn:microsoft.com/office/officeart/2005/8/layout/cycle1"/>
    <dgm:cxn modelId="{97BADEB9-9C73-4A80-B288-919D31606690}" type="presParOf" srcId="{3002730F-8FE2-44B8-B55F-A4B5F855D308}" destId="{F03558CC-8A57-49E4-9AD1-5D32AFD5CDA1}" srcOrd="16" destOrd="0" presId="urn:microsoft.com/office/officeart/2005/8/layout/cycle1"/>
    <dgm:cxn modelId="{70F86D11-00A9-4441-9123-BF76CE213A9B}" type="presParOf" srcId="{3002730F-8FE2-44B8-B55F-A4B5F855D308}" destId="{06813507-7074-4E2F-95E1-9FE63049C2BB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BB291-FA11-44C3-9396-983A231BF524}">
      <dsp:nvSpPr>
        <dsp:cNvPr id="0" name=""/>
        <dsp:cNvSpPr/>
      </dsp:nvSpPr>
      <dsp:spPr>
        <a:xfrm>
          <a:off x="681805" y="232823"/>
          <a:ext cx="3008795" cy="3008795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소프트</a:t>
          </a:r>
          <a:r>
            <a:rPr lang="en-US" altLang="ko-KR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/>
          </a:r>
          <a:br>
            <a:rPr lang="en-US" altLang="ko-KR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ko-KR" altLang="en-US" sz="15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웨어</a:t>
          </a:r>
          <a:endParaRPr lang="ko-KR" altLang="en-US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67511" y="870401"/>
        <a:ext cx="1074569" cy="895474"/>
      </dsp:txXfrm>
    </dsp:sp>
    <dsp:sp modelId="{DF866C13-501B-4BF5-ACD7-7F1501D7F28A}">
      <dsp:nvSpPr>
        <dsp:cNvPr id="0" name=""/>
        <dsp:cNvSpPr/>
      </dsp:nvSpPr>
      <dsp:spPr>
        <a:xfrm>
          <a:off x="619838" y="340280"/>
          <a:ext cx="3008795" cy="3008795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교수법</a:t>
          </a:r>
        </a:p>
      </dsp:txBody>
      <dsp:txXfrm>
        <a:off x="1336218" y="2292415"/>
        <a:ext cx="1611854" cy="788017"/>
      </dsp:txXfrm>
    </dsp:sp>
    <dsp:sp modelId="{0447EEA5-938F-4946-A4EE-37632CFAE82A}">
      <dsp:nvSpPr>
        <dsp:cNvPr id="0" name=""/>
        <dsp:cNvSpPr/>
      </dsp:nvSpPr>
      <dsp:spPr>
        <a:xfrm>
          <a:off x="557871" y="232823"/>
          <a:ext cx="3008795" cy="3008795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하드</a:t>
          </a:r>
          <a:r>
            <a:rPr lang="en-US" altLang="ko-KR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/>
          </a:r>
          <a:br>
            <a:rPr lang="en-US" altLang="ko-KR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ko-KR" altLang="en-US" sz="15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웨어</a:t>
          </a:r>
          <a:endParaRPr lang="ko-KR" altLang="en-US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06390" y="870401"/>
        <a:ext cx="1074569" cy="895474"/>
      </dsp:txXfrm>
    </dsp:sp>
    <dsp:sp modelId="{B53435ED-7580-4ACB-A701-C93AAD0F748E}">
      <dsp:nvSpPr>
        <dsp:cNvPr id="0" name=""/>
        <dsp:cNvSpPr/>
      </dsp:nvSpPr>
      <dsp:spPr>
        <a:xfrm>
          <a:off x="495794" y="46564"/>
          <a:ext cx="3381312" cy="3381312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50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8F9BCE-260A-4984-83C2-ECE38A1D954F}">
      <dsp:nvSpPr>
        <dsp:cNvPr id="0" name=""/>
        <dsp:cNvSpPr/>
      </dsp:nvSpPr>
      <dsp:spPr>
        <a:xfrm>
          <a:off x="433579" y="153831"/>
          <a:ext cx="3381312" cy="3381312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shade val="90000"/>
            <a:hueOff val="250074"/>
            <a:satOff val="-4618"/>
            <a:lumOff val="21418"/>
            <a:alphaOff val="0"/>
          </a:schemeClr>
        </a:solidFill>
        <a:ln w="9525" cap="flat" cmpd="sng" algn="ctr">
          <a:solidFill>
            <a:schemeClr val="accent1">
              <a:shade val="90000"/>
              <a:hueOff val="250074"/>
              <a:satOff val="-4618"/>
              <a:lumOff val="2141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50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30B0B8-0996-4E20-A70A-13A7247C07DA}">
      <dsp:nvSpPr>
        <dsp:cNvPr id="0" name=""/>
        <dsp:cNvSpPr/>
      </dsp:nvSpPr>
      <dsp:spPr>
        <a:xfrm>
          <a:off x="371364" y="46564"/>
          <a:ext cx="3381312" cy="3381312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shade val="90000"/>
            <a:hueOff val="250074"/>
            <a:satOff val="-4618"/>
            <a:lumOff val="21418"/>
            <a:alphaOff val="0"/>
          </a:schemeClr>
        </a:solidFill>
        <a:ln w="9525" cap="flat" cmpd="sng" algn="ctr">
          <a:solidFill>
            <a:schemeClr val="accent1">
              <a:shade val="90000"/>
              <a:hueOff val="250074"/>
              <a:satOff val="-4618"/>
              <a:lumOff val="2141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50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A3E7F8-2564-4C5C-B1C2-8AD8F4EA4069}">
      <dsp:nvSpPr>
        <dsp:cNvPr id="0" name=""/>
        <dsp:cNvSpPr/>
      </dsp:nvSpPr>
      <dsp:spPr>
        <a:xfrm rot="5400000">
          <a:off x="-136664" y="141681"/>
          <a:ext cx="911099" cy="637769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b="1" kern="1200" spc="-150" dirty="0">
              <a:solidFill>
                <a:schemeClr val="tx1"/>
              </a:solidFill>
            </a:rPr>
            <a:t>1</a:t>
          </a:r>
          <a:r>
            <a:rPr lang="ko-KR" altLang="en-US" sz="1200" b="1" kern="1200" spc="-150" dirty="0">
              <a:solidFill>
                <a:schemeClr val="tx1"/>
              </a:solidFill>
            </a:rPr>
            <a:t>단계</a:t>
          </a:r>
        </a:p>
      </dsp:txBody>
      <dsp:txXfrm rot="-5400000">
        <a:off x="2" y="323901"/>
        <a:ext cx="637769" cy="273330"/>
      </dsp:txXfrm>
    </dsp:sp>
    <dsp:sp modelId="{0694473D-722E-42D1-9E53-5EFA11C2389A}">
      <dsp:nvSpPr>
        <dsp:cNvPr id="0" name=""/>
        <dsp:cNvSpPr/>
      </dsp:nvSpPr>
      <dsp:spPr>
        <a:xfrm rot="5400000">
          <a:off x="4163237" y="-3525467"/>
          <a:ext cx="592214" cy="76431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 latinLnBrk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spc="-150" dirty="0" err="1">
              <a:solidFill>
                <a:schemeClr val="tx1"/>
              </a:solidFill>
            </a:rPr>
            <a:t>비대면</a:t>
          </a:r>
          <a:r>
            <a:rPr lang="ko-KR" altLang="en-US" sz="1200" b="1" kern="1200" spc="-150" dirty="0">
              <a:solidFill>
                <a:schemeClr val="tx1"/>
              </a:solidFill>
            </a:rPr>
            <a:t> 실시간 수업 시 대면수업 교육서비스 수준과 동일하게 제공하기</a:t>
          </a:r>
          <a:r>
            <a:rPr lang="en-US" altLang="ko-KR" sz="1200" b="1" kern="1200" spc="-150" dirty="0">
              <a:solidFill>
                <a:schemeClr val="tx1"/>
              </a:solidFill>
            </a:rPr>
            <a:t> </a:t>
          </a:r>
          <a:r>
            <a:rPr lang="ko-KR" altLang="en-US" sz="1200" b="1" kern="1200" spc="-150" dirty="0">
              <a:solidFill>
                <a:schemeClr val="tx1"/>
              </a:solidFill>
            </a:rPr>
            <a:t>위한   교수법</a:t>
          </a:r>
          <a:r>
            <a:rPr lang="en-US" altLang="ko-KR" sz="1200" b="1" kern="1200" spc="-150" dirty="0">
              <a:solidFill>
                <a:schemeClr val="tx1"/>
              </a:solidFill>
            </a:rPr>
            <a:t>(WISE-</a:t>
          </a:r>
          <a:r>
            <a:rPr lang="en-US" altLang="ko-KR" sz="1200" b="1" kern="1200" spc="-150" dirty="0" err="1">
              <a:solidFill>
                <a:schemeClr val="tx1"/>
              </a:solidFill>
            </a:rPr>
            <a:t>Capston</a:t>
          </a:r>
          <a:r>
            <a:rPr lang="en-US" altLang="ko-KR" sz="1200" b="1" kern="1200" spc="-150" dirty="0">
              <a:solidFill>
                <a:schemeClr val="tx1"/>
              </a:solidFill>
            </a:rPr>
            <a:t> Design)</a:t>
          </a:r>
          <a:r>
            <a:rPr lang="ko-KR" altLang="en-US" sz="1200" b="1" kern="1200" spc="-150" dirty="0">
              <a:solidFill>
                <a:schemeClr val="tx1"/>
              </a:solidFill>
            </a:rPr>
            <a:t>에 대한 연구</a:t>
          </a:r>
        </a:p>
        <a:p>
          <a:pPr marL="114300" lvl="1" indent="-114300" algn="l" defTabSz="533400" latinLnBrk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200" b="1" kern="1200" spc="-150" dirty="0">
              <a:solidFill>
                <a:schemeClr val="tx1"/>
              </a:solidFill>
            </a:rPr>
            <a:t> </a:t>
          </a:r>
          <a:r>
            <a:rPr lang="ko-KR" altLang="en-US" sz="1200" b="1" kern="1200" spc="-150" dirty="0" err="1">
              <a:solidFill>
                <a:schemeClr val="tx1"/>
              </a:solidFill>
            </a:rPr>
            <a:t>비대면</a:t>
          </a:r>
          <a:r>
            <a:rPr lang="ko-KR" altLang="en-US" sz="1200" b="1" kern="1200" spc="-150" dirty="0">
              <a:solidFill>
                <a:schemeClr val="tx1"/>
              </a:solidFill>
            </a:rPr>
            <a:t> 수업교육환경에 대한 하드웨어와 소프트웨어에 대한 연구</a:t>
          </a:r>
        </a:p>
      </dsp:txBody>
      <dsp:txXfrm rot="-5400000">
        <a:off x="637769" y="28911"/>
        <a:ext cx="7614240" cy="534394"/>
      </dsp:txXfrm>
    </dsp:sp>
    <dsp:sp modelId="{38EB67E9-22A7-46B3-8330-AE9931CE6035}">
      <dsp:nvSpPr>
        <dsp:cNvPr id="0" name=""/>
        <dsp:cNvSpPr/>
      </dsp:nvSpPr>
      <dsp:spPr>
        <a:xfrm rot="5400000">
          <a:off x="-136664" y="954920"/>
          <a:ext cx="911099" cy="637769"/>
        </a:xfrm>
        <a:prstGeom prst="chevron">
          <a:avLst/>
        </a:prstGeom>
        <a:gradFill rotWithShape="0">
          <a:gsLst>
            <a:gs pos="0">
              <a:schemeClr val="accent5">
                <a:hueOff val="-1986775"/>
                <a:satOff val="7962"/>
                <a:lumOff val="1726"/>
                <a:alphaOff val="0"/>
                <a:shade val="51000"/>
                <a:satMod val="130000"/>
              </a:schemeClr>
            </a:gs>
            <a:gs pos="80000">
              <a:schemeClr val="accent5">
                <a:hueOff val="-1986775"/>
                <a:satOff val="7962"/>
                <a:lumOff val="1726"/>
                <a:alphaOff val="0"/>
                <a:shade val="93000"/>
                <a:satMod val="130000"/>
              </a:schemeClr>
            </a:gs>
            <a:gs pos="100000">
              <a:schemeClr val="accent5">
                <a:hueOff val="-1986775"/>
                <a:satOff val="7962"/>
                <a:lumOff val="172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b="1" kern="1200" spc="-150" dirty="0">
              <a:solidFill>
                <a:schemeClr val="tx1"/>
              </a:solidFill>
            </a:rPr>
            <a:t>2</a:t>
          </a:r>
          <a:r>
            <a:rPr lang="ko-KR" altLang="en-US" sz="1200" b="1" kern="1200" spc="-150" dirty="0">
              <a:solidFill>
                <a:schemeClr val="tx1"/>
              </a:solidFill>
            </a:rPr>
            <a:t>단계</a:t>
          </a:r>
        </a:p>
      </dsp:txBody>
      <dsp:txXfrm rot="-5400000">
        <a:off x="2" y="1137140"/>
        <a:ext cx="637769" cy="273330"/>
      </dsp:txXfrm>
    </dsp:sp>
    <dsp:sp modelId="{A754908C-496A-4F64-975D-46E1EAE6348C}">
      <dsp:nvSpPr>
        <dsp:cNvPr id="0" name=""/>
        <dsp:cNvSpPr/>
      </dsp:nvSpPr>
      <dsp:spPr>
        <a:xfrm rot="5400000">
          <a:off x="4163237" y="-2707211"/>
          <a:ext cx="592214" cy="76431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200" b="1" kern="1200" spc="-150" dirty="0">
              <a:solidFill>
                <a:schemeClr val="tx1"/>
              </a:solidFill>
            </a:rPr>
            <a:t>Live Streaming</a:t>
          </a:r>
          <a:r>
            <a:rPr lang="ko-KR" altLang="en-US" sz="1200" b="1" kern="1200" spc="-150" dirty="0">
              <a:solidFill>
                <a:schemeClr val="tx1"/>
              </a:solidFill>
            </a:rPr>
            <a:t>교육환경에 대한 구축</a:t>
          </a:r>
        </a:p>
      </dsp:txBody>
      <dsp:txXfrm rot="-5400000">
        <a:off x="637769" y="847167"/>
        <a:ext cx="7614240" cy="534394"/>
      </dsp:txXfrm>
    </dsp:sp>
    <dsp:sp modelId="{75709DC1-DC58-4658-B1BA-2DA1F0F0FD37}">
      <dsp:nvSpPr>
        <dsp:cNvPr id="0" name=""/>
        <dsp:cNvSpPr/>
      </dsp:nvSpPr>
      <dsp:spPr>
        <a:xfrm rot="5400000">
          <a:off x="-136664" y="1768160"/>
          <a:ext cx="911099" cy="637769"/>
        </a:xfrm>
        <a:prstGeom prst="chevron">
          <a:avLst/>
        </a:prstGeom>
        <a:gradFill rotWithShape="0">
          <a:gsLst>
            <a:gs pos="0">
              <a:schemeClr val="accent5">
                <a:hueOff val="-3973551"/>
                <a:satOff val="15924"/>
                <a:lumOff val="3451"/>
                <a:alphaOff val="0"/>
                <a:shade val="51000"/>
                <a:satMod val="130000"/>
              </a:schemeClr>
            </a:gs>
            <a:gs pos="80000">
              <a:schemeClr val="accent5">
                <a:hueOff val="-3973551"/>
                <a:satOff val="15924"/>
                <a:lumOff val="3451"/>
                <a:alphaOff val="0"/>
                <a:shade val="93000"/>
                <a:satMod val="130000"/>
              </a:schemeClr>
            </a:gs>
            <a:gs pos="100000">
              <a:schemeClr val="accent5">
                <a:hueOff val="-3973551"/>
                <a:satOff val="15924"/>
                <a:lumOff val="3451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b="1" kern="1200" spc="-150" dirty="0">
              <a:solidFill>
                <a:schemeClr val="tx1"/>
              </a:solidFill>
            </a:rPr>
            <a:t>3</a:t>
          </a:r>
          <a:r>
            <a:rPr lang="ko-KR" altLang="en-US" sz="1200" b="1" kern="1200" spc="-150" dirty="0">
              <a:solidFill>
                <a:schemeClr val="tx1"/>
              </a:solidFill>
            </a:rPr>
            <a:t>단계</a:t>
          </a:r>
        </a:p>
      </dsp:txBody>
      <dsp:txXfrm rot="-5400000">
        <a:off x="2" y="1950380"/>
        <a:ext cx="637769" cy="273330"/>
      </dsp:txXfrm>
    </dsp:sp>
    <dsp:sp modelId="{BF3E3CDA-97B0-49E4-A7A5-5E7D067E9916}">
      <dsp:nvSpPr>
        <dsp:cNvPr id="0" name=""/>
        <dsp:cNvSpPr/>
      </dsp:nvSpPr>
      <dsp:spPr>
        <a:xfrm rot="5400000">
          <a:off x="4163237" y="-1893972"/>
          <a:ext cx="592214" cy="76431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spc="-150" dirty="0">
              <a:solidFill>
                <a:schemeClr val="tx1"/>
              </a:solidFill>
            </a:rPr>
            <a:t>대면수업진행으로 계획하였던 강의계획서를 구축된 교육환경을 활용하여 </a:t>
          </a:r>
          <a:r>
            <a:rPr lang="ko-KR" altLang="en-US" sz="1200" b="1" kern="1200" spc="-150" dirty="0" err="1">
              <a:solidFill>
                <a:schemeClr val="tx1"/>
              </a:solidFill>
            </a:rPr>
            <a:t>비대면</a:t>
          </a:r>
          <a:r>
            <a:rPr lang="ko-KR" altLang="en-US" sz="1200" b="1" kern="1200" spc="-150" dirty="0">
              <a:solidFill>
                <a:schemeClr val="tx1"/>
              </a:solidFill>
            </a:rPr>
            <a:t> 실시간 수업으로 진행 할 목적으로</a:t>
          </a:r>
          <a:r>
            <a:rPr lang="en-US" altLang="ko-KR" sz="1200" b="1" kern="1200" spc="-150" dirty="0">
              <a:solidFill>
                <a:schemeClr val="tx1"/>
              </a:solidFill>
            </a:rPr>
            <a:t/>
          </a:r>
          <a:br>
            <a:rPr lang="en-US" altLang="ko-KR" sz="1200" b="1" kern="1200" spc="-150" dirty="0">
              <a:solidFill>
                <a:schemeClr val="tx1"/>
              </a:solidFill>
            </a:rPr>
          </a:br>
          <a:r>
            <a:rPr lang="ko-KR" altLang="en-US" sz="1200" b="1" kern="1200" spc="-150" dirty="0">
              <a:solidFill>
                <a:schemeClr val="tx1"/>
              </a:solidFill>
            </a:rPr>
            <a:t>강의계획서 재 설계</a:t>
          </a:r>
        </a:p>
      </dsp:txBody>
      <dsp:txXfrm rot="-5400000">
        <a:off x="637769" y="1660406"/>
        <a:ext cx="7614240" cy="534394"/>
      </dsp:txXfrm>
    </dsp:sp>
    <dsp:sp modelId="{2F14BF96-1A3E-46C2-85F9-20015AB262A8}">
      <dsp:nvSpPr>
        <dsp:cNvPr id="0" name=""/>
        <dsp:cNvSpPr/>
      </dsp:nvSpPr>
      <dsp:spPr>
        <a:xfrm rot="5400000">
          <a:off x="-136664" y="2581400"/>
          <a:ext cx="911099" cy="637769"/>
        </a:xfrm>
        <a:prstGeom prst="chevron">
          <a:avLst/>
        </a:prstGeom>
        <a:gradFill rotWithShape="0">
          <a:gsLst>
            <a:gs pos="0">
              <a:schemeClr val="accent5">
                <a:hueOff val="-5960326"/>
                <a:satOff val="23887"/>
                <a:lumOff val="5177"/>
                <a:alphaOff val="0"/>
                <a:shade val="51000"/>
                <a:satMod val="130000"/>
              </a:schemeClr>
            </a:gs>
            <a:gs pos="80000">
              <a:schemeClr val="accent5">
                <a:hueOff val="-5960326"/>
                <a:satOff val="23887"/>
                <a:lumOff val="5177"/>
                <a:alphaOff val="0"/>
                <a:shade val="93000"/>
                <a:satMod val="130000"/>
              </a:schemeClr>
            </a:gs>
            <a:gs pos="100000">
              <a:schemeClr val="accent5">
                <a:hueOff val="-5960326"/>
                <a:satOff val="23887"/>
                <a:lumOff val="5177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b="1" kern="1200" spc="-150" dirty="0">
              <a:solidFill>
                <a:schemeClr val="tx1"/>
              </a:solidFill>
            </a:rPr>
            <a:t>4 </a:t>
          </a:r>
          <a:r>
            <a:rPr lang="ko-KR" altLang="en-US" sz="1200" b="1" kern="1200" spc="-150" dirty="0">
              <a:solidFill>
                <a:schemeClr val="tx1"/>
              </a:solidFill>
            </a:rPr>
            <a:t>단계</a:t>
          </a:r>
        </a:p>
      </dsp:txBody>
      <dsp:txXfrm rot="-5400000">
        <a:off x="2" y="2763620"/>
        <a:ext cx="637769" cy="273330"/>
      </dsp:txXfrm>
    </dsp:sp>
    <dsp:sp modelId="{7F463E51-0ACC-40E8-BC8D-6411CDDDB357}">
      <dsp:nvSpPr>
        <dsp:cNvPr id="0" name=""/>
        <dsp:cNvSpPr/>
      </dsp:nvSpPr>
      <dsp:spPr>
        <a:xfrm rot="5400000">
          <a:off x="4163237" y="-1080732"/>
          <a:ext cx="592214" cy="76431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spc="-150" dirty="0">
              <a:solidFill>
                <a:schemeClr val="tx1"/>
              </a:solidFill>
            </a:rPr>
            <a:t>구축된 교육환경을 활용하여 </a:t>
          </a:r>
          <a:r>
            <a:rPr lang="ko-KR" altLang="en-US" sz="1200" b="1" kern="1200" spc="-150" dirty="0" err="1">
              <a:solidFill>
                <a:schemeClr val="tx1"/>
              </a:solidFill>
            </a:rPr>
            <a:t>비대면</a:t>
          </a:r>
          <a:r>
            <a:rPr lang="ko-KR" altLang="en-US" sz="1200" b="1" kern="1200" spc="-150" dirty="0">
              <a:solidFill>
                <a:schemeClr val="tx1"/>
              </a:solidFill>
            </a:rPr>
            <a:t> 실시간 수업 진행</a:t>
          </a:r>
        </a:p>
      </dsp:txBody>
      <dsp:txXfrm rot="-5400000">
        <a:off x="637769" y="2473646"/>
        <a:ext cx="7614240" cy="534394"/>
      </dsp:txXfrm>
    </dsp:sp>
    <dsp:sp modelId="{7BE35F5F-E0E1-4D5E-97D1-B087C20DC79A}">
      <dsp:nvSpPr>
        <dsp:cNvPr id="0" name=""/>
        <dsp:cNvSpPr/>
      </dsp:nvSpPr>
      <dsp:spPr>
        <a:xfrm rot="5400000">
          <a:off x="-136664" y="3394640"/>
          <a:ext cx="911099" cy="637769"/>
        </a:xfrm>
        <a:prstGeom prst="chevron">
          <a:avLst/>
        </a:prstGeom>
        <a:gradFill rotWithShape="0">
          <a:gsLst>
            <a:gs pos="0">
              <a:schemeClr val="accent5">
                <a:hueOff val="-7947101"/>
                <a:satOff val="31849"/>
                <a:lumOff val="6902"/>
                <a:alphaOff val="0"/>
                <a:shade val="51000"/>
                <a:satMod val="130000"/>
              </a:schemeClr>
            </a:gs>
            <a:gs pos="80000">
              <a:schemeClr val="accent5">
                <a:hueOff val="-7947101"/>
                <a:satOff val="31849"/>
                <a:lumOff val="6902"/>
                <a:alphaOff val="0"/>
                <a:shade val="93000"/>
                <a:satMod val="130000"/>
              </a:schemeClr>
            </a:gs>
            <a:gs pos="100000">
              <a:schemeClr val="accent5">
                <a:hueOff val="-7947101"/>
                <a:satOff val="31849"/>
                <a:lumOff val="690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b="1" kern="1200" spc="-150" dirty="0">
              <a:solidFill>
                <a:schemeClr val="tx1"/>
              </a:solidFill>
            </a:rPr>
            <a:t>5</a:t>
          </a:r>
          <a:r>
            <a:rPr lang="ko-KR" altLang="en-US" sz="1200" b="1" kern="1200" spc="-150" dirty="0">
              <a:solidFill>
                <a:schemeClr val="tx1"/>
              </a:solidFill>
            </a:rPr>
            <a:t>단계</a:t>
          </a:r>
        </a:p>
      </dsp:txBody>
      <dsp:txXfrm rot="-5400000">
        <a:off x="2" y="3576860"/>
        <a:ext cx="637769" cy="273330"/>
      </dsp:txXfrm>
    </dsp:sp>
    <dsp:sp modelId="{595086AD-B1D5-4F27-AD26-BF61C83E5B71}">
      <dsp:nvSpPr>
        <dsp:cNvPr id="0" name=""/>
        <dsp:cNvSpPr/>
      </dsp:nvSpPr>
      <dsp:spPr>
        <a:xfrm rot="5400000">
          <a:off x="4163237" y="-267492"/>
          <a:ext cx="592214" cy="76431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spc="-150" dirty="0">
              <a:solidFill>
                <a:schemeClr val="tx1"/>
              </a:solidFill>
            </a:rPr>
            <a:t> 구축된 교육환경을 활용하여 </a:t>
          </a:r>
          <a:r>
            <a:rPr lang="ko-KR" altLang="en-US" sz="1200" b="1" kern="1200" spc="-150" dirty="0" err="1">
              <a:solidFill>
                <a:schemeClr val="tx1"/>
              </a:solidFill>
            </a:rPr>
            <a:t>비대면</a:t>
          </a:r>
          <a:r>
            <a:rPr lang="ko-KR" altLang="en-US" sz="1200" b="1" kern="1200" spc="-150" dirty="0">
              <a:solidFill>
                <a:schemeClr val="tx1"/>
              </a:solidFill>
            </a:rPr>
            <a:t> 실시간 수업에 대한 적절성과 적용가능범위를 확인하기 위한 설문 개발 및 설문</a:t>
          </a:r>
        </a:p>
      </dsp:txBody>
      <dsp:txXfrm rot="-5400000">
        <a:off x="637769" y="3286886"/>
        <a:ext cx="7614240" cy="534394"/>
      </dsp:txXfrm>
    </dsp:sp>
    <dsp:sp modelId="{9B37C717-5093-4C98-BD6A-F198913230E0}">
      <dsp:nvSpPr>
        <dsp:cNvPr id="0" name=""/>
        <dsp:cNvSpPr/>
      </dsp:nvSpPr>
      <dsp:spPr>
        <a:xfrm rot="5400000">
          <a:off x="-136664" y="4207880"/>
          <a:ext cx="911099" cy="637769"/>
        </a:xfrm>
        <a:prstGeom prst="chevr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b="1" kern="1200" spc="-150" dirty="0">
              <a:solidFill>
                <a:schemeClr val="tx1"/>
              </a:solidFill>
            </a:rPr>
            <a:t>6</a:t>
          </a:r>
          <a:r>
            <a:rPr lang="ko-KR" altLang="en-US" sz="1200" b="1" kern="1200" spc="-150" dirty="0">
              <a:solidFill>
                <a:schemeClr val="tx1"/>
              </a:solidFill>
            </a:rPr>
            <a:t>단계</a:t>
          </a:r>
        </a:p>
      </dsp:txBody>
      <dsp:txXfrm rot="-5400000">
        <a:off x="2" y="4390100"/>
        <a:ext cx="637769" cy="273330"/>
      </dsp:txXfrm>
    </dsp:sp>
    <dsp:sp modelId="{EDFF051F-F2E3-43AE-B75F-A541766B9FB2}">
      <dsp:nvSpPr>
        <dsp:cNvPr id="0" name=""/>
        <dsp:cNvSpPr/>
      </dsp:nvSpPr>
      <dsp:spPr>
        <a:xfrm rot="5400000">
          <a:off x="4163237" y="545747"/>
          <a:ext cx="592214" cy="76431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spc="-150" dirty="0">
              <a:solidFill>
                <a:schemeClr val="tx1"/>
              </a:solidFill>
            </a:rPr>
            <a:t>설문에 대한 분석</a:t>
          </a:r>
        </a:p>
      </dsp:txBody>
      <dsp:txXfrm rot="-5400000">
        <a:off x="637769" y="4100125"/>
        <a:ext cx="7614240" cy="5343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C0D8A2-D285-4EFF-9F47-FABCC67CBAB6}">
      <dsp:nvSpPr>
        <dsp:cNvPr id="0" name=""/>
        <dsp:cNvSpPr/>
      </dsp:nvSpPr>
      <dsp:spPr>
        <a:xfrm>
          <a:off x="2400947" y="5057"/>
          <a:ext cx="488100" cy="488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>
        <a:off x="2400947" y="5057"/>
        <a:ext cx="488100" cy="488100"/>
      </dsp:txXfrm>
    </dsp:sp>
    <dsp:sp modelId="{B37317E3-2A7A-4FD0-BB2F-72D75941C338}">
      <dsp:nvSpPr>
        <dsp:cNvPr id="0" name=""/>
        <dsp:cNvSpPr/>
      </dsp:nvSpPr>
      <dsp:spPr>
        <a:xfrm>
          <a:off x="907085" y="-17"/>
          <a:ext cx="2385956" cy="2385956"/>
        </a:xfrm>
        <a:prstGeom prst="circularArrow">
          <a:avLst>
            <a:gd name="adj1" fmla="val 3989"/>
            <a:gd name="adj2" fmla="val 250241"/>
            <a:gd name="adj3" fmla="val 20573372"/>
            <a:gd name="adj4" fmla="val 18982778"/>
            <a:gd name="adj5" fmla="val 4654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780D51-1A2C-42B9-B91D-9A60BC5361EB}">
      <dsp:nvSpPr>
        <dsp:cNvPr id="0" name=""/>
        <dsp:cNvSpPr/>
      </dsp:nvSpPr>
      <dsp:spPr>
        <a:xfrm>
          <a:off x="2945880" y="948910"/>
          <a:ext cx="488100" cy="488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>
        <a:off x="2945880" y="948910"/>
        <a:ext cx="488100" cy="488100"/>
      </dsp:txXfrm>
    </dsp:sp>
    <dsp:sp modelId="{F522765C-14B0-4F24-A291-0695C8D68E70}">
      <dsp:nvSpPr>
        <dsp:cNvPr id="0" name=""/>
        <dsp:cNvSpPr/>
      </dsp:nvSpPr>
      <dsp:spPr>
        <a:xfrm>
          <a:off x="907085" y="-17"/>
          <a:ext cx="2385956" cy="2385956"/>
        </a:xfrm>
        <a:prstGeom prst="circularArrow">
          <a:avLst>
            <a:gd name="adj1" fmla="val 3989"/>
            <a:gd name="adj2" fmla="val 250241"/>
            <a:gd name="adj3" fmla="val 2366980"/>
            <a:gd name="adj4" fmla="val 776386"/>
            <a:gd name="adj5" fmla="val 4654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E83B81-8FA0-49AB-959D-2F22C68B440B}">
      <dsp:nvSpPr>
        <dsp:cNvPr id="0" name=""/>
        <dsp:cNvSpPr/>
      </dsp:nvSpPr>
      <dsp:spPr>
        <a:xfrm>
          <a:off x="2400947" y="1892762"/>
          <a:ext cx="488100" cy="488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>
        <a:off x="2400947" y="1892762"/>
        <a:ext cx="488100" cy="488100"/>
      </dsp:txXfrm>
    </dsp:sp>
    <dsp:sp modelId="{BCCA5F71-8BA1-4D46-8D0B-F5757936D940}">
      <dsp:nvSpPr>
        <dsp:cNvPr id="0" name=""/>
        <dsp:cNvSpPr/>
      </dsp:nvSpPr>
      <dsp:spPr>
        <a:xfrm>
          <a:off x="907085" y="-17"/>
          <a:ext cx="2385956" cy="2385956"/>
        </a:xfrm>
        <a:prstGeom prst="circularArrow">
          <a:avLst>
            <a:gd name="adj1" fmla="val 3989"/>
            <a:gd name="adj2" fmla="val 250241"/>
            <a:gd name="adj3" fmla="val 6111318"/>
            <a:gd name="adj4" fmla="val 4438441"/>
            <a:gd name="adj5" fmla="val 4654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A85A89-9EC8-4CB9-AFFC-72C6A12B233F}">
      <dsp:nvSpPr>
        <dsp:cNvPr id="0" name=""/>
        <dsp:cNvSpPr/>
      </dsp:nvSpPr>
      <dsp:spPr>
        <a:xfrm>
          <a:off x="1311079" y="1892762"/>
          <a:ext cx="488100" cy="488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>
        <a:off x="1311079" y="1892762"/>
        <a:ext cx="488100" cy="488100"/>
      </dsp:txXfrm>
    </dsp:sp>
    <dsp:sp modelId="{CE369742-8DE3-4900-AD17-4A2F4079A7D2}">
      <dsp:nvSpPr>
        <dsp:cNvPr id="0" name=""/>
        <dsp:cNvSpPr/>
      </dsp:nvSpPr>
      <dsp:spPr>
        <a:xfrm>
          <a:off x="907085" y="-17"/>
          <a:ext cx="2385956" cy="2385956"/>
        </a:xfrm>
        <a:prstGeom prst="circularArrow">
          <a:avLst>
            <a:gd name="adj1" fmla="val 3989"/>
            <a:gd name="adj2" fmla="val 250241"/>
            <a:gd name="adj3" fmla="val 9773372"/>
            <a:gd name="adj4" fmla="val 8182778"/>
            <a:gd name="adj5" fmla="val 4654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2F21D4-EE33-489D-B2B5-A321A63E87B2}">
      <dsp:nvSpPr>
        <dsp:cNvPr id="0" name=""/>
        <dsp:cNvSpPr/>
      </dsp:nvSpPr>
      <dsp:spPr>
        <a:xfrm>
          <a:off x="766146" y="948910"/>
          <a:ext cx="488100" cy="488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>
        <a:off x="766146" y="948910"/>
        <a:ext cx="488100" cy="488100"/>
      </dsp:txXfrm>
    </dsp:sp>
    <dsp:sp modelId="{6BA0075A-7CB9-46DE-8F9D-654CD158C359}">
      <dsp:nvSpPr>
        <dsp:cNvPr id="0" name=""/>
        <dsp:cNvSpPr/>
      </dsp:nvSpPr>
      <dsp:spPr>
        <a:xfrm>
          <a:off x="907085" y="-17"/>
          <a:ext cx="2385956" cy="2385956"/>
        </a:xfrm>
        <a:prstGeom prst="circularArrow">
          <a:avLst>
            <a:gd name="adj1" fmla="val 3989"/>
            <a:gd name="adj2" fmla="val 250241"/>
            <a:gd name="adj3" fmla="val 13166980"/>
            <a:gd name="adj4" fmla="val 11576386"/>
            <a:gd name="adj5" fmla="val 4654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3558CC-8A57-49E4-9AD1-5D32AFD5CDA1}">
      <dsp:nvSpPr>
        <dsp:cNvPr id="0" name=""/>
        <dsp:cNvSpPr/>
      </dsp:nvSpPr>
      <dsp:spPr>
        <a:xfrm>
          <a:off x="1311079" y="5057"/>
          <a:ext cx="488100" cy="488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2100" kern="1200"/>
        </a:p>
      </dsp:txBody>
      <dsp:txXfrm>
        <a:off x="1311079" y="5057"/>
        <a:ext cx="488100" cy="488100"/>
      </dsp:txXfrm>
    </dsp:sp>
    <dsp:sp modelId="{06813507-7074-4E2F-95E1-9FE63049C2BB}">
      <dsp:nvSpPr>
        <dsp:cNvPr id="0" name=""/>
        <dsp:cNvSpPr/>
      </dsp:nvSpPr>
      <dsp:spPr>
        <a:xfrm>
          <a:off x="907085" y="-17"/>
          <a:ext cx="2385956" cy="2385956"/>
        </a:xfrm>
        <a:prstGeom prst="circularArrow">
          <a:avLst>
            <a:gd name="adj1" fmla="val 3989"/>
            <a:gd name="adj2" fmla="val 250241"/>
            <a:gd name="adj3" fmla="val 16911318"/>
            <a:gd name="adj4" fmla="val 15238441"/>
            <a:gd name="adj5" fmla="val 4654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87F63-D40B-420A-A0EF-644472EB6F44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1300A-9FDF-4ABE-BCD2-08B8CBF377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58317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1A4DF-7170-4DBD-A5A7-25BF1B213169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7BB18-85EA-4D40-B248-2E1D87F187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547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25650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26570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673441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048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20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47304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21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697626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22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59531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24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84491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26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55151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28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442954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29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3166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59217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31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9837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29179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58576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32141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22158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4824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92759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BB18-85EA-4D40-B248-2E1D87F18773}" type="slidenum">
              <a:rPr lang="ko-KR" altLang="en-US" smtClean="0"/>
              <a:pPr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86584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3158-25E6-4DC1-942B-92CC9CD05C6D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E98DE-5D5F-4A55-8F60-25B878DD12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6490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3158-25E6-4DC1-942B-92CC9CD05C6D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E98DE-5D5F-4A55-8F60-25B878DD12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489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3158-25E6-4DC1-942B-92CC9CD05C6D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E98DE-5D5F-4A55-8F60-25B878DD12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346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3158-25E6-4DC1-942B-92CC9CD05C6D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E98DE-5D5F-4A55-8F60-25B878DD12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7785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3158-25E6-4DC1-942B-92CC9CD05C6D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E98DE-5D5F-4A55-8F60-25B878DD12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4506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3158-25E6-4DC1-942B-92CC9CD05C6D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E98DE-5D5F-4A55-8F60-25B878DD12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787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3158-25E6-4DC1-942B-92CC9CD05C6D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E98DE-5D5F-4A55-8F60-25B878DD12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7267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3158-25E6-4DC1-942B-92CC9CD05C6D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E98DE-5D5F-4A55-8F60-25B878DD12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4832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3158-25E6-4DC1-942B-92CC9CD05C6D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E98DE-5D5F-4A55-8F60-25B878DD12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2360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3158-25E6-4DC1-942B-92CC9CD05C6D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E98DE-5D5F-4A55-8F60-25B878DD12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4103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3158-25E6-4DC1-942B-92CC9CD05C6D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E98DE-5D5F-4A55-8F60-25B878DD12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36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63158-25E6-4DC1-942B-92CC9CD05C6D}" type="datetimeFigureOut">
              <a:rPr lang="ko-KR" altLang="en-US" smtClean="0"/>
              <a:pPr/>
              <a:t>2021-08-20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E98DE-5D5F-4A55-8F60-25B878DD12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7520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gif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emf"/><Relationship Id="rId5" Type="http://schemas.openxmlformats.org/officeDocument/2006/relationships/package" Target="../embeddings/package1.package"/><Relationship Id="rId4" Type="http://schemas.openxmlformats.org/officeDocument/2006/relationships/image" Target="../media/image2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gif"/><Relationship Id="rId5" Type="http://schemas.openxmlformats.org/officeDocument/2006/relationships/image" Target="../media/image19.emf"/><Relationship Id="rId4" Type="http://schemas.openxmlformats.org/officeDocument/2006/relationships/package" Target="../embeddings/package2.package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.gif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6.jpeg"/><Relationship Id="rId10" Type="http://schemas.microsoft.com/office/2007/relationships/diagramDrawing" Target="../diagrams/drawing1.xml"/><Relationship Id="rId4" Type="http://schemas.openxmlformats.org/officeDocument/2006/relationships/image" Target="../media/image7.jpg"/><Relationship Id="rId9" Type="http://schemas.openxmlformats.org/officeDocument/2006/relationships/diagramColors" Target="../diagrams/colors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제목 1">
            <a:extLst>
              <a:ext uri="{FF2B5EF4-FFF2-40B4-BE49-F238E27FC236}">
                <a16:creationId xmlns:a16="http://schemas.microsoft.com/office/drawing/2014/main" id="{D028A7DB-0CEE-4D1F-8C77-1A119FAF56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30" y="836712"/>
            <a:ext cx="8983666" cy="864096"/>
          </a:xfrm>
        </p:spPr>
        <p:txBody>
          <a:bodyPr anchor="ctr">
            <a:noAutofit/>
          </a:bodyPr>
          <a:lstStyle/>
          <a:p>
            <a:pPr algn="ctr" fontAlgn="base" latinLnBrk="0">
              <a:lnSpc>
                <a:spcPct val="150000"/>
              </a:lnSpc>
            </a:pPr>
            <a:r>
              <a:rPr lang="ko-KR" altLang="en-US" sz="3000" b="1" spc="-150" dirty="0"/>
              <a:t>사회적 재난 시 수요자 중심 소방인력양성에 대한 연구</a:t>
            </a:r>
          </a:p>
        </p:txBody>
      </p:sp>
      <p:sp>
        <p:nvSpPr>
          <p:cNvPr id="16" name="제목 1">
            <a:extLst>
              <a:ext uri="{FF2B5EF4-FFF2-40B4-BE49-F238E27FC236}">
                <a16:creationId xmlns:a16="http://schemas.microsoft.com/office/drawing/2014/main" id="{D028A7DB-0CEE-4D1F-8C77-1A119FAF5665}"/>
              </a:ext>
            </a:extLst>
          </p:cNvPr>
          <p:cNvSpPr txBox="1">
            <a:spLocks/>
          </p:cNvSpPr>
          <p:nvPr/>
        </p:nvSpPr>
        <p:spPr>
          <a:xfrm>
            <a:off x="182283" y="2146105"/>
            <a:ext cx="8623626" cy="1210887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base" latinLnBrk="0">
              <a:lnSpc>
                <a:spcPct val="150000"/>
              </a:lnSpc>
            </a:pPr>
            <a:r>
              <a:rPr lang="en-US" altLang="ko-KR" sz="2500" b="1" spc="-150" dirty="0">
                <a:latin typeface="+mj-ea"/>
              </a:rPr>
              <a:t>A Study on the Development of Demand-Based fire engineer</a:t>
            </a:r>
            <a:r>
              <a:rPr lang="en-US" altLang="ko-KR" sz="2500" spc="-150" dirty="0">
                <a:latin typeface="+mj-ea"/>
              </a:rPr>
              <a:t/>
            </a:r>
            <a:br>
              <a:rPr lang="en-US" altLang="ko-KR" sz="2500" spc="-150" dirty="0">
                <a:latin typeface="+mj-ea"/>
              </a:rPr>
            </a:br>
            <a:r>
              <a:rPr lang="en-US" altLang="ko-KR" sz="2500" b="1" spc="-150" dirty="0">
                <a:latin typeface="+mj-ea"/>
              </a:rPr>
              <a:t>in the Social Disaster Situation</a:t>
            </a:r>
            <a:endParaRPr lang="en-US" altLang="ko-KR" sz="2500" spc="-150" dirty="0">
              <a:latin typeface="+mj-ea"/>
            </a:endParaRPr>
          </a:p>
        </p:txBody>
      </p:sp>
      <p:sp>
        <p:nvSpPr>
          <p:cNvPr id="20" name="제목 1">
            <a:extLst>
              <a:ext uri="{FF2B5EF4-FFF2-40B4-BE49-F238E27FC236}">
                <a16:creationId xmlns:a16="http://schemas.microsoft.com/office/drawing/2014/main" id="{D028A7DB-0CEE-4D1F-8C77-1A119FAF5665}"/>
              </a:ext>
            </a:extLst>
          </p:cNvPr>
          <p:cNvSpPr txBox="1">
            <a:spLocks/>
          </p:cNvSpPr>
          <p:nvPr/>
        </p:nvSpPr>
        <p:spPr>
          <a:xfrm>
            <a:off x="193367" y="4797152"/>
            <a:ext cx="8623626" cy="1828474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base" latinLnBrk="0">
              <a:lnSpc>
                <a:spcPct val="150000"/>
              </a:lnSpc>
            </a:pPr>
            <a:r>
              <a:rPr lang="en-US" altLang="ko-KR" sz="2000" spc="-150" dirty="0">
                <a:latin typeface="+mj-ea"/>
              </a:rPr>
              <a:t>Jong </a:t>
            </a:r>
            <a:r>
              <a:rPr lang="en-US" altLang="ko-KR" sz="2000" spc="-150" dirty="0" err="1">
                <a:latin typeface="+mj-ea"/>
              </a:rPr>
              <a:t>Hwa</a:t>
            </a:r>
            <a:r>
              <a:rPr lang="en-US" altLang="ko-KR" sz="2000" spc="-150" dirty="0">
                <a:latin typeface="+mj-ea"/>
              </a:rPr>
              <a:t> Lee</a:t>
            </a:r>
            <a:r>
              <a:rPr lang="en-US" altLang="ko-KR" sz="2000" u="sng" spc="-150" baseline="30000" dirty="0">
                <a:latin typeface="+mj-ea"/>
              </a:rPr>
              <a:t>*</a:t>
            </a:r>
            <a:endParaRPr lang="en-US" altLang="ko-KR" sz="2000" spc="-150" dirty="0">
              <a:latin typeface="+mj-ea"/>
            </a:endParaRPr>
          </a:p>
          <a:p>
            <a:pPr algn="ctr" fontAlgn="base" latinLnBrk="0">
              <a:lnSpc>
                <a:spcPct val="150000"/>
              </a:lnSpc>
            </a:pPr>
            <a:r>
              <a:rPr lang="en-US" altLang="ko-KR" sz="2000" spc="-150" baseline="30000" dirty="0">
                <a:latin typeface="+mj-ea"/>
              </a:rPr>
              <a:t>*</a:t>
            </a:r>
            <a:r>
              <a:rPr lang="en-US" altLang="ko-KR" sz="2000" spc="-150" dirty="0">
                <a:latin typeface="+mj-ea"/>
              </a:rPr>
              <a:t> </a:t>
            </a:r>
            <a:r>
              <a:rPr lang="en-US" altLang="ko-KR" sz="2000" spc="-150" dirty="0" err="1">
                <a:latin typeface="+mj-ea"/>
              </a:rPr>
              <a:t>Honam</a:t>
            </a:r>
            <a:r>
              <a:rPr lang="en-US" altLang="ko-KR" sz="2000" spc="-150" dirty="0">
                <a:latin typeface="+mj-ea"/>
              </a:rPr>
              <a:t> University Department of Fire </a:t>
            </a:r>
            <a:r>
              <a:rPr lang="en-US" altLang="ko-KR" sz="2000" spc="-150" dirty="0" err="1">
                <a:latin typeface="+mj-ea"/>
              </a:rPr>
              <a:t>Serivice</a:t>
            </a:r>
            <a:r>
              <a:rPr lang="en-US" altLang="ko-KR" sz="2000" spc="-150" dirty="0">
                <a:latin typeface="+mj-ea"/>
              </a:rPr>
              <a:t> Administration, </a:t>
            </a:r>
            <a:r>
              <a:rPr lang="en-US" altLang="ko-KR" sz="2000" spc="-150" dirty="0" err="1">
                <a:latin typeface="+mj-ea"/>
              </a:rPr>
              <a:t>Honam</a:t>
            </a:r>
            <a:r>
              <a:rPr lang="en-US" altLang="ko-KR" sz="2000" spc="-150" dirty="0">
                <a:latin typeface="+mj-ea"/>
              </a:rPr>
              <a:t> University</a:t>
            </a:r>
          </a:p>
          <a:p>
            <a:pPr algn="ctr" fontAlgn="base" latinLnBrk="0">
              <a:lnSpc>
                <a:spcPct val="150000"/>
              </a:lnSpc>
            </a:pPr>
            <a:r>
              <a:rPr lang="en-US" altLang="ko-KR" sz="2000" spc="-150" baseline="30000" dirty="0">
                <a:latin typeface="+mj-ea"/>
              </a:rPr>
              <a:t>†</a:t>
            </a:r>
            <a:r>
              <a:rPr lang="en-US" altLang="ko-KR" sz="2000" spc="-150" dirty="0">
                <a:latin typeface="+mj-ea"/>
              </a:rPr>
              <a:t>Corresponding author: Lee79631190@gmail.com</a:t>
            </a:r>
          </a:p>
        </p:txBody>
      </p:sp>
    </p:spTree>
    <p:extLst>
      <p:ext uri="{BB962C8B-B14F-4D97-AF65-F5344CB8AC3E}">
        <p14:creationId xmlns:p14="http://schemas.microsoft.com/office/powerpoint/2010/main" val="28330414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"/>
          <p:cNvGrpSpPr/>
          <p:nvPr/>
        </p:nvGrpSpPr>
        <p:grpSpPr>
          <a:xfrm>
            <a:off x="3010050" y="521794"/>
            <a:ext cx="5590206" cy="463421"/>
            <a:chOff x="3010050" y="521794"/>
            <a:chExt cx="5590206" cy="463421"/>
          </a:xfrm>
        </p:grpSpPr>
        <p:sp>
          <p:nvSpPr>
            <p:cNvPr id="26" name="TextBox 25"/>
            <p:cNvSpPr txBox="1"/>
            <p:nvPr/>
          </p:nvSpPr>
          <p:spPr>
            <a:xfrm>
              <a:off x="3971301" y="521794"/>
              <a:ext cx="46289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4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1.4 </a:t>
              </a:r>
              <a:r>
                <a:rPr lang="ko-KR" altLang="en-US" sz="24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연구 방법</a:t>
              </a:r>
            </a:p>
          </p:txBody>
        </p:sp>
        <p:grpSp>
          <p:nvGrpSpPr>
            <p:cNvPr id="3" name="그룹 26"/>
            <p:cNvGrpSpPr/>
            <p:nvPr/>
          </p:nvGrpSpPr>
          <p:grpSpPr>
            <a:xfrm>
              <a:off x="3010050" y="916210"/>
              <a:ext cx="5488482" cy="69005"/>
              <a:chOff x="3000524" y="988218"/>
              <a:chExt cx="5488482" cy="69005"/>
            </a:xfrm>
          </p:grpSpPr>
          <p:cxnSp>
            <p:nvCxnSpPr>
              <p:cNvPr id="28" name="직선 연결선 27"/>
              <p:cNvCxnSpPr/>
              <p:nvPr/>
            </p:nvCxnSpPr>
            <p:spPr>
              <a:xfrm>
                <a:off x="3000524" y="1020933"/>
                <a:ext cx="5450382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직사각형 28"/>
              <p:cNvSpPr/>
              <p:nvPr/>
            </p:nvSpPr>
            <p:spPr>
              <a:xfrm>
                <a:off x="8420001" y="988218"/>
                <a:ext cx="69005" cy="69005"/>
              </a:xfrm>
              <a:prstGeom prst="rect">
                <a:avLst/>
              </a:prstGeom>
              <a:solidFill>
                <a:srgbClr val="5496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graphicFrame>
        <p:nvGraphicFramePr>
          <p:cNvPr id="7" name="다이어그램 6">
            <a:extLst>
              <a:ext uri="{FF2B5EF4-FFF2-40B4-BE49-F238E27FC236}">
                <a16:creationId xmlns:a16="http://schemas.microsoft.com/office/drawing/2014/main" id="{772D4921-D05B-47E4-84DC-4E48313E67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2119334"/>
              </p:ext>
            </p:extLst>
          </p:nvPr>
        </p:nvGraphicFramePr>
        <p:xfrm>
          <a:off x="179511" y="1298551"/>
          <a:ext cx="8280920" cy="4987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8" name="모서리가 둥근 직사각형 47">
            <a:extLst>
              <a:ext uri="{FF2B5EF4-FFF2-40B4-BE49-F238E27FC236}">
                <a16:creationId xmlns:a16="http://schemas.microsoft.com/office/drawing/2014/main" id="{ABDFA16F-EA2E-4395-95A0-1D171EEE9FC9}"/>
              </a:ext>
            </a:extLst>
          </p:cNvPr>
          <p:cNvSpPr/>
          <p:nvPr/>
        </p:nvSpPr>
        <p:spPr>
          <a:xfrm>
            <a:off x="179511" y="6384326"/>
            <a:ext cx="8856984" cy="285034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500" b="1" dirty="0">
                <a:solidFill>
                  <a:schemeClr val="tx1"/>
                </a:solidFill>
              </a:rPr>
              <a:t>그림 </a:t>
            </a:r>
            <a:r>
              <a:rPr lang="en-US" altLang="ko-KR" sz="1500" b="1" dirty="0">
                <a:solidFill>
                  <a:schemeClr val="tx1"/>
                </a:solidFill>
              </a:rPr>
              <a:t>5. </a:t>
            </a:r>
            <a:r>
              <a:rPr lang="ko-KR" altLang="en-US" sz="1500" b="1" dirty="0">
                <a:solidFill>
                  <a:schemeClr val="tx1"/>
                </a:solidFill>
              </a:rPr>
              <a:t>단계별 연구방법 흐름도</a:t>
            </a:r>
          </a:p>
        </p:txBody>
      </p:sp>
    </p:spTree>
    <p:extLst>
      <p:ext uri="{BB962C8B-B14F-4D97-AF65-F5344CB8AC3E}">
        <p14:creationId xmlns:p14="http://schemas.microsoft.com/office/powerpoint/2010/main" val="1329233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>
            <a:extLst>
              <a:ext uri="{FF2B5EF4-FFF2-40B4-BE49-F238E27FC236}">
                <a16:creationId xmlns:a16="http://schemas.microsoft.com/office/drawing/2014/main" id="{D028A7DB-0CEE-4D1F-8C77-1A119FAF5665}"/>
              </a:ext>
            </a:extLst>
          </p:cNvPr>
          <p:cNvSpPr txBox="1">
            <a:spLocks/>
          </p:cNvSpPr>
          <p:nvPr/>
        </p:nvSpPr>
        <p:spPr>
          <a:xfrm>
            <a:off x="182283" y="2146105"/>
            <a:ext cx="8623626" cy="1210887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base" latinLnBrk="0">
              <a:lnSpc>
                <a:spcPct val="150000"/>
              </a:lnSpc>
            </a:pPr>
            <a:r>
              <a:rPr lang="en-US" altLang="ko-KR" sz="4500" b="1" spc="-150" dirty="0">
                <a:latin typeface="+mj-ea"/>
              </a:rPr>
              <a:t>2. </a:t>
            </a:r>
            <a:r>
              <a:rPr lang="ko-KR" altLang="en-US" sz="4500" b="1" spc="-150" dirty="0">
                <a:latin typeface="+mj-ea"/>
              </a:rPr>
              <a:t>이론적 연구</a:t>
            </a:r>
            <a:endParaRPr lang="en-US" altLang="ko-KR" sz="4500" spc="-15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2598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"/>
          <p:cNvGrpSpPr/>
          <p:nvPr/>
        </p:nvGrpSpPr>
        <p:grpSpPr>
          <a:xfrm>
            <a:off x="3010050" y="521794"/>
            <a:ext cx="5590206" cy="463421"/>
            <a:chOff x="3010050" y="521794"/>
            <a:chExt cx="5590206" cy="463421"/>
          </a:xfrm>
        </p:grpSpPr>
        <p:sp>
          <p:nvSpPr>
            <p:cNvPr id="26" name="TextBox 25"/>
            <p:cNvSpPr txBox="1"/>
            <p:nvPr/>
          </p:nvSpPr>
          <p:spPr>
            <a:xfrm>
              <a:off x="3971301" y="521794"/>
              <a:ext cx="46289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0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2.1 </a:t>
              </a:r>
              <a:r>
                <a:rPr lang="ko-KR" altLang="en-US" sz="20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교수법</a:t>
              </a:r>
            </a:p>
          </p:txBody>
        </p:sp>
        <p:grpSp>
          <p:nvGrpSpPr>
            <p:cNvPr id="3" name="그룹 26"/>
            <p:cNvGrpSpPr/>
            <p:nvPr/>
          </p:nvGrpSpPr>
          <p:grpSpPr>
            <a:xfrm>
              <a:off x="3010050" y="916210"/>
              <a:ext cx="5488482" cy="69005"/>
              <a:chOff x="3000524" y="988218"/>
              <a:chExt cx="5488482" cy="69005"/>
            </a:xfrm>
          </p:grpSpPr>
          <p:cxnSp>
            <p:nvCxnSpPr>
              <p:cNvPr id="28" name="직선 연결선 27"/>
              <p:cNvCxnSpPr/>
              <p:nvPr/>
            </p:nvCxnSpPr>
            <p:spPr>
              <a:xfrm>
                <a:off x="3000524" y="1020933"/>
                <a:ext cx="5450382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직사각형 28"/>
              <p:cNvSpPr/>
              <p:nvPr/>
            </p:nvSpPr>
            <p:spPr>
              <a:xfrm>
                <a:off x="8420001" y="988218"/>
                <a:ext cx="69005" cy="69005"/>
              </a:xfrm>
              <a:prstGeom prst="rect">
                <a:avLst/>
              </a:prstGeom>
              <a:solidFill>
                <a:srgbClr val="5496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sp>
        <p:nvSpPr>
          <p:cNvPr id="47" name="모서리가 둥근 직사각형 47">
            <a:extLst>
              <a:ext uri="{FF2B5EF4-FFF2-40B4-BE49-F238E27FC236}">
                <a16:creationId xmlns:a16="http://schemas.microsoft.com/office/drawing/2014/main" id="{CE6FCC9A-81D7-4F93-8A28-02315C1F0C24}"/>
              </a:ext>
            </a:extLst>
          </p:cNvPr>
          <p:cNvSpPr/>
          <p:nvPr/>
        </p:nvSpPr>
        <p:spPr>
          <a:xfrm>
            <a:off x="108571" y="6209403"/>
            <a:ext cx="8856984" cy="387949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500" b="1" dirty="0">
                <a:solidFill>
                  <a:schemeClr val="tx1"/>
                </a:solidFill>
              </a:rPr>
              <a:t>그림 </a:t>
            </a:r>
            <a:r>
              <a:rPr lang="en-US" altLang="ko-KR" sz="1500" b="1" dirty="0">
                <a:solidFill>
                  <a:schemeClr val="tx1"/>
                </a:solidFill>
              </a:rPr>
              <a:t>6. </a:t>
            </a:r>
            <a:r>
              <a:rPr lang="ko-KR" altLang="en-US" sz="1500" b="1" dirty="0">
                <a:solidFill>
                  <a:schemeClr val="tx1"/>
                </a:solidFill>
              </a:rPr>
              <a:t>호남대학교의 교수법인 </a:t>
            </a:r>
            <a:r>
              <a:rPr lang="en-US" altLang="ko-KR" sz="1500" b="1" dirty="0">
                <a:solidFill>
                  <a:schemeClr val="tx1"/>
                </a:solidFill>
              </a:rPr>
              <a:t>WISE-X</a:t>
            </a:r>
            <a:r>
              <a:rPr lang="ko-KR" altLang="en-US" sz="1500" b="1" dirty="0">
                <a:solidFill>
                  <a:schemeClr val="tx1"/>
                </a:solidFill>
              </a:rPr>
              <a:t>의 교수법에 대한 개요도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8777B81E-9B91-4709-B182-EF28DB132B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1878298"/>
            <a:ext cx="7745959" cy="356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2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"/>
          <p:cNvGrpSpPr/>
          <p:nvPr/>
        </p:nvGrpSpPr>
        <p:grpSpPr>
          <a:xfrm>
            <a:off x="3010050" y="521794"/>
            <a:ext cx="5590206" cy="463421"/>
            <a:chOff x="3010050" y="521794"/>
            <a:chExt cx="5590206" cy="463421"/>
          </a:xfrm>
        </p:grpSpPr>
        <p:sp>
          <p:nvSpPr>
            <p:cNvPr id="26" name="TextBox 25"/>
            <p:cNvSpPr txBox="1"/>
            <p:nvPr/>
          </p:nvSpPr>
          <p:spPr>
            <a:xfrm>
              <a:off x="3971301" y="521794"/>
              <a:ext cx="46289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0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2.1 </a:t>
              </a:r>
              <a:r>
                <a:rPr lang="ko-KR" altLang="en-US" sz="20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교수법</a:t>
              </a:r>
            </a:p>
          </p:txBody>
        </p:sp>
        <p:grpSp>
          <p:nvGrpSpPr>
            <p:cNvPr id="3" name="그룹 26"/>
            <p:cNvGrpSpPr/>
            <p:nvPr/>
          </p:nvGrpSpPr>
          <p:grpSpPr>
            <a:xfrm>
              <a:off x="3010050" y="916210"/>
              <a:ext cx="5488482" cy="69005"/>
              <a:chOff x="3000524" y="988218"/>
              <a:chExt cx="5488482" cy="69005"/>
            </a:xfrm>
          </p:grpSpPr>
          <p:cxnSp>
            <p:nvCxnSpPr>
              <p:cNvPr id="28" name="직선 연결선 27"/>
              <p:cNvCxnSpPr/>
              <p:nvPr/>
            </p:nvCxnSpPr>
            <p:spPr>
              <a:xfrm>
                <a:off x="3000524" y="1020933"/>
                <a:ext cx="5450382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직사각형 28"/>
              <p:cNvSpPr/>
              <p:nvPr/>
            </p:nvSpPr>
            <p:spPr>
              <a:xfrm>
                <a:off x="8420001" y="988218"/>
                <a:ext cx="69005" cy="69005"/>
              </a:xfrm>
              <a:prstGeom prst="rect">
                <a:avLst/>
              </a:prstGeom>
              <a:solidFill>
                <a:srgbClr val="5496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pic>
        <p:nvPicPr>
          <p:cNvPr id="7" name="그림 6">
            <a:extLst>
              <a:ext uri="{FF2B5EF4-FFF2-40B4-BE49-F238E27FC236}">
                <a16:creationId xmlns:a16="http://schemas.microsoft.com/office/drawing/2014/main" id="{223B0F29-2A11-45AA-B3F5-4090DB4FF1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1" y="1379631"/>
            <a:ext cx="8319021" cy="4884565"/>
          </a:xfrm>
          <a:prstGeom prst="rect">
            <a:avLst/>
          </a:prstGeom>
        </p:spPr>
      </p:pic>
      <p:sp>
        <p:nvSpPr>
          <p:cNvPr id="47" name="모서리가 둥근 직사각형 47">
            <a:extLst>
              <a:ext uri="{FF2B5EF4-FFF2-40B4-BE49-F238E27FC236}">
                <a16:creationId xmlns:a16="http://schemas.microsoft.com/office/drawing/2014/main" id="{CE6FCC9A-81D7-4F93-8A28-02315C1F0C24}"/>
              </a:ext>
            </a:extLst>
          </p:cNvPr>
          <p:cNvSpPr/>
          <p:nvPr/>
        </p:nvSpPr>
        <p:spPr>
          <a:xfrm>
            <a:off x="179511" y="6336206"/>
            <a:ext cx="8856984" cy="261146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500" b="1" dirty="0">
                <a:solidFill>
                  <a:schemeClr val="tx1"/>
                </a:solidFill>
              </a:rPr>
              <a:t>그림 </a:t>
            </a:r>
            <a:r>
              <a:rPr lang="en-US" altLang="ko-KR" sz="1500" b="1" dirty="0">
                <a:solidFill>
                  <a:schemeClr val="tx1"/>
                </a:solidFill>
              </a:rPr>
              <a:t>7. </a:t>
            </a:r>
            <a:r>
              <a:rPr lang="ko-KR" altLang="en-US" sz="1500" b="1" dirty="0">
                <a:solidFill>
                  <a:schemeClr val="tx1"/>
                </a:solidFill>
              </a:rPr>
              <a:t>호남대학교의 교수법인 </a:t>
            </a:r>
            <a:r>
              <a:rPr lang="en-US" altLang="ko-KR" sz="1500" b="1" dirty="0">
                <a:solidFill>
                  <a:schemeClr val="tx1"/>
                </a:solidFill>
              </a:rPr>
              <a:t>WISE-X</a:t>
            </a:r>
            <a:r>
              <a:rPr lang="ko-KR" altLang="en-US" sz="1500" b="1" dirty="0">
                <a:solidFill>
                  <a:schemeClr val="tx1"/>
                </a:solidFill>
              </a:rPr>
              <a:t>의 유형</a:t>
            </a:r>
          </a:p>
        </p:txBody>
      </p:sp>
    </p:spTree>
    <p:extLst>
      <p:ext uri="{BB962C8B-B14F-4D97-AF65-F5344CB8AC3E}">
        <p14:creationId xmlns:p14="http://schemas.microsoft.com/office/powerpoint/2010/main" val="152837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다이어그램 24"/>
          <p:cNvGraphicFramePr/>
          <p:nvPr>
            <p:extLst>
              <p:ext uri="{D42A27DB-BD31-4B8C-83A1-F6EECF244321}">
                <p14:modId xmlns:p14="http://schemas.microsoft.com/office/powerpoint/2010/main" val="562675042"/>
              </p:ext>
            </p:extLst>
          </p:nvPr>
        </p:nvGraphicFramePr>
        <p:xfrm>
          <a:off x="4719876" y="1744140"/>
          <a:ext cx="4200128" cy="2385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모서리가 둥근 직사각형 42"/>
          <p:cNvSpPr/>
          <p:nvPr/>
        </p:nvSpPr>
        <p:spPr>
          <a:xfrm>
            <a:off x="7705782" y="1267138"/>
            <a:ext cx="144016" cy="79208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모서리가 둥근 직사각형 41"/>
          <p:cNvSpPr/>
          <p:nvPr/>
        </p:nvSpPr>
        <p:spPr>
          <a:xfrm>
            <a:off x="7993814" y="1267138"/>
            <a:ext cx="144016" cy="79208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5724128" y="1268760"/>
            <a:ext cx="144016" cy="79208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2"/>
          <p:cNvGrpSpPr/>
          <p:nvPr/>
        </p:nvGrpSpPr>
        <p:grpSpPr>
          <a:xfrm>
            <a:off x="3010050" y="521794"/>
            <a:ext cx="5590206" cy="463421"/>
            <a:chOff x="3010050" y="521794"/>
            <a:chExt cx="5590206" cy="463421"/>
          </a:xfrm>
        </p:grpSpPr>
        <p:sp>
          <p:nvSpPr>
            <p:cNvPr id="26" name="TextBox 25"/>
            <p:cNvSpPr txBox="1"/>
            <p:nvPr/>
          </p:nvSpPr>
          <p:spPr>
            <a:xfrm>
              <a:off x="3971301" y="521794"/>
              <a:ext cx="46289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0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2.2 </a:t>
              </a:r>
              <a:r>
                <a:rPr lang="ko-KR" altLang="en-US" sz="20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교육환경에 구축 시 요구되는 요소</a:t>
              </a:r>
            </a:p>
          </p:txBody>
        </p:sp>
        <p:grpSp>
          <p:nvGrpSpPr>
            <p:cNvPr id="3" name="그룹 26"/>
            <p:cNvGrpSpPr/>
            <p:nvPr/>
          </p:nvGrpSpPr>
          <p:grpSpPr>
            <a:xfrm>
              <a:off x="3010050" y="916210"/>
              <a:ext cx="5488482" cy="69005"/>
              <a:chOff x="3000524" y="988218"/>
              <a:chExt cx="5488482" cy="69005"/>
            </a:xfrm>
          </p:grpSpPr>
          <p:cxnSp>
            <p:nvCxnSpPr>
              <p:cNvPr id="28" name="직선 연결선 27"/>
              <p:cNvCxnSpPr/>
              <p:nvPr/>
            </p:nvCxnSpPr>
            <p:spPr>
              <a:xfrm>
                <a:off x="3000524" y="1020933"/>
                <a:ext cx="5450382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직사각형 28"/>
              <p:cNvSpPr/>
              <p:nvPr/>
            </p:nvSpPr>
            <p:spPr>
              <a:xfrm>
                <a:off x="8420001" y="988218"/>
                <a:ext cx="69005" cy="69005"/>
              </a:xfrm>
              <a:prstGeom prst="rect">
                <a:avLst/>
              </a:prstGeom>
              <a:solidFill>
                <a:srgbClr val="5496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sp>
        <p:nvSpPr>
          <p:cNvPr id="20" name="모서리가 둥근 직사각형 47">
            <a:extLst>
              <a:ext uri="{FF2B5EF4-FFF2-40B4-BE49-F238E27FC236}">
                <a16:creationId xmlns:a16="http://schemas.microsoft.com/office/drawing/2014/main" id="{379F2B35-C112-4C4C-BC58-875AB16F7BF5}"/>
              </a:ext>
            </a:extLst>
          </p:cNvPr>
          <p:cNvSpPr/>
          <p:nvPr/>
        </p:nvSpPr>
        <p:spPr>
          <a:xfrm>
            <a:off x="179511" y="6336206"/>
            <a:ext cx="8856984" cy="261146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500" b="1" dirty="0">
                <a:solidFill>
                  <a:schemeClr val="tx1"/>
                </a:solidFill>
              </a:rPr>
              <a:t>그림 </a:t>
            </a:r>
            <a:r>
              <a:rPr lang="en-US" altLang="ko-KR" sz="1500" b="1" dirty="0">
                <a:solidFill>
                  <a:schemeClr val="tx1"/>
                </a:solidFill>
              </a:rPr>
              <a:t>8. </a:t>
            </a:r>
            <a:r>
              <a:rPr lang="ko-KR" altLang="en-US" sz="1500" b="1" dirty="0">
                <a:solidFill>
                  <a:schemeClr val="tx1"/>
                </a:solidFill>
              </a:rPr>
              <a:t>교육환경 구축에 대한 개요도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395536" y="1556647"/>
            <a:ext cx="1941285" cy="101437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b="1" dirty="0" smtClean="0"/>
              <a:t>모니터</a:t>
            </a:r>
            <a:endParaRPr lang="en-US" altLang="ko-KR" sz="1300" b="1" dirty="0" smtClean="0"/>
          </a:p>
          <a:p>
            <a:pPr algn="ctr"/>
            <a:r>
              <a:rPr lang="ko-KR" altLang="en-US" sz="1300" b="1" dirty="0" smtClean="0"/>
              <a:t> </a:t>
            </a:r>
            <a:r>
              <a:rPr lang="en-US" altLang="ko-KR" sz="1300" b="1" dirty="0" smtClean="0"/>
              <a:t>32 inch</a:t>
            </a:r>
          </a:p>
          <a:p>
            <a:pPr algn="ctr"/>
            <a:endParaRPr lang="en-US" altLang="ko-KR" sz="1300" b="1" dirty="0" smtClean="0"/>
          </a:p>
          <a:p>
            <a:pPr algn="ctr"/>
            <a:r>
              <a:rPr lang="ko-KR" altLang="en-US" sz="1300" b="1" dirty="0" smtClean="0"/>
              <a:t>강의안 </a:t>
            </a:r>
            <a:r>
              <a:rPr lang="ko-KR" altLang="en-US" sz="1300" b="1" dirty="0" err="1" smtClean="0"/>
              <a:t>밀러링</a:t>
            </a:r>
            <a:endParaRPr lang="ko-KR" altLang="en-US" sz="1300" b="1" dirty="0"/>
          </a:p>
        </p:txBody>
      </p:sp>
      <p:sp>
        <p:nvSpPr>
          <p:cNvPr id="16" name="직사각형 15"/>
          <p:cNvSpPr/>
          <p:nvPr/>
        </p:nvSpPr>
        <p:spPr>
          <a:xfrm>
            <a:off x="2676935" y="1556647"/>
            <a:ext cx="2088232" cy="10143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b="1" dirty="0" smtClean="0"/>
              <a:t>모니터</a:t>
            </a:r>
            <a:endParaRPr lang="en-US" altLang="ko-KR" sz="1300" b="1" dirty="0" smtClean="0"/>
          </a:p>
          <a:p>
            <a:pPr algn="ctr"/>
            <a:r>
              <a:rPr lang="ko-KR" altLang="en-US" sz="1300" b="1" dirty="0" smtClean="0"/>
              <a:t> </a:t>
            </a:r>
            <a:r>
              <a:rPr lang="en-US" altLang="ko-KR" sz="1300" b="1" dirty="0"/>
              <a:t>32 inch</a:t>
            </a:r>
          </a:p>
          <a:p>
            <a:pPr algn="ctr"/>
            <a:r>
              <a:rPr lang="en-US" altLang="ko-KR" sz="1300" b="1" dirty="0" smtClean="0"/>
              <a:t/>
            </a:r>
            <a:br>
              <a:rPr lang="en-US" altLang="ko-KR" sz="1300" b="1" dirty="0" smtClean="0"/>
            </a:br>
            <a:r>
              <a:rPr lang="ko-KR" altLang="en-US" sz="1300" b="1" dirty="0" smtClean="0"/>
              <a:t>학습자 확인</a:t>
            </a:r>
            <a:endParaRPr lang="ko-KR" altLang="en-US" sz="1300" b="1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397206" y="3334357"/>
            <a:ext cx="1798530" cy="1949769"/>
          </a:xfrm>
          <a:prstGeom prst="roundRect">
            <a:avLst>
              <a:gd name="adj" fmla="val 12756"/>
            </a:avLst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altLang="ko-KR" sz="1300" b="1" dirty="0" smtClean="0"/>
          </a:p>
          <a:p>
            <a:pPr algn="ctr">
              <a:lnSpc>
                <a:spcPct val="150000"/>
              </a:lnSpc>
            </a:pPr>
            <a:r>
              <a:rPr lang="en-US" altLang="ko-KR" sz="1300" b="1" dirty="0" smtClean="0"/>
              <a:t>CPU : I5-8</a:t>
            </a:r>
            <a:r>
              <a:rPr lang="ko-KR" altLang="en-US" sz="1300" b="1" dirty="0" smtClean="0"/>
              <a:t>세대</a:t>
            </a:r>
            <a:r>
              <a:rPr lang="en-US" altLang="ko-KR" sz="1300" b="1" dirty="0" smtClean="0"/>
              <a:t/>
            </a:r>
            <a:br>
              <a:rPr lang="en-US" altLang="ko-KR" sz="1300" b="1" dirty="0" smtClean="0"/>
            </a:br>
            <a:r>
              <a:rPr lang="en-US" altLang="ko-KR" sz="1300" b="1" dirty="0" smtClean="0"/>
              <a:t>RAM DDR4 16 GB </a:t>
            </a:r>
            <a:br>
              <a:rPr lang="en-US" altLang="ko-KR" sz="1300" b="1" dirty="0" smtClean="0"/>
            </a:br>
            <a:r>
              <a:rPr lang="en-US" altLang="ko-KR" sz="1300" b="1" dirty="0" smtClean="0"/>
              <a:t>SSD : 256 GB</a:t>
            </a:r>
            <a:br>
              <a:rPr lang="en-US" altLang="ko-KR" sz="1300" b="1" dirty="0" smtClean="0"/>
            </a:br>
            <a:r>
              <a:rPr lang="en-US" altLang="ko-KR" sz="1300" b="1" dirty="0" err="1" smtClean="0"/>
              <a:t>Gripic</a:t>
            </a:r>
            <a:r>
              <a:rPr lang="en-US" altLang="ko-KR" sz="1300" b="1" dirty="0" smtClean="0"/>
              <a:t> Card : 8K HDR </a:t>
            </a:r>
            <a:r>
              <a:rPr lang="ko-KR" altLang="en-US" sz="1300" b="1" dirty="0" smtClean="0"/>
              <a:t>영상 지원</a:t>
            </a:r>
            <a:endParaRPr lang="ko-KR" altLang="en-US" sz="1300" b="1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611560" y="3356992"/>
            <a:ext cx="136815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b="1" dirty="0" smtClean="0"/>
              <a:t>컴퓨터 본체</a:t>
            </a:r>
            <a:endParaRPr lang="ko-KR" altLang="en-US" sz="1300" b="1" dirty="0"/>
          </a:p>
        </p:txBody>
      </p:sp>
      <p:sp>
        <p:nvSpPr>
          <p:cNvPr id="7" name="직사각형 6"/>
          <p:cNvSpPr/>
          <p:nvPr/>
        </p:nvSpPr>
        <p:spPr>
          <a:xfrm>
            <a:off x="5076056" y="2035789"/>
            <a:ext cx="1080120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1300" dirty="0" smtClean="0"/>
              <a:t>USB</a:t>
            </a:r>
          </a:p>
          <a:p>
            <a:pPr algn="ctr">
              <a:lnSpc>
                <a:spcPct val="150000"/>
              </a:lnSpc>
            </a:pPr>
            <a:r>
              <a:rPr lang="en-US" altLang="ko-KR" sz="1300" dirty="0" smtClean="0"/>
              <a:t> </a:t>
            </a:r>
            <a:r>
              <a:rPr lang="ko-KR" altLang="en-US" sz="1300" dirty="0" err="1" smtClean="0"/>
              <a:t>무선랜카드</a:t>
            </a:r>
            <a:endParaRPr lang="ko-KR" altLang="en-US" sz="1300" dirty="0"/>
          </a:p>
        </p:txBody>
      </p:sp>
      <p:cxnSp>
        <p:nvCxnSpPr>
          <p:cNvPr id="13" name="꺾인 연결선 12"/>
          <p:cNvCxnSpPr>
            <a:stCxn id="16" idx="2"/>
            <a:endCxn id="5" idx="0"/>
          </p:cNvCxnSpPr>
          <p:nvPr/>
        </p:nvCxnSpPr>
        <p:spPr>
          <a:xfrm rot="5400000">
            <a:off x="2127094" y="1740400"/>
            <a:ext cx="763334" cy="2424580"/>
          </a:xfrm>
          <a:prstGeom prst="bentConnector3">
            <a:avLst>
              <a:gd name="adj1" fmla="val 50000"/>
            </a:avLst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꺾인 연결선 16"/>
          <p:cNvCxnSpPr>
            <a:stCxn id="4" idx="2"/>
            <a:endCxn id="5" idx="0"/>
          </p:cNvCxnSpPr>
          <p:nvPr/>
        </p:nvCxnSpPr>
        <p:spPr>
          <a:xfrm rot="5400000">
            <a:off x="949659" y="2917836"/>
            <a:ext cx="763333" cy="69708"/>
          </a:xfrm>
          <a:prstGeom prst="bentConnector3">
            <a:avLst>
              <a:gd name="adj1" fmla="val 50000"/>
            </a:avLst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꺾인 연결선 23"/>
          <p:cNvCxnSpPr>
            <a:stCxn id="7" idx="2"/>
            <a:endCxn id="5" idx="0"/>
          </p:cNvCxnSpPr>
          <p:nvPr/>
        </p:nvCxnSpPr>
        <p:spPr>
          <a:xfrm rot="5400000">
            <a:off x="3059038" y="777279"/>
            <a:ext cx="794512" cy="4319645"/>
          </a:xfrm>
          <a:prstGeom prst="bentConnector3">
            <a:avLst>
              <a:gd name="adj1" fmla="val 50000"/>
            </a:avLst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0" name="모서리가 둥근 직사각형 39"/>
          <p:cNvSpPr/>
          <p:nvPr/>
        </p:nvSpPr>
        <p:spPr>
          <a:xfrm>
            <a:off x="8281846" y="1267138"/>
            <a:ext cx="144016" cy="79208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7489758" y="2034167"/>
            <a:ext cx="1080120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dirty="0" smtClean="0"/>
              <a:t>무선공유기</a:t>
            </a:r>
            <a:endParaRPr lang="ko-KR" altLang="en-US" sz="1300" dirty="0"/>
          </a:p>
        </p:txBody>
      </p:sp>
      <p:grpSp>
        <p:nvGrpSpPr>
          <p:cNvPr id="44" name="그룹 43"/>
          <p:cNvGrpSpPr/>
          <p:nvPr/>
        </p:nvGrpSpPr>
        <p:grpSpPr>
          <a:xfrm>
            <a:off x="2771800" y="3030885"/>
            <a:ext cx="1502985" cy="974179"/>
            <a:chOff x="2771800" y="3799984"/>
            <a:chExt cx="1502985" cy="974179"/>
          </a:xfrm>
        </p:grpSpPr>
        <p:sp>
          <p:nvSpPr>
            <p:cNvPr id="34" name="이등변 삼각형 33"/>
            <p:cNvSpPr/>
            <p:nvPr/>
          </p:nvSpPr>
          <p:spPr>
            <a:xfrm rot="16200000">
              <a:off x="3543405" y="4005420"/>
              <a:ext cx="875752" cy="587009"/>
            </a:xfrm>
            <a:prstGeom prst="triangl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2771800" y="3799984"/>
              <a:ext cx="1080120" cy="974179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300" dirty="0" err="1" smtClean="0"/>
                <a:t>화상캠</a:t>
              </a:r>
              <a:endParaRPr lang="en-US" altLang="ko-KR" sz="1300" dirty="0" smtClean="0"/>
            </a:p>
            <a:p>
              <a:pPr algn="ctr"/>
              <a:endParaRPr lang="en-US" altLang="ko-KR" sz="1300" dirty="0" smtClean="0"/>
            </a:p>
            <a:p>
              <a:pPr algn="ctr"/>
              <a:r>
                <a:rPr lang="en-US" altLang="ko-KR" sz="1300" dirty="0" smtClean="0"/>
                <a:t>Full HD 1080 </a:t>
              </a:r>
              <a:r>
                <a:rPr lang="ko-KR" altLang="en-US" sz="1300" dirty="0" smtClean="0"/>
                <a:t>지원</a:t>
              </a:r>
              <a:endParaRPr lang="ko-KR" altLang="en-US" sz="1300" dirty="0"/>
            </a:p>
          </p:txBody>
        </p:sp>
      </p:grpSp>
      <p:cxnSp>
        <p:nvCxnSpPr>
          <p:cNvPr id="46" name="꺾인 연결선 45"/>
          <p:cNvCxnSpPr>
            <a:stCxn id="5" idx="3"/>
            <a:endCxn id="33" idx="1"/>
          </p:cNvCxnSpPr>
          <p:nvPr/>
        </p:nvCxnSpPr>
        <p:spPr>
          <a:xfrm flipV="1">
            <a:off x="2195736" y="3517975"/>
            <a:ext cx="576064" cy="791267"/>
          </a:xfrm>
          <a:prstGeom prst="bentConnector3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67" name="그룹 66"/>
          <p:cNvGrpSpPr/>
          <p:nvPr/>
        </p:nvGrpSpPr>
        <p:grpSpPr>
          <a:xfrm>
            <a:off x="2965231" y="4189236"/>
            <a:ext cx="693258" cy="1500179"/>
            <a:chOff x="4310790" y="4025437"/>
            <a:chExt cx="693258" cy="1500179"/>
          </a:xfrm>
        </p:grpSpPr>
        <p:grpSp>
          <p:nvGrpSpPr>
            <p:cNvPr id="63" name="그룹 62"/>
            <p:cNvGrpSpPr/>
            <p:nvPr/>
          </p:nvGrpSpPr>
          <p:grpSpPr>
            <a:xfrm>
              <a:off x="4310790" y="4161942"/>
              <a:ext cx="693258" cy="1363674"/>
              <a:chOff x="4310790" y="4161942"/>
              <a:chExt cx="693258" cy="1363674"/>
            </a:xfrm>
          </p:grpSpPr>
          <p:sp>
            <p:nvSpPr>
              <p:cNvPr id="58" name="원호 57"/>
              <p:cNvSpPr/>
              <p:nvPr/>
            </p:nvSpPr>
            <p:spPr>
              <a:xfrm>
                <a:off x="4310790" y="4161942"/>
                <a:ext cx="693258" cy="1028255"/>
              </a:xfrm>
              <a:prstGeom prst="arc">
                <a:avLst>
                  <a:gd name="adj1" fmla="val 1195773"/>
                  <a:gd name="adj2" fmla="val 9396195"/>
                </a:avLst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60" name="직선 연결선 59"/>
              <p:cNvCxnSpPr/>
              <p:nvPr/>
            </p:nvCxnSpPr>
            <p:spPr>
              <a:xfrm>
                <a:off x="4644008" y="5157192"/>
                <a:ext cx="0" cy="36004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직선 연결선 60"/>
              <p:cNvCxnSpPr/>
              <p:nvPr/>
            </p:nvCxnSpPr>
            <p:spPr>
              <a:xfrm flipV="1">
                <a:off x="4345288" y="5517232"/>
                <a:ext cx="639688" cy="838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그룹 65"/>
            <p:cNvGrpSpPr/>
            <p:nvPr/>
          </p:nvGrpSpPr>
          <p:grpSpPr>
            <a:xfrm>
              <a:off x="4450060" y="4025437"/>
              <a:ext cx="430143" cy="974179"/>
              <a:chOff x="6158081" y="3861048"/>
              <a:chExt cx="430143" cy="974179"/>
            </a:xfrm>
          </p:grpSpPr>
          <p:sp>
            <p:nvSpPr>
              <p:cNvPr id="65" name="모서리가 둥근 직사각형 64"/>
              <p:cNvSpPr/>
              <p:nvPr/>
            </p:nvSpPr>
            <p:spPr>
              <a:xfrm>
                <a:off x="6158081" y="3861048"/>
                <a:ext cx="430143" cy="974179"/>
              </a:xfrm>
              <a:prstGeom prst="roundRect">
                <a:avLst>
                  <a:gd name="adj" fmla="val 50000"/>
                </a:avLst>
              </a:prstGeom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300" dirty="0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>
                <a:off x="6190570" y="4033321"/>
                <a:ext cx="316078" cy="629632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300" b="1" dirty="0" smtClean="0">
                    <a:solidFill>
                      <a:schemeClr val="bg1"/>
                    </a:solidFill>
                  </a:rPr>
                  <a:t>마</a:t>
                </a:r>
                <a:endParaRPr lang="en-US" altLang="ko-KR" sz="1300" b="1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ko-KR" altLang="en-US" sz="1300" b="1" dirty="0" smtClean="0">
                    <a:solidFill>
                      <a:schemeClr val="bg1"/>
                    </a:solidFill>
                  </a:rPr>
                  <a:t>이 크</a:t>
                </a:r>
                <a:endParaRPr lang="ko-KR" altLang="en-US" sz="1300" b="1" dirty="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69" name="꺾인 연결선 68"/>
          <p:cNvCxnSpPr>
            <a:stCxn id="5" idx="3"/>
            <a:endCxn id="65" idx="1"/>
          </p:cNvCxnSpPr>
          <p:nvPr/>
        </p:nvCxnSpPr>
        <p:spPr>
          <a:xfrm>
            <a:off x="2195736" y="4309242"/>
            <a:ext cx="908765" cy="367084"/>
          </a:xfrm>
          <a:prstGeom prst="bentConnector3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모서리가 둥근 직사각형 69"/>
          <p:cNvSpPr/>
          <p:nvPr/>
        </p:nvSpPr>
        <p:spPr>
          <a:xfrm>
            <a:off x="6259566" y="3592063"/>
            <a:ext cx="1524342" cy="169206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b="1" dirty="0" err="1" smtClean="0"/>
              <a:t>테블릿</a:t>
            </a:r>
            <a:endParaRPr lang="en-US" altLang="ko-KR" sz="1300" b="1" dirty="0" smtClean="0"/>
          </a:p>
          <a:p>
            <a:pPr algn="ctr"/>
            <a:endParaRPr lang="en-US" altLang="ko-KR" sz="1300" b="1" dirty="0"/>
          </a:p>
          <a:p>
            <a:pPr algn="ctr"/>
            <a:r>
              <a:rPr lang="ko-KR" altLang="en-US" sz="1300" b="1" dirty="0" smtClean="0"/>
              <a:t>강의안 </a:t>
            </a:r>
            <a:r>
              <a:rPr lang="ko-KR" altLang="en-US" sz="1300" b="1" dirty="0" err="1" smtClean="0"/>
              <a:t>밀러링</a:t>
            </a:r>
            <a:endParaRPr lang="en-US" altLang="ko-KR" sz="1300" b="1" dirty="0" smtClean="0"/>
          </a:p>
          <a:p>
            <a:pPr algn="ctr"/>
            <a:r>
              <a:rPr lang="ko-KR" altLang="en-US" sz="1300" b="1" dirty="0" err="1" smtClean="0"/>
              <a:t>판서용</a:t>
            </a:r>
            <a:endParaRPr lang="ko-KR" altLang="en-US" sz="1300" b="1" dirty="0"/>
          </a:p>
        </p:txBody>
      </p:sp>
      <p:grpSp>
        <p:nvGrpSpPr>
          <p:cNvPr id="73" name="그룹 72"/>
          <p:cNvGrpSpPr/>
          <p:nvPr/>
        </p:nvGrpSpPr>
        <p:grpSpPr>
          <a:xfrm rot="1833802">
            <a:off x="7874877" y="3693780"/>
            <a:ext cx="388086" cy="1526137"/>
            <a:chOff x="7452320" y="3465003"/>
            <a:chExt cx="388086" cy="1526137"/>
          </a:xfrm>
        </p:grpSpPr>
        <p:sp>
          <p:nvSpPr>
            <p:cNvPr id="71" name="모서리가 둥근 직사각형 70"/>
            <p:cNvSpPr/>
            <p:nvPr/>
          </p:nvSpPr>
          <p:spPr>
            <a:xfrm>
              <a:off x="7452320" y="3465003"/>
              <a:ext cx="388086" cy="1526137"/>
            </a:xfrm>
            <a:prstGeom prst="roundRect">
              <a:avLst>
                <a:gd name="adj" fmla="val 50000"/>
              </a:avLst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모서리가 둥근 직사각형 71"/>
            <p:cNvSpPr/>
            <p:nvPr/>
          </p:nvSpPr>
          <p:spPr>
            <a:xfrm>
              <a:off x="7489758" y="3848397"/>
              <a:ext cx="316078" cy="629632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300" b="1" dirty="0" smtClean="0">
                  <a:solidFill>
                    <a:schemeClr val="bg1"/>
                  </a:solidFill>
                </a:rPr>
                <a:t>전</a:t>
              </a:r>
              <a:endParaRPr lang="en-US" altLang="ko-KR" sz="13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ko-KR" altLang="en-US" sz="1300" b="1" dirty="0" smtClean="0">
                  <a:solidFill>
                    <a:schemeClr val="bg1"/>
                  </a:solidFill>
                </a:rPr>
                <a:t>자 펜</a:t>
              </a:r>
              <a:endParaRPr lang="ko-KR" altLang="en-US" sz="13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7434451" y="2858342"/>
            <a:ext cx="1055032" cy="1387734"/>
            <a:chOff x="6660232" y="2636912"/>
            <a:chExt cx="1055032" cy="1387734"/>
          </a:xfrm>
        </p:grpSpPr>
        <p:sp>
          <p:nvSpPr>
            <p:cNvPr id="80" name="원호 79"/>
            <p:cNvSpPr/>
            <p:nvPr/>
          </p:nvSpPr>
          <p:spPr>
            <a:xfrm>
              <a:off x="6890789" y="3095033"/>
              <a:ext cx="468714" cy="63988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원호 80"/>
            <p:cNvSpPr/>
            <p:nvPr/>
          </p:nvSpPr>
          <p:spPr>
            <a:xfrm>
              <a:off x="6660232" y="2780928"/>
              <a:ext cx="911016" cy="124371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>
              <a:off x="6804248" y="2636912"/>
              <a:ext cx="911016" cy="124371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0" name="그룹 49"/>
          <p:cNvGrpSpPr/>
          <p:nvPr/>
        </p:nvGrpSpPr>
        <p:grpSpPr>
          <a:xfrm rot="13127295">
            <a:off x="6759042" y="1019208"/>
            <a:ext cx="671420" cy="759068"/>
            <a:chOff x="6660232" y="2636912"/>
            <a:chExt cx="1055032" cy="1387734"/>
          </a:xfrm>
        </p:grpSpPr>
        <p:sp>
          <p:nvSpPr>
            <p:cNvPr id="51" name="원호 50"/>
            <p:cNvSpPr/>
            <p:nvPr/>
          </p:nvSpPr>
          <p:spPr>
            <a:xfrm>
              <a:off x="6890789" y="3095033"/>
              <a:ext cx="468714" cy="63988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원호 51"/>
            <p:cNvSpPr/>
            <p:nvPr/>
          </p:nvSpPr>
          <p:spPr>
            <a:xfrm>
              <a:off x="6660232" y="2780928"/>
              <a:ext cx="911016" cy="124371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원호 52"/>
            <p:cNvSpPr/>
            <p:nvPr/>
          </p:nvSpPr>
          <p:spPr>
            <a:xfrm>
              <a:off x="6804248" y="2636912"/>
              <a:ext cx="911016" cy="124371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4" name="그룹 53"/>
          <p:cNvGrpSpPr/>
          <p:nvPr/>
        </p:nvGrpSpPr>
        <p:grpSpPr>
          <a:xfrm rot="2639227">
            <a:off x="5944219" y="1657614"/>
            <a:ext cx="697287" cy="720076"/>
            <a:chOff x="6660232" y="2636912"/>
            <a:chExt cx="1055032" cy="1387734"/>
          </a:xfrm>
        </p:grpSpPr>
        <p:sp>
          <p:nvSpPr>
            <p:cNvPr id="55" name="원호 54"/>
            <p:cNvSpPr/>
            <p:nvPr/>
          </p:nvSpPr>
          <p:spPr>
            <a:xfrm>
              <a:off x="6890789" y="3095033"/>
              <a:ext cx="468714" cy="63988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원호 55"/>
            <p:cNvSpPr/>
            <p:nvPr/>
          </p:nvSpPr>
          <p:spPr>
            <a:xfrm>
              <a:off x="6660232" y="2780928"/>
              <a:ext cx="911016" cy="124371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원호 56"/>
            <p:cNvSpPr/>
            <p:nvPr/>
          </p:nvSpPr>
          <p:spPr>
            <a:xfrm>
              <a:off x="6804248" y="2636912"/>
              <a:ext cx="911016" cy="124371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모서리가 둥근 직사각형 9"/>
          <p:cNvSpPr/>
          <p:nvPr/>
        </p:nvSpPr>
        <p:spPr>
          <a:xfrm>
            <a:off x="655522" y="5667388"/>
            <a:ext cx="1368152" cy="560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키보드</a:t>
            </a:r>
            <a:endParaRPr lang="ko-KR" altLang="en-US" dirty="0"/>
          </a:p>
        </p:txBody>
      </p:sp>
      <p:sp>
        <p:nvSpPr>
          <p:cNvPr id="59" name="모서리가 둥근 직사각형 58"/>
          <p:cNvSpPr/>
          <p:nvPr/>
        </p:nvSpPr>
        <p:spPr>
          <a:xfrm rot="16200000">
            <a:off x="1887590" y="5654636"/>
            <a:ext cx="865169" cy="300183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2" name="모서리가 둥근 직사각형 61"/>
          <p:cNvSpPr/>
          <p:nvPr/>
        </p:nvSpPr>
        <p:spPr>
          <a:xfrm>
            <a:off x="2167690" y="5473909"/>
            <a:ext cx="316078" cy="62963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b="1" dirty="0" smtClean="0">
                <a:solidFill>
                  <a:schemeClr val="bg1"/>
                </a:solidFill>
              </a:rPr>
              <a:t>마</a:t>
            </a:r>
            <a:endParaRPr lang="en-US" altLang="ko-KR" sz="1300" b="1" dirty="0" smtClean="0">
              <a:solidFill>
                <a:schemeClr val="bg1"/>
              </a:solidFill>
            </a:endParaRPr>
          </a:p>
          <a:p>
            <a:pPr algn="ctr"/>
            <a:r>
              <a:rPr lang="ko-KR" altLang="en-US" sz="1300" b="1" dirty="0" smtClean="0">
                <a:solidFill>
                  <a:schemeClr val="bg1"/>
                </a:solidFill>
              </a:rPr>
              <a:t>우스</a:t>
            </a:r>
            <a:endParaRPr lang="ko-KR" altLang="en-US" sz="1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74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>
            <a:extLst>
              <a:ext uri="{FF2B5EF4-FFF2-40B4-BE49-F238E27FC236}">
                <a16:creationId xmlns:a16="http://schemas.microsoft.com/office/drawing/2014/main" id="{D028A7DB-0CEE-4D1F-8C77-1A119FAF5665}"/>
              </a:ext>
            </a:extLst>
          </p:cNvPr>
          <p:cNvSpPr txBox="1">
            <a:spLocks/>
          </p:cNvSpPr>
          <p:nvPr/>
        </p:nvSpPr>
        <p:spPr>
          <a:xfrm>
            <a:off x="182283" y="2146105"/>
            <a:ext cx="8623626" cy="2218999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base" latinLnBrk="0">
              <a:lnSpc>
                <a:spcPct val="150000"/>
              </a:lnSpc>
            </a:pPr>
            <a:r>
              <a:rPr lang="en-US" altLang="ko-KR" sz="4500" b="1" spc="-150" dirty="0">
                <a:latin typeface="+mj-ea"/>
              </a:rPr>
              <a:t>3. </a:t>
            </a:r>
            <a:r>
              <a:rPr lang="en-US" altLang="ko-KR" sz="4800" b="1" spc="-150" dirty="0">
                <a:solidFill>
                  <a:schemeClr val="tx1"/>
                </a:solidFill>
              </a:rPr>
              <a:t>Live Streaming</a:t>
            </a:r>
            <a:endParaRPr lang="ko-KR" altLang="en-US" sz="4800" dirty="0"/>
          </a:p>
          <a:p>
            <a:pPr algn="ctr" fontAlgn="base" latinLnBrk="0">
              <a:lnSpc>
                <a:spcPct val="150000"/>
              </a:lnSpc>
            </a:pPr>
            <a:r>
              <a:rPr lang="ko-KR" altLang="en-US" sz="4500" b="1" spc="-150" dirty="0">
                <a:latin typeface="+mj-ea"/>
              </a:rPr>
              <a:t>교육환경에 대한 구축</a:t>
            </a:r>
            <a:endParaRPr lang="en-US" altLang="ko-KR" sz="4500" spc="-15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48174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"/>
          <p:cNvGrpSpPr/>
          <p:nvPr/>
        </p:nvGrpSpPr>
        <p:grpSpPr>
          <a:xfrm>
            <a:off x="3010050" y="521794"/>
            <a:ext cx="5590206" cy="463421"/>
            <a:chOff x="3010050" y="521794"/>
            <a:chExt cx="5590206" cy="463421"/>
          </a:xfrm>
        </p:grpSpPr>
        <p:sp>
          <p:nvSpPr>
            <p:cNvPr id="26" name="TextBox 25"/>
            <p:cNvSpPr txBox="1"/>
            <p:nvPr/>
          </p:nvSpPr>
          <p:spPr>
            <a:xfrm>
              <a:off x="3971301" y="521794"/>
              <a:ext cx="46289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24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중고딕" panose="02030600000101010101" pitchFamily="18" charset="-127"/>
                <a:ea typeface="HY중고딕" panose="02030600000101010101" pitchFamily="18" charset="-127"/>
              </a:endParaRPr>
            </a:p>
          </p:txBody>
        </p:sp>
        <p:grpSp>
          <p:nvGrpSpPr>
            <p:cNvPr id="3" name="그룹 26"/>
            <p:cNvGrpSpPr/>
            <p:nvPr/>
          </p:nvGrpSpPr>
          <p:grpSpPr>
            <a:xfrm>
              <a:off x="3010050" y="916210"/>
              <a:ext cx="5488482" cy="69005"/>
              <a:chOff x="3000524" y="988218"/>
              <a:chExt cx="5488482" cy="69005"/>
            </a:xfrm>
          </p:grpSpPr>
          <p:cxnSp>
            <p:nvCxnSpPr>
              <p:cNvPr id="28" name="직선 연결선 27"/>
              <p:cNvCxnSpPr/>
              <p:nvPr/>
            </p:nvCxnSpPr>
            <p:spPr>
              <a:xfrm>
                <a:off x="3000524" y="1020933"/>
                <a:ext cx="5450382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직사각형 28"/>
              <p:cNvSpPr/>
              <p:nvPr/>
            </p:nvSpPr>
            <p:spPr>
              <a:xfrm>
                <a:off x="8420001" y="988218"/>
                <a:ext cx="69005" cy="69005"/>
              </a:xfrm>
              <a:prstGeom prst="rect">
                <a:avLst/>
              </a:prstGeom>
              <a:solidFill>
                <a:srgbClr val="5496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sp>
        <p:nvSpPr>
          <p:cNvPr id="20" name="모서리가 둥근 직사각형 47">
            <a:extLst>
              <a:ext uri="{FF2B5EF4-FFF2-40B4-BE49-F238E27FC236}">
                <a16:creationId xmlns:a16="http://schemas.microsoft.com/office/drawing/2014/main" id="{5B249B36-96CA-4872-BD03-C9E6D535566D}"/>
              </a:ext>
            </a:extLst>
          </p:cNvPr>
          <p:cNvSpPr/>
          <p:nvPr/>
        </p:nvSpPr>
        <p:spPr>
          <a:xfrm>
            <a:off x="179511" y="6165449"/>
            <a:ext cx="8856984" cy="431903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500" b="1" dirty="0">
                <a:solidFill>
                  <a:schemeClr val="tx1"/>
                </a:solidFill>
              </a:rPr>
              <a:t>그림 </a:t>
            </a:r>
            <a:r>
              <a:rPr lang="en-US" altLang="ko-KR" sz="1500" b="1" dirty="0">
                <a:solidFill>
                  <a:schemeClr val="tx1"/>
                </a:solidFill>
              </a:rPr>
              <a:t>9. </a:t>
            </a:r>
            <a:r>
              <a:rPr lang="ko-KR" altLang="en-US" sz="1500" b="1" dirty="0" err="1">
                <a:solidFill>
                  <a:schemeClr val="tx1"/>
                </a:solidFill>
              </a:rPr>
              <a:t>비대면</a:t>
            </a:r>
            <a:r>
              <a:rPr lang="ko-KR" altLang="en-US" sz="1500" b="1" dirty="0">
                <a:solidFill>
                  <a:schemeClr val="tx1"/>
                </a:solidFill>
              </a:rPr>
              <a:t> 실시간 수업을 진행하기 위해 구축된 교육환경</a:t>
            </a:r>
            <a:r>
              <a:rPr lang="en-US" altLang="ko-KR" sz="1500" b="1" dirty="0">
                <a:solidFill>
                  <a:schemeClr val="tx1"/>
                </a:solidFill>
              </a:rPr>
              <a:t>(</a:t>
            </a:r>
            <a:r>
              <a:rPr lang="ko-KR" altLang="en-US" sz="1500" b="1" dirty="0">
                <a:solidFill>
                  <a:schemeClr val="tx1"/>
                </a:solidFill>
              </a:rPr>
              <a:t>시스템</a:t>
            </a:r>
            <a:r>
              <a:rPr lang="en-US" altLang="ko-KR" sz="1500" b="1" dirty="0">
                <a:solidFill>
                  <a:schemeClr val="tx1"/>
                </a:solidFill>
              </a:rPr>
              <a:t>)</a:t>
            </a:r>
            <a:endParaRPr lang="ko-KR" altLang="en-US" sz="1500" b="1" dirty="0">
              <a:solidFill>
                <a:schemeClr val="tx1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401293"/>
            <a:ext cx="6432981" cy="4604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6741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>
            <a:extLst>
              <a:ext uri="{FF2B5EF4-FFF2-40B4-BE49-F238E27FC236}">
                <a16:creationId xmlns:a16="http://schemas.microsoft.com/office/drawing/2014/main" id="{D028A7DB-0CEE-4D1F-8C77-1A119FAF5665}"/>
              </a:ext>
            </a:extLst>
          </p:cNvPr>
          <p:cNvSpPr txBox="1">
            <a:spLocks/>
          </p:cNvSpPr>
          <p:nvPr/>
        </p:nvSpPr>
        <p:spPr>
          <a:xfrm>
            <a:off x="182283" y="2146105"/>
            <a:ext cx="8623626" cy="2218999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base" latinLnBrk="0">
              <a:lnSpc>
                <a:spcPct val="150000"/>
              </a:lnSpc>
            </a:pPr>
            <a:r>
              <a:rPr lang="en-US" altLang="ko-KR" sz="4500" b="1" spc="-150" dirty="0">
                <a:latin typeface="+mj-ea"/>
              </a:rPr>
              <a:t>4. </a:t>
            </a:r>
            <a:r>
              <a:rPr lang="ko-KR" altLang="en-US" sz="4800" b="1" spc="-150" dirty="0">
                <a:solidFill>
                  <a:schemeClr val="tx1"/>
                </a:solidFill>
              </a:rPr>
              <a:t>강의 계획서의 재설계</a:t>
            </a:r>
            <a:endParaRPr lang="en-US" altLang="ko-KR" sz="4500" spc="-15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08966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6"/>
          <p:cNvGrpSpPr/>
          <p:nvPr/>
        </p:nvGrpSpPr>
        <p:grpSpPr>
          <a:xfrm>
            <a:off x="3010050" y="916210"/>
            <a:ext cx="5488482" cy="69005"/>
            <a:chOff x="3000524" y="988218"/>
            <a:chExt cx="5488482" cy="69005"/>
          </a:xfrm>
        </p:grpSpPr>
        <p:cxnSp>
          <p:nvCxnSpPr>
            <p:cNvPr id="28" name="직선 연결선 27"/>
            <p:cNvCxnSpPr/>
            <p:nvPr/>
          </p:nvCxnSpPr>
          <p:spPr>
            <a:xfrm>
              <a:off x="3000524" y="1020933"/>
              <a:ext cx="545038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직사각형 28"/>
            <p:cNvSpPr/>
            <p:nvPr/>
          </p:nvSpPr>
          <p:spPr>
            <a:xfrm>
              <a:off x="8420001" y="988218"/>
              <a:ext cx="69005" cy="69005"/>
            </a:xfrm>
            <a:prstGeom prst="rect">
              <a:avLst/>
            </a:prstGeom>
            <a:solidFill>
              <a:srgbClr val="5496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32C1F347-705E-493D-B40E-62209E63D726}"/>
              </a:ext>
            </a:extLst>
          </p:cNvPr>
          <p:cNvGrpSpPr/>
          <p:nvPr/>
        </p:nvGrpSpPr>
        <p:grpSpPr>
          <a:xfrm>
            <a:off x="499740" y="1268761"/>
            <a:ext cx="8028385" cy="5121518"/>
            <a:chOff x="35432" y="115199"/>
            <a:chExt cx="9145145" cy="6698179"/>
          </a:xfrm>
        </p:grpSpPr>
        <p:sp>
          <p:nvSpPr>
            <p:cNvPr id="31" name="순서도: 수행의 시작/종료 30">
              <a:extLst>
                <a:ext uri="{FF2B5EF4-FFF2-40B4-BE49-F238E27FC236}">
                  <a16:creationId xmlns:a16="http://schemas.microsoft.com/office/drawing/2014/main" id="{F1E536D5-76B6-430F-AC51-DDABB5D6D406}"/>
                </a:ext>
              </a:extLst>
            </p:cNvPr>
            <p:cNvSpPr/>
            <p:nvPr/>
          </p:nvSpPr>
          <p:spPr>
            <a:xfrm>
              <a:off x="36000" y="115200"/>
              <a:ext cx="1872000" cy="360000"/>
            </a:xfrm>
            <a:prstGeom prst="flowChartTerminator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시 작</a:t>
              </a:r>
            </a:p>
          </p:txBody>
        </p:sp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id="{3CD7EB45-0CBB-4A49-B2D9-E6F7DB132619}"/>
                </a:ext>
              </a:extLst>
            </p:cNvPr>
            <p:cNvGrpSpPr/>
            <p:nvPr/>
          </p:nvGrpSpPr>
          <p:grpSpPr>
            <a:xfrm>
              <a:off x="35432" y="764774"/>
              <a:ext cx="1872000" cy="864000"/>
              <a:chOff x="539495" y="1340738"/>
              <a:chExt cx="1800225" cy="936117"/>
            </a:xfrm>
          </p:grpSpPr>
          <p:sp>
            <p:nvSpPr>
              <p:cNvPr id="126" name="직사각형 125">
                <a:extLst>
                  <a:ext uri="{FF2B5EF4-FFF2-40B4-BE49-F238E27FC236}">
                    <a16:creationId xmlns:a16="http://schemas.microsoft.com/office/drawing/2014/main" id="{56F1431F-36E7-4A54-B37C-AB9A4734B85A}"/>
                  </a:ext>
                </a:extLst>
              </p:cNvPr>
              <p:cNvSpPr/>
              <p:nvPr/>
            </p:nvSpPr>
            <p:spPr>
              <a:xfrm>
                <a:off x="539495" y="1340738"/>
                <a:ext cx="1800225" cy="936117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오리엔테이션</a:t>
                </a:r>
              </a:p>
              <a:p>
                <a:pPr algn="ctr">
                  <a:defRPr lang="ko-KR" altLang="en-US"/>
                </a:pPr>
                <a:endPara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endParaRPr>
              </a:p>
              <a:p>
                <a:pPr algn="ctr">
                  <a:defRPr lang="ko-KR" altLang="en-US"/>
                </a:pPr>
                <a:endPara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endParaRPr>
              </a:p>
              <a:p>
                <a:pPr algn="ctr">
                  <a:defRPr lang="ko-KR" altLang="en-US"/>
                </a:pPr>
                <a:endPara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endParaRPr>
              </a:p>
            </p:txBody>
          </p:sp>
          <p:sp>
            <p:nvSpPr>
              <p:cNvPr id="127" name="직사각형 126">
                <a:extLst>
                  <a:ext uri="{FF2B5EF4-FFF2-40B4-BE49-F238E27FC236}">
                    <a16:creationId xmlns:a16="http://schemas.microsoft.com/office/drawing/2014/main" id="{FE49463F-73E7-4AF2-A69E-E2DE7AECE0D9}"/>
                  </a:ext>
                </a:extLst>
              </p:cNvPr>
              <p:cNvSpPr/>
              <p:nvPr/>
            </p:nvSpPr>
            <p:spPr>
              <a:xfrm>
                <a:off x="611504" y="1664779"/>
                <a:ext cx="1656207" cy="61207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-수업운영방식 공지-</a:t>
                </a:r>
              </a:p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-수업평가방식-</a:t>
                </a:r>
              </a:p>
            </p:txBody>
          </p:sp>
        </p:grp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1A797635-A8D4-4D3E-AC51-2A6D0FB74D73}"/>
                </a:ext>
              </a:extLst>
            </p:cNvPr>
            <p:cNvSpPr/>
            <p:nvPr/>
          </p:nvSpPr>
          <p:spPr>
            <a:xfrm>
              <a:off x="35432" y="1952815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개인정보 동의서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작성 및 배부</a:t>
              </a:r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949530C3-324F-47BA-A358-4922C201316B}"/>
                </a:ext>
              </a:extLst>
            </p:cNvPr>
            <p:cNvSpPr/>
            <p:nvPr/>
          </p:nvSpPr>
          <p:spPr>
            <a:xfrm>
              <a:off x="35702" y="4617149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Wise-C</a:t>
              </a: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를 진행하기 위한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수강자의 팀 구성</a:t>
              </a:r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01CC9F09-FC45-4FB4-BBB7-1810DACADD37}"/>
                </a:ext>
              </a:extLst>
            </p:cNvPr>
            <p:cNvSpPr/>
            <p:nvPr/>
          </p:nvSpPr>
          <p:spPr>
            <a:xfrm>
              <a:off x="35432" y="3897058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개인정보 동의를 하지않은 학생에 대한 제외</a:t>
              </a:r>
            </a:p>
          </p:txBody>
        </p:sp>
        <p:sp>
          <p:nvSpPr>
            <p:cNvPr id="41" name="순서도: 판단 40">
              <a:extLst>
                <a:ext uri="{FF2B5EF4-FFF2-40B4-BE49-F238E27FC236}">
                  <a16:creationId xmlns:a16="http://schemas.microsoft.com/office/drawing/2014/main" id="{CF497BD3-31D7-4865-84FC-7D4B17FC0749}"/>
                </a:ext>
              </a:extLst>
            </p:cNvPr>
            <p:cNvSpPr/>
            <p:nvPr/>
          </p:nvSpPr>
          <p:spPr>
            <a:xfrm>
              <a:off x="35702" y="2636900"/>
              <a:ext cx="1872000" cy="1008126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개인정보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동의를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하였는가?</a:t>
              </a:r>
            </a:p>
          </p:txBody>
        </p:sp>
        <p:sp>
          <p:nvSpPr>
            <p:cNvPr id="42" name="직사각형 41">
              <a:extLst>
                <a:ext uri="{FF2B5EF4-FFF2-40B4-BE49-F238E27FC236}">
                  <a16:creationId xmlns:a16="http://schemas.microsoft.com/office/drawing/2014/main" id="{B46343AA-860F-4B9B-957F-EFA486986259}"/>
                </a:ext>
              </a:extLst>
            </p:cNvPr>
            <p:cNvSpPr/>
            <p:nvPr/>
          </p:nvSpPr>
          <p:spPr>
            <a:xfrm>
              <a:off x="1657142" y="3146503"/>
              <a:ext cx="50429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id="{F945AA3E-065D-46B0-AC1C-21B293AC4461}"/>
                </a:ext>
              </a:extLst>
            </p:cNvPr>
            <p:cNvSpPr/>
            <p:nvPr/>
          </p:nvSpPr>
          <p:spPr>
            <a:xfrm>
              <a:off x="395477" y="3578557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sp>
          <p:nvSpPr>
            <p:cNvPr id="44" name="직사각형 43">
              <a:extLst>
                <a:ext uri="{FF2B5EF4-FFF2-40B4-BE49-F238E27FC236}">
                  <a16:creationId xmlns:a16="http://schemas.microsoft.com/office/drawing/2014/main" id="{6A80FF95-6746-4019-BDCE-BAED256B80FD}"/>
                </a:ext>
              </a:extLst>
            </p:cNvPr>
            <p:cNvSpPr/>
            <p:nvPr/>
          </p:nvSpPr>
          <p:spPr>
            <a:xfrm>
              <a:off x="35432" y="5301234"/>
              <a:ext cx="1872000" cy="7200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수강자가 </a:t>
              </a: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Wise-C</a:t>
              </a: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 주제선정을 할 수 있도록 사회적 배경에 대한 설명</a:t>
              </a:r>
            </a:p>
          </p:txBody>
        </p:sp>
        <p:sp>
          <p:nvSpPr>
            <p:cNvPr id="45" name="직사각형 44">
              <a:extLst>
                <a:ext uri="{FF2B5EF4-FFF2-40B4-BE49-F238E27FC236}">
                  <a16:creationId xmlns:a16="http://schemas.microsoft.com/office/drawing/2014/main" id="{DEDB8427-713C-4BE7-91F0-05067E502E9C}"/>
                </a:ext>
              </a:extLst>
            </p:cNvPr>
            <p:cNvSpPr/>
            <p:nvPr/>
          </p:nvSpPr>
          <p:spPr>
            <a:xfrm>
              <a:off x="35432" y="6237351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Wise-C</a:t>
              </a:r>
              <a:r>
                <a:rPr lang="ko-KR" altLang="en-US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를 진행 할 주제의 선정</a:t>
              </a:r>
            </a:p>
          </p:txBody>
        </p:sp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7FCA3280-A15A-40EE-853A-6518ADE8B33E}"/>
                </a:ext>
              </a:extLst>
            </p:cNvPr>
            <p:cNvGrpSpPr/>
            <p:nvPr/>
          </p:nvGrpSpPr>
          <p:grpSpPr>
            <a:xfrm>
              <a:off x="2411730" y="404621"/>
              <a:ext cx="1872000" cy="936117"/>
              <a:chOff x="3347846" y="2348865"/>
              <a:chExt cx="2160270" cy="936117"/>
            </a:xfrm>
          </p:grpSpPr>
          <p:sp>
            <p:nvSpPr>
              <p:cNvPr id="124" name="직사각형 123">
                <a:extLst>
                  <a:ext uri="{FF2B5EF4-FFF2-40B4-BE49-F238E27FC236}">
                    <a16:creationId xmlns:a16="http://schemas.microsoft.com/office/drawing/2014/main" id="{E7FFE554-160F-4E20-A83A-81A7B9AC73B4}"/>
                  </a:ext>
                </a:extLst>
              </p:cNvPr>
              <p:cNvSpPr/>
              <p:nvPr/>
            </p:nvSpPr>
            <p:spPr>
              <a:xfrm>
                <a:off x="3347846" y="2348865"/>
                <a:ext cx="2160270" cy="936117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선정된 주제에 대한</a:t>
                </a:r>
              </a:p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1차 계획(안) 작성</a:t>
                </a:r>
              </a:p>
              <a:p>
                <a:pPr algn="ctr">
                  <a:defRPr lang="ko-KR" altLang="en-US"/>
                </a:pPr>
                <a:endPara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endParaRPr>
              </a:p>
              <a:p>
                <a:pPr algn="ctr">
                  <a:defRPr lang="ko-KR" altLang="en-US"/>
                </a:pPr>
                <a:endPara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endParaRPr>
              </a:p>
              <a:p>
                <a:pPr algn="ctr">
                  <a:defRPr lang="ko-KR" altLang="en-US"/>
                </a:pPr>
                <a:endPara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endParaRPr>
              </a:p>
            </p:txBody>
          </p:sp>
          <p:sp>
            <p:nvSpPr>
              <p:cNvPr id="125" name="직사각형 124">
                <a:extLst>
                  <a:ext uri="{FF2B5EF4-FFF2-40B4-BE49-F238E27FC236}">
                    <a16:creationId xmlns:a16="http://schemas.microsoft.com/office/drawing/2014/main" id="{791D13B7-3F2B-4BDE-8CFE-813DD94CEE1E}"/>
                  </a:ext>
                </a:extLst>
              </p:cNvPr>
              <p:cNvSpPr/>
              <p:nvPr/>
            </p:nvSpPr>
            <p:spPr>
              <a:xfrm>
                <a:off x="3448908" y="2852928"/>
                <a:ext cx="1987199" cy="43205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-목적 및 필요성-</a:t>
                </a:r>
              </a:p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-연구범위-</a:t>
                </a:r>
              </a:p>
            </p:txBody>
          </p:sp>
        </p:grpSp>
        <p:sp>
          <p:nvSpPr>
            <p:cNvPr id="47" name="직사각형 46">
              <a:extLst>
                <a:ext uri="{FF2B5EF4-FFF2-40B4-BE49-F238E27FC236}">
                  <a16:creationId xmlns:a16="http://schemas.microsoft.com/office/drawing/2014/main" id="{52745294-7660-4F5C-BFC4-4F3EEDA5800A}"/>
                </a:ext>
              </a:extLst>
            </p:cNvPr>
            <p:cNvSpPr/>
            <p:nvPr/>
          </p:nvSpPr>
          <p:spPr>
            <a:xfrm>
              <a:off x="2411729" y="1634314"/>
              <a:ext cx="1872000" cy="71455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수강자가 작성한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1차 계획(안)에 대한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교수자의 수정 및 보완</a:t>
              </a:r>
            </a:p>
          </p:txBody>
        </p:sp>
        <p:sp>
          <p:nvSpPr>
            <p:cNvPr id="48" name="순서도: 판단 47">
              <a:extLst>
                <a:ext uri="{FF2B5EF4-FFF2-40B4-BE49-F238E27FC236}">
                  <a16:creationId xmlns:a16="http://schemas.microsoft.com/office/drawing/2014/main" id="{96637FA7-6588-430F-A34F-197A63CAEBD6}"/>
                </a:ext>
              </a:extLst>
            </p:cNvPr>
            <p:cNvSpPr/>
            <p:nvPr/>
          </p:nvSpPr>
          <p:spPr>
            <a:xfrm>
              <a:off x="2411729" y="4653153"/>
              <a:ext cx="1872000" cy="1008126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 spc="-104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선정한 주제를</a:t>
              </a:r>
            </a:p>
            <a:p>
              <a:pPr algn="ctr">
                <a:defRPr lang="ko-KR" altLang="en-US"/>
              </a:pPr>
              <a:r>
                <a:rPr lang="ko-KR" altLang="en-US" sz="900" b="1" spc="-104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팀에서 추진이</a:t>
              </a:r>
              <a:br>
                <a:rPr lang="ko-KR" altLang="en-US" sz="900" b="1" spc="-104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 spc="-104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가능한가?</a:t>
              </a:r>
            </a:p>
          </p:txBody>
        </p:sp>
        <p:sp>
          <p:nvSpPr>
            <p:cNvPr id="50" name="직사각형 49">
              <a:extLst>
                <a:ext uri="{FF2B5EF4-FFF2-40B4-BE49-F238E27FC236}">
                  <a16:creationId xmlns:a16="http://schemas.microsoft.com/office/drawing/2014/main" id="{09C2B163-639B-4F64-8D4C-086BD8B502FB}"/>
                </a:ext>
              </a:extLst>
            </p:cNvPr>
            <p:cNvSpPr/>
            <p:nvPr/>
          </p:nvSpPr>
          <p:spPr>
            <a:xfrm>
              <a:off x="2411729" y="2780919"/>
              <a:ext cx="1872000" cy="46252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팀별 주제의 선정</a:t>
              </a:r>
            </a:p>
          </p:txBody>
        </p:sp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9C5F2411-CE47-41F9-9F8F-08D2245DED10}"/>
                </a:ext>
              </a:extLst>
            </p:cNvPr>
            <p:cNvGrpSpPr/>
            <p:nvPr/>
          </p:nvGrpSpPr>
          <p:grpSpPr>
            <a:xfrm>
              <a:off x="2413200" y="3573018"/>
              <a:ext cx="1872000" cy="792099"/>
              <a:chOff x="3347846" y="2348865"/>
              <a:chExt cx="2160270" cy="1080135"/>
            </a:xfrm>
          </p:grpSpPr>
          <p:sp>
            <p:nvSpPr>
              <p:cNvPr id="122" name="직사각형 121">
                <a:extLst>
                  <a:ext uri="{FF2B5EF4-FFF2-40B4-BE49-F238E27FC236}">
                    <a16:creationId xmlns:a16="http://schemas.microsoft.com/office/drawing/2014/main" id="{AC76540B-5A28-40EA-9382-B8C68CAD0632}"/>
                  </a:ext>
                </a:extLst>
              </p:cNvPr>
              <p:cNvSpPr/>
              <p:nvPr/>
            </p:nvSpPr>
            <p:spPr>
              <a:xfrm>
                <a:off x="3347846" y="2348865"/>
                <a:ext cx="2160270" cy="108013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시스템 개요 확인</a:t>
                </a:r>
              </a:p>
              <a:p>
                <a:pPr algn="ctr">
                  <a:defRPr lang="ko-KR" altLang="en-US"/>
                </a:pPr>
                <a:endPara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endParaRPr>
              </a:p>
              <a:p>
                <a:pPr algn="ctr">
                  <a:defRPr lang="ko-KR" altLang="en-US"/>
                </a:pPr>
                <a:endPara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endParaRPr>
              </a:p>
              <a:p>
                <a:pPr algn="ctr">
                  <a:defRPr lang="ko-KR" altLang="en-US"/>
                </a:pPr>
                <a:endPara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endParaRPr>
              </a:p>
            </p:txBody>
          </p:sp>
          <p:sp>
            <p:nvSpPr>
              <p:cNvPr id="123" name="직사각형 122">
                <a:extLst>
                  <a:ext uri="{FF2B5EF4-FFF2-40B4-BE49-F238E27FC236}">
                    <a16:creationId xmlns:a16="http://schemas.microsoft.com/office/drawing/2014/main" id="{C366E56B-1CD3-4E62-8E5A-F864BAFDEF57}"/>
                  </a:ext>
                </a:extLst>
              </p:cNvPr>
              <p:cNvSpPr/>
              <p:nvPr/>
            </p:nvSpPr>
            <p:spPr>
              <a:xfrm>
                <a:off x="3448908" y="2765883"/>
                <a:ext cx="1987200" cy="5649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- 시스템 구성 요소 -</a:t>
                </a:r>
              </a:p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-시스템 메커니즘-</a:t>
                </a:r>
              </a:p>
            </p:txBody>
          </p:sp>
        </p:grpSp>
        <p:sp>
          <p:nvSpPr>
            <p:cNvPr id="52" name="직사각형 51">
              <a:extLst>
                <a:ext uri="{FF2B5EF4-FFF2-40B4-BE49-F238E27FC236}">
                  <a16:creationId xmlns:a16="http://schemas.microsoft.com/office/drawing/2014/main" id="{63B63ECD-480F-4CDE-81E9-ECB8CF387069}"/>
                </a:ext>
              </a:extLst>
            </p:cNvPr>
            <p:cNvSpPr/>
            <p:nvPr/>
          </p:nvSpPr>
          <p:spPr>
            <a:xfrm>
              <a:off x="2413200" y="6093333"/>
              <a:ext cx="1872000" cy="46252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Wise-C </a:t>
              </a: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프로젝트</a:t>
              </a:r>
              <a:b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추진일정(안) 작성</a:t>
              </a:r>
            </a:p>
          </p:txBody>
        </p:sp>
        <p:sp>
          <p:nvSpPr>
            <p:cNvPr id="53" name="순서도: 판단 52">
              <a:extLst>
                <a:ext uri="{FF2B5EF4-FFF2-40B4-BE49-F238E27FC236}">
                  <a16:creationId xmlns:a16="http://schemas.microsoft.com/office/drawing/2014/main" id="{5C7FA691-38BC-4BA3-9A24-D598C22016D6}"/>
                </a:ext>
              </a:extLst>
            </p:cNvPr>
            <p:cNvSpPr/>
            <p:nvPr/>
          </p:nvSpPr>
          <p:spPr>
            <a:xfrm>
              <a:off x="4716288" y="332612"/>
              <a:ext cx="1872000" cy="1008126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작성된</a:t>
              </a:r>
              <a:b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추진일정(안) 이 적절한가?</a:t>
              </a:r>
            </a:p>
          </p:txBody>
        </p:sp>
        <p:sp>
          <p:nvSpPr>
            <p:cNvPr id="54" name="직사각형 53">
              <a:extLst>
                <a:ext uri="{FF2B5EF4-FFF2-40B4-BE49-F238E27FC236}">
                  <a16:creationId xmlns:a16="http://schemas.microsoft.com/office/drawing/2014/main" id="{EEA6A141-5F92-4492-A540-C11D358A6979}"/>
                </a:ext>
              </a:extLst>
            </p:cNvPr>
            <p:cNvSpPr/>
            <p:nvPr/>
          </p:nvSpPr>
          <p:spPr>
            <a:xfrm>
              <a:off x="4716018" y="1556765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추진일정 최종안 작성</a:t>
              </a:r>
            </a:p>
          </p:txBody>
        </p:sp>
        <p:sp>
          <p:nvSpPr>
            <p:cNvPr id="55" name="직사각형 54">
              <a:extLst>
                <a:ext uri="{FF2B5EF4-FFF2-40B4-BE49-F238E27FC236}">
                  <a16:creationId xmlns:a16="http://schemas.microsoft.com/office/drawing/2014/main" id="{8AD6ABA9-ACA0-4535-BD2F-5ECB6B47B1B8}"/>
                </a:ext>
              </a:extLst>
            </p:cNvPr>
            <p:cNvSpPr/>
            <p:nvPr/>
          </p:nvSpPr>
          <p:spPr>
            <a:xfrm>
              <a:off x="4716288" y="2204847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시스템 구성을 위한</a:t>
              </a:r>
              <a:b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소요비용에 대한 산정</a:t>
              </a:r>
            </a:p>
          </p:txBody>
        </p:sp>
        <p:sp>
          <p:nvSpPr>
            <p:cNvPr id="56" name="직사각형 55">
              <a:extLst>
                <a:ext uri="{FF2B5EF4-FFF2-40B4-BE49-F238E27FC236}">
                  <a16:creationId xmlns:a16="http://schemas.microsoft.com/office/drawing/2014/main" id="{1029A659-5A90-42FA-8A22-4D84458837F2}"/>
                </a:ext>
              </a:extLst>
            </p:cNvPr>
            <p:cNvSpPr/>
            <p:nvPr/>
          </p:nvSpPr>
          <p:spPr>
            <a:xfrm>
              <a:off x="4716288" y="2780919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캡스톤 디자인 신청서 작성</a:t>
              </a:r>
            </a:p>
          </p:txBody>
        </p:sp>
        <p:sp>
          <p:nvSpPr>
            <p:cNvPr id="57" name="직사각형 56">
              <a:extLst>
                <a:ext uri="{FF2B5EF4-FFF2-40B4-BE49-F238E27FC236}">
                  <a16:creationId xmlns:a16="http://schemas.microsoft.com/office/drawing/2014/main" id="{8469B030-1F5D-45CE-B8EA-BE9C09137689}"/>
                </a:ext>
              </a:extLst>
            </p:cNvPr>
            <p:cNvSpPr/>
            <p:nvPr/>
          </p:nvSpPr>
          <p:spPr>
            <a:xfrm>
              <a:off x="4716288" y="3356991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수강자의 이론적 지식 정립</a:t>
              </a:r>
            </a:p>
          </p:txBody>
        </p:sp>
        <p:sp>
          <p:nvSpPr>
            <p:cNvPr id="58" name="순서도: 판단 57">
              <a:extLst>
                <a:ext uri="{FF2B5EF4-FFF2-40B4-BE49-F238E27FC236}">
                  <a16:creationId xmlns:a16="http://schemas.microsoft.com/office/drawing/2014/main" id="{F72BAE57-F299-475E-803F-D2CB3F889B23}"/>
                </a:ext>
              </a:extLst>
            </p:cNvPr>
            <p:cNvSpPr/>
            <p:nvPr/>
          </p:nvSpPr>
          <p:spPr>
            <a:xfrm>
              <a:off x="4716558" y="3933063"/>
              <a:ext cx="1872000" cy="1008126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 spc="-10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이론적 지식이</a:t>
              </a:r>
              <a:br>
                <a:rPr lang="ko-KR" altLang="en-US" sz="900" b="1" spc="-10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 spc="-10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정립되었는가?</a:t>
              </a:r>
            </a:p>
          </p:txBody>
        </p:sp>
        <p:sp>
          <p:nvSpPr>
            <p:cNvPr id="59" name="직사각형 58">
              <a:extLst>
                <a:ext uri="{FF2B5EF4-FFF2-40B4-BE49-F238E27FC236}">
                  <a16:creationId xmlns:a16="http://schemas.microsoft.com/office/drawing/2014/main" id="{8FF83740-A853-42CC-B11B-E805E7137106}"/>
                </a:ext>
              </a:extLst>
            </p:cNvPr>
            <p:cNvSpPr/>
            <p:nvPr/>
          </p:nvSpPr>
          <p:spPr>
            <a:xfrm>
              <a:off x="4716017" y="6120336"/>
              <a:ext cx="1872000" cy="4050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 spc="-10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시스템 구성요소</a:t>
              </a:r>
              <a:br>
                <a:rPr lang="ko-KR" altLang="en-US" sz="900" b="1" spc="-10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 spc="-10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수령 및 확인</a:t>
              </a:r>
            </a:p>
          </p:txBody>
        </p:sp>
        <p:sp>
          <p:nvSpPr>
            <p:cNvPr id="60" name="순서도: 판단 59">
              <a:extLst>
                <a:ext uri="{FF2B5EF4-FFF2-40B4-BE49-F238E27FC236}">
                  <a16:creationId xmlns:a16="http://schemas.microsoft.com/office/drawing/2014/main" id="{FDCB9F64-00F5-4768-A8C9-B1627FB23451}"/>
                </a:ext>
              </a:extLst>
            </p:cNvPr>
            <p:cNvSpPr/>
            <p:nvPr/>
          </p:nvSpPr>
          <p:spPr>
            <a:xfrm>
              <a:off x="7020307" y="361692"/>
              <a:ext cx="1872000" cy="1008000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 spc="-15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시스템 구축을 위한 물품이</a:t>
              </a:r>
            </a:p>
            <a:p>
              <a:pPr algn="ctr">
                <a:defRPr lang="ko-KR" altLang="en-US"/>
              </a:pPr>
              <a:r>
                <a:rPr lang="ko-KR" altLang="en-US" sz="900" b="1" spc="-15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모두 있는가?</a:t>
              </a:r>
            </a:p>
          </p:txBody>
        </p: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530FF7C3-C76C-424C-B370-A388D7E401E5}"/>
                </a:ext>
              </a:extLst>
            </p:cNvPr>
            <p:cNvGrpSpPr/>
            <p:nvPr/>
          </p:nvGrpSpPr>
          <p:grpSpPr>
            <a:xfrm>
              <a:off x="4716018" y="5115600"/>
              <a:ext cx="1872000" cy="720000"/>
              <a:chOff x="4716018" y="5115600"/>
              <a:chExt cx="1872000" cy="720000"/>
            </a:xfrm>
          </p:grpSpPr>
          <p:sp>
            <p:nvSpPr>
              <p:cNvPr id="120" name="직사각형 119">
                <a:extLst>
                  <a:ext uri="{FF2B5EF4-FFF2-40B4-BE49-F238E27FC236}">
                    <a16:creationId xmlns:a16="http://schemas.microsoft.com/office/drawing/2014/main" id="{D2AA4B38-071E-4AC8-9116-05DC10110EE4}"/>
                  </a:ext>
                </a:extLst>
              </p:cNvPr>
              <p:cNvSpPr/>
              <p:nvPr/>
            </p:nvSpPr>
            <p:spPr>
              <a:xfrm>
                <a:off x="4716018" y="5115600"/>
                <a:ext cx="1872000" cy="720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104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시스템 구성요소 구매</a:t>
                </a:r>
              </a:p>
              <a:p>
                <a:pPr algn="ctr">
                  <a:defRPr lang="ko-KR" altLang="en-US"/>
                </a:pPr>
                <a:endParaRPr lang="ko-KR" altLang="en-US" sz="900" b="1" spc="-10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endParaRPr>
              </a:p>
              <a:p>
                <a:pPr algn="ctr">
                  <a:defRPr lang="ko-KR" altLang="en-US"/>
                </a:pPr>
                <a:endParaRPr lang="ko-KR" altLang="en-US" sz="900" b="1" spc="-10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endParaRPr>
              </a:p>
            </p:txBody>
          </p:sp>
          <p:sp>
            <p:nvSpPr>
              <p:cNvPr id="121" name="직사각형 120">
                <a:extLst>
                  <a:ext uri="{FF2B5EF4-FFF2-40B4-BE49-F238E27FC236}">
                    <a16:creationId xmlns:a16="http://schemas.microsoft.com/office/drawing/2014/main" id="{E702E337-C991-444E-A74E-0111F8F02F14}"/>
                  </a:ext>
                </a:extLst>
              </p:cNvPr>
              <p:cNvSpPr/>
              <p:nvPr/>
            </p:nvSpPr>
            <p:spPr>
              <a:xfrm>
                <a:off x="4939141" y="5424480"/>
                <a:ext cx="1498348" cy="38081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104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시스템 구성일로 부터</a:t>
                </a:r>
                <a:br>
                  <a:rPr lang="ko-KR" altLang="en-US" sz="900" b="1" spc="-104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</a:br>
                <a:r>
                  <a:rPr lang="ko-KR" altLang="en-US" sz="900" b="1" spc="-104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30일 이전 부터 구매</a:t>
                </a:r>
              </a:p>
            </p:txBody>
          </p:sp>
        </p:grpSp>
        <p:sp>
          <p:nvSpPr>
            <p:cNvPr id="62" name="직사각형 61">
              <a:extLst>
                <a:ext uri="{FF2B5EF4-FFF2-40B4-BE49-F238E27FC236}">
                  <a16:creationId xmlns:a16="http://schemas.microsoft.com/office/drawing/2014/main" id="{F38B70BF-28A7-4CA1-B0B3-9D4D0D35B171}"/>
                </a:ext>
              </a:extLst>
            </p:cNvPr>
            <p:cNvSpPr/>
            <p:nvPr/>
          </p:nvSpPr>
          <p:spPr>
            <a:xfrm>
              <a:off x="7020307" y="1556765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추가 물품 구매</a:t>
              </a:r>
            </a:p>
          </p:txBody>
        </p:sp>
        <p:sp>
          <p:nvSpPr>
            <p:cNvPr id="63" name="직사각형 62">
              <a:extLst>
                <a:ext uri="{FF2B5EF4-FFF2-40B4-BE49-F238E27FC236}">
                  <a16:creationId xmlns:a16="http://schemas.microsoft.com/office/drawing/2014/main" id="{37B18FDE-05CB-49B8-BA4C-433A4F3D1BF7}"/>
                </a:ext>
              </a:extLst>
            </p:cNvPr>
            <p:cNvSpPr/>
            <p:nvPr/>
          </p:nvSpPr>
          <p:spPr>
            <a:xfrm>
              <a:off x="7020307" y="2132838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시스템 구축을 위한</a:t>
              </a:r>
              <a:b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실험실습 준비완료</a:t>
              </a:r>
            </a:p>
          </p:txBody>
        </p:sp>
        <p:sp>
          <p:nvSpPr>
            <p:cNvPr id="64" name="직사각형 63">
              <a:extLst>
                <a:ext uri="{FF2B5EF4-FFF2-40B4-BE49-F238E27FC236}">
                  <a16:creationId xmlns:a16="http://schemas.microsoft.com/office/drawing/2014/main" id="{1D7AF772-4D60-4DD7-BEFE-F056E6855177}"/>
                </a:ext>
              </a:extLst>
            </p:cNvPr>
            <p:cNvSpPr/>
            <p:nvPr/>
          </p:nvSpPr>
          <p:spPr>
            <a:xfrm>
              <a:off x="7020307" y="2780919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시스템 구축을 위한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실험실습</a:t>
              </a:r>
            </a:p>
          </p:txBody>
        </p:sp>
        <p:sp>
          <p:nvSpPr>
            <p:cNvPr id="65" name="직사각형 64">
              <a:extLst>
                <a:ext uri="{FF2B5EF4-FFF2-40B4-BE49-F238E27FC236}">
                  <a16:creationId xmlns:a16="http://schemas.microsoft.com/office/drawing/2014/main" id="{E2FE0D5A-7D5D-4620-956C-6BDAE4C66C03}"/>
                </a:ext>
              </a:extLst>
            </p:cNvPr>
            <p:cNvSpPr/>
            <p:nvPr/>
          </p:nvSpPr>
          <p:spPr>
            <a:xfrm>
              <a:off x="7020307" y="3357036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시스템 구축완료</a:t>
              </a:r>
            </a:p>
          </p:txBody>
        </p:sp>
        <p:sp>
          <p:nvSpPr>
            <p:cNvPr id="66" name="순서도: 판단 65">
              <a:extLst>
                <a:ext uri="{FF2B5EF4-FFF2-40B4-BE49-F238E27FC236}">
                  <a16:creationId xmlns:a16="http://schemas.microsoft.com/office/drawing/2014/main" id="{05202F04-BD6D-4041-AF9C-8A162A6BD0B8}"/>
                </a:ext>
              </a:extLst>
            </p:cNvPr>
            <p:cNvSpPr/>
            <p:nvPr/>
          </p:nvSpPr>
          <p:spPr>
            <a:xfrm>
              <a:off x="7020541" y="3933062"/>
              <a:ext cx="1872000" cy="1008000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 spc="-15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시스템이</a:t>
              </a:r>
              <a:br>
                <a:rPr lang="ko-KR" altLang="en-US" sz="900" b="1" spc="-15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 spc="-15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정상적으로</a:t>
              </a:r>
              <a:br>
                <a:rPr lang="ko-KR" altLang="en-US" sz="900" b="1" spc="-15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 spc="-15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작동하는가?</a:t>
              </a:r>
            </a:p>
          </p:txBody>
        </p:sp>
        <p:sp>
          <p:nvSpPr>
            <p:cNvPr id="67" name="직사각형 66">
              <a:extLst>
                <a:ext uri="{FF2B5EF4-FFF2-40B4-BE49-F238E27FC236}">
                  <a16:creationId xmlns:a16="http://schemas.microsoft.com/office/drawing/2014/main" id="{3301C46F-644F-4E06-A8AE-CC2ECC8A6CE3}"/>
                </a:ext>
              </a:extLst>
            </p:cNvPr>
            <p:cNvSpPr/>
            <p:nvPr/>
          </p:nvSpPr>
          <p:spPr>
            <a:xfrm>
              <a:off x="7020541" y="5157216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실험실습결과 보고서 작성</a:t>
              </a:r>
            </a:p>
          </p:txBody>
        </p:sp>
        <p:sp>
          <p:nvSpPr>
            <p:cNvPr id="68" name="직사각형 67">
              <a:extLst>
                <a:ext uri="{FF2B5EF4-FFF2-40B4-BE49-F238E27FC236}">
                  <a16:creationId xmlns:a16="http://schemas.microsoft.com/office/drawing/2014/main" id="{D6E4696E-87DC-40B5-BE36-9B03F1AF19AC}"/>
                </a:ext>
              </a:extLst>
            </p:cNvPr>
            <p:cNvSpPr/>
            <p:nvPr/>
          </p:nvSpPr>
          <p:spPr>
            <a:xfrm>
              <a:off x="7020307" y="5805342"/>
              <a:ext cx="1872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설문을 통한</a:t>
              </a:r>
              <a:b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Wise-C </a:t>
              </a: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수업에 대한 평가</a:t>
              </a:r>
            </a:p>
          </p:txBody>
        </p:sp>
        <p:sp>
          <p:nvSpPr>
            <p:cNvPr id="69" name="순서도: 수행의 시작/종료 68">
              <a:extLst>
                <a:ext uri="{FF2B5EF4-FFF2-40B4-BE49-F238E27FC236}">
                  <a16:creationId xmlns:a16="http://schemas.microsoft.com/office/drawing/2014/main" id="{832F5ED7-7B3A-4C9B-A5F2-6EA774F7EBD5}"/>
                </a:ext>
              </a:extLst>
            </p:cNvPr>
            <p:cNvSpPr/>
            <p:nvPr/>
          </p:nvSpPr>
          <p:spPr>
            <a:xfrm>
              <a:off x="7020000" y="6453378"/>
              <a:ext cx="1872000" cy="360000"/>
            </a:xfrm>
            <a:prstGeom prst="flowChartTerminator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끝</a:t>
              </a:r>
            </a:p>
          </p:txBody>
        </p:sp>
        <p:cxnSp>
          <p:nvCxnSpPr>
            <p:cNvPr id="70" name="직선 화살표 연결선 69">
              <a:extLst>
                <a:ext uri="{FF2B5EF4-FFF2-40B4-BE49-F238E27FC236}">
                  <a16:creationId xmlns:a16="http://schemas.microsoft.com/office/drawing/2014/main" id="{EE1AD768-E2BB-4467-98AF-F03793B711D6}"/>
                </a:ext>
              </a:extLst>
            </p:cNvPr>
            <p:cNvCxnSpPr>
              <a:endCxn id="126" idx="0"/>
            </p:cNvCxnSpPr>
            <p:nvPr/>
          </p:nvCxnSpPr>
          <p:spPr>
            <a:xfrm rot="5400000">
              <a:off x="826928" y="619703"/>
              <a:ext cx="289574" cy="567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화살표 연결선 70">
              <a:extLst>
                <a:ext uri="{FF2B5EF4-FFF2-40B4-BE49-F238E27FC236}">
                  <a16:creationId xmlns:a16="http://schemas.microsoft.com/office/drawing/2014/main" id="{C14481E4-24D3-43E0-B450-657F1793A9BA}"/>
                </a:ext>
              </a:extLst>
            </p:cNvPr>
            <p:cNvCxnSpPr>
              <a:stCxn id="127" idx="2"/>
              <a:endCxn id="33" idx="0"/>
            </p:cNvCxnSpPr>
            <p:nvPr/>
          </p:nvCxnSpPr>
          <p:spPr>
            <a:xfrm rot="16200000" flipH="1">
              <a:off x="809412" y="1790794"/>
              <a:ext cx="324040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직선 화살표 연결선 71">
              <a:extLst>
                <a:ext uri="{FF2B5EF4-FFF2-40B4-BE49-F238E27FC236}">
                  <a16:creationId xmlns:a16="http://schemas.microsoft.com/office/drawing/2014/main" id="{E996C3A9-0545-4CB5-AB49-93AFF25EFAD5}"/>
                </a:ext>
              </a:extLst>
            </p:cNvPr>
            <p:cNvCxnSpPr>
              <a:stCxn id="33" idx="2"/>
              <a:endCxn id="41" idx="0"/>
            </p:cNvCxnSpPr>
            <p:nvPr/>
          </p:nvCxnSpPr>
          <p:spPr>
            <a:xfrm rot="16200000" flipH="1">
              <a:off x="809524" y="2474723"/>
              <a:ext cx="324085" cy="2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화살표 연결선 72">
              <a:extLst>
                <a:ext uri="{FF2B5EF4-FFF2-40B4-BE49-F238E27FC236}">
                  <a16:creationId xmlns:a16="http://schemas.microsoft.com/office/drawing/2014/main" id="{D4385261-8EB4-427E-920C-E273D54BF4AF}"/>
                </a:ext>
              </a:extLst>
            </p:cNvPr>
            <p:cNvCxnSpPr>
              <a:stCxn id="41" idx="2"/>
              <a:endCxn id="40" idx="0"/>
            </p:cNvCxnSpPr>
            <p:nvPr/>
          </p:nvCxnSpPr>
          <p:spPr>
            <a:xfrm rot="5400000">
              <a:off x="845551" y="3770907"/>
              <a:ext cx="252032" cy="2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화살표 연결선 73">
              <a:extLst>
                <a:ext uri="{FF2B5EF4-FFF2-40B4-BE49-F238E27FC236}">
                  <a16:creationId xmlns:a16="http://schemas.microsoft.com/office/drawing/2014/main" id="{8C36D6E1-EA1B-447D-8308-B484AEBD4A9D}"/>
                </a:ext>
              </a:extLst>
            </p:cNvPr>
            <p:cNvCxnSpPr>
              <a:stCxn id="40" idx="2"/>
              <a:endCxn id="34" idx="0"/>
            </p:cNvCxnSpPr>
            <p:nvPr/>
          </p:nvCxnSpPr>
          <p:spPr>
            <a:xfrm rot="16200000" flipH="1">
              <a:off x="791522" y="4436969"/>
              <a:ext cx="360090" cy="2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화살표 연결선 74">
              <a:extLst>
                <a:ext uri="{FF2B5EF4-FFF2-40B4-BE49-F238E27FC236}">
                  <a16:creationId xmlns:a16="http://schemas.microsoft.com/office/drawing/2014/main" id="{9312DDE0-391A-4C58-B3DB-A6DABD7DE84D}"/>
                </a:ext>
              </a:extLst>
            </p:cNvPr>
            <p:cNvCxnSpPr>
              <a:stCxn id="34" idx="2"/>
              <a:endCxn id="44" idx="0"/>
            </p:cNvCxnSpPr>
            <p:nvPr/>
          </p:nvCxnSpPr>
          <p:spPr>
            <a:xfrm rot="5400000">
              <a:off x="809524" y="5139056"/>
              <a:ext cx="324086" cy="2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화살표 연결선 75">
              <a:extLst>
                <a:ext uri="{FF2B5EF4-FFF2-40B4-BE49-F238E27FC236}">
                  <a16:creationId xmlns:a16="http://schemas.microsoft.com/office/drawing/2014/main" id="{2049BA9D-C387-4267-92A1-6A69EE186567}"/>
                </a:ext>
              </a:extLst>
            </p:cNvPr>
            <p:cNvCxnSpPr>
              <a:stCxn id="44" idx="2"/>
              <a:endCxn id="45" idx="0"/>
            </p:cNvCxnSpPr>
            <p:nvPr/>
          </p:nvCxnSpPr>
          <p:spPr>
            <a:xfrm rot="16200000" flipH="1">
              <a:off x="863418" y="6129337"/>
              <a:ext cx="216027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연결선: 꺾임 76">
              <a:extLst>
                <a:ext uri="{FF2B5EF4-FFF2-40B4-BE49-F238E27FC236}">
                  <a16:creationId xmlns:a16="http://schemas.microsoft.com/office/drawing/2014/main" id="{DFF063BB-B2CF-467A-AB29-36C376E70BB9}"/>
                </a:ext>
              </a:extLst>
            </p:cNvPr>
            <p:cNvCxnSpPr>
              <a:stCxn id="45" idx="2"/>
              <a:endCxn id="124" idx="0"/>
            </p:cNvCxnSpPr>
            <p:nvPr/>
          </p:nvCxnSpPr>
          <p:spPr>
            <a:xfrm rot="5400000" flipH="1" flipV="1">
              <a:off x="-936783" y="2312837"/>
              <a:ext cx="6192729" cy="2376297"/>
            </a:xfrm>
            <a:prstGeom prst="bentConnector5">
              <a:avLst>
                <a:gd name="adj1" fmla="val -2225"/>
                <a:gd name="adj2" fmla="val 55119"/>
                <a:gd name="adj3" fmla="val 103758"/>
              </a:avLst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연결선: 꺾임 77">
              <a:extLst>
                <a:ext uri="{FF2B5EF4-FFF2-40B4-BE49-F238E27FC236}">
                  <a16:creationId xmlns:a16="http://schemas.microsoft.com/office/drawing/2014/main" id="{CCAE0620-7E8D-4F45-8CEC-6E35DDC16BF8}"/>
                </a:ext>
              </a:extLst>
            </p:cNvPr>
            <p:cNvCxnSpPr>
              <a:stCxn id="41" idx="3"/>
              <a:endCxn id="34" idx="3"/>
            </p:cNvCxnSpPr>
            <p:nvPr/>
          </p:nvCxnSpPr>
          <p:spPr>
            <a:xfrm>
              <a:off x="1907702" y="3140964"/>
              <a:ext cx="1588" cy="1656185"/>
            </a:xfrm>
            <a:prstGeom prst="bentConnector3">
              <a:avLst>
                <a:gd name="adj1" fmla="val 13138464"/>
              </a:avLst>
            </a:prstGeom>
            <a:ln algn="ctr">
              <a:solidFill>
                <a:schemeClr val="accent1">
                  <a:satMod val="105000"/>
                </a:schemeClr>
              </a:solidFill>
              <a:prstDash val="sysDash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직선 화살표 연결선 78">
              <a:extLst>
                <a:ext uri="{FF2B5EF4-FFF2-40B4-BE49-F238E27FC236}">
                  <a16:creationId xmlns:a16="http://schemas.microsoft.com/office/drawing/2014/main" id="{69AF6012-4119-4644-AB34-4BC86F0C74BC}"/>
                </a:ext>
              </a:extLst>
            </p:cNvPr>
            <p:cNvCxnSpPr>
              <a:stCxn id="124" idx="2"/>
              <a:endCxn id="47" idx="0"/>
            </p:cNvCxnSpPr>
            <p:nvPr/>
          </p:nvCxnSpPr>
          <p:spPr>
            <a:xfrm rot="5400000">
              <a:off x="3200942" y="1487526"/>
              <a:ext cx="293575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직선 화살표 연결선 79">
              <a:extLst>
                <a:ext uri="{FF2B5EF4-FFF2-40B4-BE49-F238E27FC236}">
                  <a16:creationId xmlns:a16="http://schemas.microsoft.com/office/drawing/2014/main" id="{41DA4382-FB34-46CD-BA37-FDC04DD3A31C}"/>
                </a:ext>
              </a:extLst>
            </p:cNvPr>
            <p:cNvCxnSpPr>
              <a:stCxn id="47" idx="2"/>
              <a:endCxn id="50" idx="0"/>
            </p:cNvCxnSpPr>
            <p:nvPr/>
          </p:nvCxnSpPr>
          <p:spPr>
            <a:xfrm rot="5400000">
              <a:off x="3131702" y="2564891"/>
              <a:ext cx="432055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직선 화살표 연결선 80">
              <a:extLst>
                <a:ext uri="{FF2B5EF4-FFF2-40B4-BE49-F238E27FC236}">
                  <a16:creationId xmlns:a16="http://schemas.microsoft.com/office/drawing/2014/main" id="{3A7EA1C6-E580-44E2-919B-4B686FE7D220}"/>
                </a:ext>
              </a:extLst>
            </p:cNvPr>
            <p:cNvCxnSpPr>
              <a:stCxn id="50" idx="2"/>
              <a:endCxn id="122" idx="0"/>
            </p:cNvCxnSpPr>
            <p:nvPr/>
          </p:nvCxnSpPr>
          <p:spPr>
            <a:xfrm rot="16200000" flipH="1">
              <a:off x="3183675" y="3407493"/>
              <a:ext cx="329579" cy="14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직선 화살표 연결선 81">
              <a:extLst>
                <a:ext uri="{FF2B5EF4-FFF2-40B4-BE49-F238E27FC236}">
                  <a16:creationId xmlns:a16="http://schemas.microsoft.com/office/drawing/2014/main" id="{437C8FA1-B8F1-4F67-A96F-3A779EB28697}"/>
                </a:ext>
              </a:extLst>
            </p:cNvPr>
            <p:cNvCxnSpPr>
              <a:stCxn id="122" idx="2"/>
              <a:endCxn id="48" idx="0"/>
            </p:cNvCxnSpPr>
            <p:nvPr/>
          </p:nvCxnSpPr>
          <p:spPr>
            <a:xfrm rot="5400000">
              <a:off x="3204447" y="4508399"/>
              <a:ext cx="288036" cy="14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직선 화살표 연결선 82">
              <a:extLst>
                <a:ext uri="{FF2B5EF4-FFF2-40B4-BE49-F238E27FC236}">
                  <a16:creationId xmlns:a16="http://schemas.microsoft.com/office/drawing/2014/main" id="{0C96B3C0-1A41-438F-92B1-6B1EDAD8C6B9}"/>
                </a:ext>
              </a:extLst>
            </p:cNvPr>
            <p:cNvCxnSpPr>
              <a:stCxn id="48" idx="2"/>
              <a:endCxn id="52" idx="0"/>
            </p:cNvCxnSpPr>
            <p:nvPr/>
          </p:nvCxnSpPr>
          <p:spPr>
            <a:xfrm rot="16200000" flipH="1">
              <a:off x="3132438" y="5876571"/>
              <a:ext cx="432054" cy="14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연결선: 꺾임 83">
              <a:extLst>
                <a:ext uri="{FF2B5EF4-FFF2-40B4-BE49-F238E27FC236}">
                  <a16:creationId xmlns:a16="http://schemas.microsoft.com/office/drawing/2014/main" id="{329AB7B6-625B-4FFE-8D3D-C7DD60CE4EF1}"/>
                </a:ext>
              </a:extLst>
            </p:cNvPr>
            <p:cNvCxnSpPr>
              <a:stCxn id="48" idx="3"/>
              <a:endCxn id="50" idx="3"/>
            </p:cNvCxnSpPr>
            <p:nvPr/>
          </p:nvCxnSpPr>
          <p:spPr>
            <a:xfrm flipV="1">
              <a:off x="4283730" y="3012179"/>
              <a:ext cx="1588" cy="2145037"/>
            </a:xfrm>
            <a:prstGeom prst="bentConnector3">
              <a:avLst>
                <a:gd name="adj1" fmla="val 11571780"/>
              </a:avLst>
            </a:prstGeom>
            <a:ln algn="ctr">
              <a:solidFill>
                <a:schemeClr val="accent1">
                  <a:satMod val="105000"/>
                </a:schemeClr>
              </a:solidFill>
              <a:prstDash val="sysDash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연결선: 꺾임 84">
              <a:extLst>
                <a:ext uri="{FF2B5EF4-FFF2-40B4-BE49-F238E27FC236}">
                  <a16:creationId xmlns:a16="http://schemas.microsoft.com/office/drawing/2014/main" id="{60FABB17-7535-4E44-B7C0-28799DD69A8A}"/>
                </a:ext>
              </a:extLst>
            </p:cNvPr>
            <p:cNvCxnSpPr>
              <a:stCxn id="52" idx="2"/>
              <a:endCxn id="53" idx="0"/>
            </p:cNvCxnSpPr>
            <p:nvPr/>
          </p:nvCxnSpPr>
          <p:spPr>
            <a:xfrm rot="5400000" flipH="1" flipV="1">
              <a:off x="1389124" y="2292689"/>
              <a:ext cx="6223240" cy="2303087"/>
            </a:xfrm>
            <a:prstGeom prst="bentConnector5">
              <a:avLst>
                <a:gd name="adj1" fmla="val -2225"/>
                <a:gd name="adj2" fmla="val 56655"/>
                <a:gd name="adj3" fmla="val 102222"/>
              </a:avLst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348E3F10-4363-42AD-8DE6-CFF03794062E}"/>
                </a:ext>
              </a:extLst>
            </p:cNvPr>
            <p:cNvGrpSpPr/>
            <p:nvPr/>
          </p:nvGrpSpPr>
          <p:grpSpPr>
            <a:xfrm>
              <a:off x="4285201" y="115199"/>
              <a:ext cx="2303087" cy="6209394"/>
              <a:chOff x="4285201" y="115199"/>
              <a:chExt cx="2303087" cy="6209394"/>
            </a:xfrm>
          </p:grpSpPr>
          <p:cxnSp>
            <p:nvCxnSpPr>
              <p:cNvPr id="118" name="연결선: 꺾임 117">
                <a:extLst>
                  <a:ext uri="{FF2B5EF4-FFF2-40B4-BE49-F238E27FC236}">
                    <a16:creationId xmlns:a16="http://schemas.microsoft.com/office/drawing/2014/main" id="{7213225D-982C-4D70-BE7E-FEC97F5C2665}"/>
                  </a:ext>
                </a:extLst>
              </p:cNvPr>
              <p:cNvCxnSpPr>
                <a:endCxn id="52" idx="3"/>
              </p:cNvCxnSpPr>
              <p:nvPr/>
            </p:nvCxnSpPr>
            <p:spPr>
              <a:xfrm rot="5400000">
                <a:off x="1323905" y="3076496"/>
                <a:ext cx="6209393" cy="286801"/>
              </a:xfrm>
              <a:prstGeom prst="bentConnector2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prstDash val="sysDash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연결선: 꺾임 118">
                <a:extLst>
                  <a:ext uri="{FF2B5EF4-FFF2-40B4-BE49-F238E27FC236}">
                    <a16:creationId xmlns:a16="http://schemas.microsoft.com/office/drawing/2014/main" id="{FAB4F66F-6190-4E70-BE43-8E19605BB074}"/>
                  </a:ext>
                </a:extLst>
              </p:cNvPr>
              <p:cNvCxnSpPr>
                <a:stCxn id="53" idx="3"/>
              </p:cNvCxnSpPr>
              <p:nvPr/>
            </p:nvCxnSpPr>
            <p:spPr>
              <a:xfrm flipH="1" flipV="1">
                <a:off x="4572000" y="115199"/>
                <a:ext cx="2016288" cy="721475"/>
              </a:xfrm>
              <a:prstGeom prst="bentConnector3">
                <a:avLst>
                  <a:gd name="adj1" fmla="val -6833"/>
                </a:avLst>
              </a:prstGeom>
              <a:ln algn="ctr">
                <a:solidFill>
                  <a:schemeClr val="accent1">
                    <a:satMod val="10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직선 화살표 연결선 86">
              <a:extLst>
                <a:ext uri="{FF2B5EF4-FFF2-40B4-BE49-F238E27FC236}">
                  <a16:creationId xmlns:a16="http://schemas.microsoft.com/office/drawing/2014/main" id="{3AF7E5AF-45DC-42E6-A199-E5AB15324ED6}"/>
                </a:ext>
              </a:extLst>
            </p:cNvPr>
            <p:cNvCxnSpPr>
              <a:stCxn id="53" idx="2"/>
              <a:endCxn id="54" idx="0"/>
            </p:cNvCxnSpPr>
            <p:nvPr/>
          </p:nvCxnSpPr>
          <p:spPr>
            <a:xfrm rot="5400000">
              <a:off x="5544139" y="1448617"/>
              <a:ext cx="216026" cy="2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화살표 연결선 87">
              <a:extLst>
                <a:ext uri="{FF2B5EF4-FFF2-40B4-BE49-F238E27FC236}">
                  <a16:creationId xmlns:a16="http://schemas.microsoft.com/office/drawing/2014/main" id="{63CA8235-E2F9-424E-BE1C-B6F3D226ED2D}"/>
                </a:ext>
              </a:extLst>
            </p:cNvPr>
            <p:cNvCxnSpPr>
              <a:stCxn id="54" idx="2"/>
              <a:endCxn id="55" idx="0"/>
            </p:cNvCxnSpPr>
            <p:nvPr/>
          </p:nvCxnSpPr>
          <p:spPr>
            <a:xfrm rot="16200000" flipH="1">
              <a:off x="5508112" y="2060671"/>
              <a:ext cx="288081" cy="2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화살표 연결선 88">
              <a:extLst>
                <a:ext uri="{FF2B5EF4-FFF2-40B4-BE49-F238E27FC236}">
                  <a16:creationId xmlns:a16="http://schemas.microsoft.com/office/drawing/2014/main" id="{AB9332E1-AB33-45ED-9C6D-C924F96F54DC}"/>
                </a:ext>
              </a:extLst>
            </p:cNvPr>
            <p:cNvCxnSpPr>
              <a:stCxn id="55" idx="2"/>
              <a:endCxn id="56" idx="0"/>
            </p:cNvCxnSpPr>
            <p:nvPr/>
          </p:nvCxnSpPr>
          <p:spPr>
            <a:xfrm rot="16200000" flipH="1">
              <a:off x="5544252" y="2672883"/>
              <a:ext cx="216072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화살표 연결선 89">
              <a:extLst>
                <a:ext uri="{FF2B5EF4-FFF2-40B4-BE49-F238E27FC236}">
                  <a16:creationId xmlns:a16="http://schemas.microsoft.com/office/drawing/2014/main" id="{6A2072B1-12ED-4032-AA7F-4D443CDA02B9}"/>
                </a:ext>
              </a:extLst>
            </p:cNvPr>
            <p:cNvCxnSpPr>
              <a:stCxn id="56" idx="2"/>
              <a:endCxn id="57" idx="0"/>
            </p:cNvCxnSpPr>
            <p:nvPr/>
          </p:nvCxnSpPr>
          <p:spPr>
            <a:xfrm rot="16200000" flipH="1">
              <a:off x="5544252" y="3248955"/>
              <a:ext cx="216072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직선 화살표 연결선 90">
              <a:extLst>
                <a:ext uri="{FF2B5EF4-FFF2-40B4-BE49-F238E27FC236}">
                  <a16:creationId xmlns:a16="http://schemas.microsoft.com/office/drawing/2014/main" id="{3194D037-FABD-4243-93F6-0C808F3BD1F9}"/>
                </a:ext>
              </a:extLst>
            </p:cNvPr>
            <p:cNvCxnSpPr>
              <a:stCxn id="57" idx="2"/>
              <a:endCxn id="58" idx="0"/>
            </p:cNvCxnSpPr>
            <p:nvPr/>
          </p:nvCxnSpPr>
          <p:spPr>
            <a:xfrm rot="16200000" flipH="1">
              <a:off x="5544387" y="3824891"/>
              <a:ext cx="216072" cy="2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직선 화살표 연결선 91">
              <a:extLst>
                <a:ext uri="{FF2B5EF4-FFF2-40B4-BE49-F238E27FC236}">
                  <a16:creationId xmlns:a16="http://schemas.microsoft.com/office/drawing/2014/main" id="{7A58EA40-75DF-46DD-A8AE-BF63FA19F9EF}"/>
                </a:ext>
              </a:extLst>
            </p:cNvPr>
            <p:cNvCxnSpPr/>
            <p:nvPr/>
          </p:nvCxnSpPr>
          <p:spPr>
            <a:xfrm rot="5400000">
              <a:off x="5565600" y="5029200"/>
              <a:ext cx="172800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직선 화살표 연결선 92">
              <a:extLst>
                <a:ext uri="{FF2B5EF4-FFF2-40B4-BE49-F238E27FC236}">
                  <a16:creationId xmlns:a16="http://schemas.microsoft.com/office/drawing/2014/main" id="{35A0AB04-940C-494F-99B8-15492C8AECB4}"/>
                </a:ext>
              </a:extLst>
            </p:cNvPr>
            <p:cNvCxnSpPr>
              <a:stCxn id="120" idx="2"/>
              <a:endCxn id="59" idx="0"/>
            </p:cNvCxnSpPr>
            <p:nvPr/>
          </p:nvCxnSpPr>
          <p:spPr>
            <a:xfrm rot="5400000">
              <a:off x="5509649" y="5977967"/>
              <a:ext cx="284736" cy="1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연결선: 꺾임 93">
              <a:extLst>
                <a:ext uri="{FF2B5EF4-FFF2-40B4-BE49-F238E27FC236}">
                  <a16:creationId xmlns:a16="http://schemas.microsoft.com/office/drawing/2014/main" id="{197A9587-3F2F-4C4E-92F7-D5095B4AA4F5}"/>
                </a:ext>
              </a:extLst>
            </p:cNvPr>
            <p:cNvCxnSpPr>
              <a:stCxn id="59" idx="2"/>
              <a:endCxn id="60" idx="0"/>
            </p:cNvCxnSpPr>
            <p:nvPr/>
          </p:nvCxnSpPr>
          <p:spPr>
            <a:xfrm rot="5400000" flipH="1" flipV="1">
              <a:off x="3722309" y="2291388"/>
              <a:ext cx="6163693" cy="2304303"/>
            </a:xfrm>
            <a:prstGeom prst="bentConnector5">
              <a:avLst>
                <a:gd name="adj1" fmla="val -2225"/>
                <a:gd name="adj2" fmla="val 55119"/>
                <a:gd name="adj3" fmla="val 102222"/>
              </a:avLst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그룹 94">
              <a:extLst>
                <a:ext uri="{FF2B5EF4-FFF2-40B4-BE49-F238E27FC236}">
                  <a16:creationId xmlns:a16="http://schemas.microsoft.com/office/drawing/2014/main" id="{19113A26-2D9A-4B73-82C9-438E24B9098B}"/>
                </a:ext>
              </a:extLst>
            </p:cNvPr>
            <p:cNvGrpSpPr/>
            <p:nvPr/>
          </p:nvGrpSpPr>
          <p:grpSpPr>
            <a:xfrm>
              <a:off x="6588017" y="115199"/>
              <a:ext cx="2304291" cy="6207661"/>
              <a:chOff x="6588017" y="115199"/>
              <a:chExt cx="2304291" cy="6207661"/>
            </a:xfrm>
          </p:grpSpPr>
          <p:cxnSp>
            <p:nvCxnSpPr>
              <p:cNvPr id="116" name="연결선: 꺾임 115">
                <a:extLst>
                  <a:ext uri="{FF2B5EF4-FFF2-40B4-BE49-F238E27FC236}">
                    <a16:creationId xmlns:a16="http://schemas.microsoft.com/office/drawing/2014/main" id="{2129223D-7CF4-4A33-BEFA-623BA216A7F5}"/>
                  </a:ext>
                </a:extLst>
              </p:cNvPr>
              <p:cNvCxnSpPr>
                <a:endCxn id="59" idx="3"/>
              </p:cNvCxnSpPr>
              <p:nvPr/>
            </p:nvCxnSpPr>
            <p:spPr>
              <a:xfrm rot="5400000">
                <a:off x="3592258" y="3110958"/>
                <a:ext cx="6207661" cy="216144"/>
              </a:xfrm>
              <a:prstGeom prst="bentConnector2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prstDash val="sysDash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연결선: 꺾임 116">
                <a:extLst>
                  <a:ext uri="{FF2B5EF4-FFF2-40B4-BE49-F238E27FC236}">
                    <a16:creationId xmlns:a16="http://schemas.microsoft.com/office/drawing/2014/main" id="{241E5663-6662-4DB0-AD1D-57871049305D}"/>
                  </a:ext>
                </a:extLst>
              </p:cNvPr>
              <p:cNvCxnSpPr>
                <a:stCxn id="60" idx="3"/>
              </p:cNvCxnSpPr>
              <p:nvPr/>
            </p:nvCxnSpPr>
            <p:spPr>
              <a:xfrm flipH="1" flipV="1">
                <a:off x="6804155" y="115200"/>
                <a:ext cx="2088153" cy="750492"/>
              </a:xfrm>
              <a:prstGeom prst="bentConnector3">
                <a:avLst>
                  <a:gd name="adj1" fmla="val -6577"/>
                </a:avLst>
              </a:prstGeom>
              <a:ln algn="ctr">
                <a:solidFill>
                  <a:schemeClr val="accent1">
                    <a:satMod val="10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6" name="직선 화살표 연결선 95">
              <a:extLst>
                <a:ext uri="{FF2B5EF4-FFF2-40B4-BE49-F238E27FC236}">
                  <a16:creationId xmlns:a16="http://schemas.microsoft.com/office/drawing/2014/main" id="{47052C3E-E72C-4A5B-8FF0-FED26EF3D7C7}"/>
                </a:ext>
              </a:extLst>
            </p:cNvPr>
            <p:cNvCxnSpPr>
              <a:stCxn id="60" idx="2"/>
              <a:endCxn id="62" idx="0"/>
            </p:cNvCxnSpPr>
            <p:nvPr/>
          </p:nvCxnSpPr>
          <p:spPr>
            <a:xfrm rot="16200000" flipH="1">
              <a:off x="7862770" y="1463229"/>
              <a:ext cx="187073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직선 화살표 연결선 96">
              <a:extLst>
                <a:ext uri="{FF2B5EF4-FFF2-40B4-BE49-F238E27FC236}">
                  <a16:creationId xmlns:a16="http://schemas.microsoft.com/office/drawing/2014/main" id="{39E4F3A8-5DE1-46F9-92A8-BF01C69662B0}"/>
                </a:ext>
              </a:extLst>
            </p:cNvPr>
            <p:cNvCxnSpPr>
              <a:stCxn id="62" idx="2"/>
              <a:endCxn id="63" idx="0"/>
            </p:cNvCxnSpPr>
            <p:nvPr/>
          </p:nvCxnSpPr>
          <p:spPr>
            <a:xfrm rot="16200000" flipH="1">
              <a:off x="7848271" y="2024801"/>
              <a:ext cx="216072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직선 화살표 연결선 97">
              <a:extLst>
                <a:ext uri="{FF2B5EF4-FFF2-40B4-BE49-F238E27FC236}">
                  <a16:creationId xmlns:a16="http://schemas.microsoft.com/office/drawing/2014/main" id="{6034B80F-4AF9-42C6-ABCD-3A12C378DA5D}"/>
                </a:ext>
              </a:extLst>
            </p:cNvPr>
            <p:cNvCxnSpPr>
              <a:stCxn id="63" idx="2"/>
              <a:endCxn id="64" idx="0"/>
            </p:cNvCxnSpPr>
            <p:nvPr/>
          </p:nvCxnSpPr>
          <p:spPr>
            <a:xfrm rot="16200000" flipH="1">
              <a:off x="7812266" y="2636878"/>
              <a:ext cx="288081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직선 화살표 연결선 98">
              <a:extLst>
                <a:ext uri="{FF2B5EF4-FFF2-40B4-BE49-F238E27FC236}">
                  <a16:creationId xmlns:a16="http://schemas.microsoft.com/office/drawing/2014/main" id="{4BFC929F-3361-424D-85AA-DC6D7D575063}"/>
                </a:ext>
              </a:extLst>
            </p:cNvPr>
            <p:cNvCxnSpPr>
              <a:stCxn id="64" idx="2"/>
              <a:endCxn id="65" idx="0"/>
            </p:cNvCxnSpPr>
            <p:nvPr/>
          </p:nvCxnSpPr>
          <p:spPr>
            <a:xfrm rot="16200000" flipH="1">
              <a:off x="7848248" y="3248977"/>
              <a:ext cx="216117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직선 화살표 연결선 99">
              <a:extLst>
                <a:ext uri="{FF2B5EF4-FFF2-40B4-BE49-F238E27FC236}">
                  <a16:creationId xmlns:a16="http://schemas.microsoft.com/office/drawing/2014/main" id="{98DEC26B-566B-4699-B4D1-A4FEBFC4DA77}"/>
                </a:ext>
              </a:extLst>
            </p:cNvPr>
            <p:cNvCxnSpPr>
              <a:stCxn id="65" idx="2"/>
              <a:endCxn id="66" idx="0"/>
            </p:cNvCxnSpPr>
            <p:nvPr/>
          </p:nvCxnSpPr>
          <p:spPr>
            <a:xfrm rot="16200000" flipH="1">
              <a:off x="7848411" y="3824932"/>
              <a:ext cx="216026" cy="234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직선 화살표 연결선 100">
              <a:extLst>
                <a:ext uri="{FF2B5EF4-FFF2-40B4-BE49-F238E27FC236}">
                  <a16:creationId xmlns:a16="http://schemas.microsoft.com/office/drawing/2014/main" id="{9983ACE4-F46F-4C6C-B438-0EAC1FBE9CAC}"/>
                </a:ext>
              </a:extLst>
            </p:cNvPr>
            <p:cNvCxnSpPr>
              <a:stCxn id="66" idx="2"/>
              <a:endCxn id="67" idx="0"/>
            </p:cNvCxnSpPr>
            <p:nvPr/>
          </p:nvCxnSpPr>
          <p:spPr>
            <a:xfrm rot="16200000" flipH="1">
              <a:off x="7848464" y="5049139"/>
              <a:ext cx="216153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직선 화살표 연결선 101">
              <a:extLst>
                <a:ext uri="{FF2B5EF4-FFF2-40B4-BE49-F238E27FC236}">
                  <a16:creationId xmlns:a16="http://schemas.microsoft.com/office/drawing/2014/main" id="{77BC671B-6F79-4F77-ABF4-69C8837F4E57}"/>
                </a:ext>
              </a:extLst>
            </p:cNvPr>
            <p:cNvCxnSpPr>
              <a:stCxn id="67" idx="2"/>
              <a:endCxn id="68" idx="0"/>
            </p:cNvCxnSpPr>
            <p:nvPr/>
          </p:nvCxnSpPr>
          <p:spPr>
            <a:xfrm rot="5400000">
              <a:off x="7812361" y="5661162"/>
              <a:ext cx="288126" cy="234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직선 화살표 연결선 102">
              <a:extLst>
                <a:ext uri="{FF2B5EF4-FFF2-40B4-BE49-F238E27FC236}">
                  <a16:creationId xmlns:a16="http://schemas.microsoft.com/office/drawing/2014/main" id="{407EBC59-1461-4AB8-88C3-A3F24BC2A6D4}"/>
                </a:ext>
              </a:extLst>
            </p:cNvPr>
            <p:cNvCxnSpPr>
              <a:stCxn id="68" idx="2"/>
              <a:endCxn id="69" idx="0"/>
            </p:cNvCxnSpPr>
            <p:nvPr/>
          </p:nvCxnSpPr>
          <p:spPr>
            <a:xfrm rot="5400000">
              <a:off x="7812135" y="6309206"/>
              <a:ext cx="288036" cy="307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연결선: 꺾임 103">
              <a:extLst>
                <a:ext uri="{FF2B5EF4-FFF2-40B4-BE49-F238E27FC236}">
                  <a16:creationId xmlns:a16="http://schemas.microsoft.com/office/drawing/2014/main" id="{799CE1E9-C242-4A2D-B568-68A7FE2A068F}"/>
                </a:ext>
              </a:extLst>
            </p:cNvPr>
            <p:cNvCxnSpPr>
              <a:stCxn id="66" idx="3"/>
              <a:endCxn id="64" idx="3"/>
            </p:cNvCxnSpPr>
            <p:nvPr/>
          </p:nvCxnSpPr>
          <p:spPr>
            <a:xfrm flipV="1">
              <a:off x="8892542" y="2960919"/>
              <a:ext cx="1588" cy="1476144"/>
            </a:xfrm>
            <a:prstGeom prst="bentConnector3">
              <a:avLst>
                <a:gd name="adj1" fmla="val 12616236"/>
              </a:avLst>
            </a:prstGeom>
            <a:ln algn="ctr">
              <a:solidFill>
                <a:schemeClr val="accent1">
                  <a:satMod val="105000"/>
                </a:schemeClr>
              </a:solidFill>
              <a:prstDash val="sysDash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직사각형 104">
              <a:extLst>
                <a:ext uri="{FF2B5EF4-FFF2-40B4-BE49-F238E27FC236}">
                  <a16:creationId xmlns:a16="http://schemas.microsoft.com/office/drawing/2014/main" id="{C5B7ECE1-4EB4-454B-B320-ED2A054C684E}"/>
                </a:ext>
              </a:extLst>
            </p:cNvPr>
            <p:cNvSpPr/>
            <p:nvPr/>
          </p:nvSpPr>
          <p:spPr>
            <a:xfrm>
              <a:off x="3995928" y="4797171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E445D60A-C9DC-47F9-A23C-85183F7A7A05}"/>
                </a:ext>
              </a:extLst>
            </p:cNvPr>
            <p:cNvSpPr/>
            <p:nvPr/>
          </p:nvSpPr>
          <p:spPr>
            <a:xfrm>
              <a:off x="2843902" y="5664093"/>
              <a:ext cx="503828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0A91645B-3BAC-4F1C-B39B-04A979C33E47}"/>
                </a:ext>
              </a:extLst>
            </p:cNvPr>
            <p:cNvSpPr/>
            <p:nvPr/>
          </p:nvSpPr>
          <p:spPr>
            <a:xfrm>
              <a:off x="5147702" y="1268729"/>
              <a:ext cx="50429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  <p:sp>
          <p:nvSpPr>
            <p:cNvPr id="108" name="직사각형 107">
              <a:extLst>
                <a:ext uri="{FF2B5EF4-FFF2-40B4-BE49-F238E27FC236}">
                  <a16:creationId xmlns:a16="http://schemas.microsoft.com/office/drawing/2014/main" id="{3CBB22FE-5CF8-4A70-ADA3-5C0833CEC99B}"/>
                </a:ext>
              </a:extLst>
            </p:cNvPr>
            <p:cNvSpPr/>
            <p:nvPr/>
          </p:nvSpPr>
          <p:spPr>
            <a:xfrm>
              <a:off x="6300451" y="554178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cxnSp>
          <p:nvCxnSpPr>
            <p:cNvPr id="109" name="연결선: 꺾임 108">
              <a:extLst>
                <a:ext uri="{FF2B5EF4-FFF2-40B4-BE49-F238E27FC236}">
                  <a16:creationId xmlns:a16="http://schemas.microsoft.com/office/drawing/2014/main" id="{A83E716F-24F6-4970-9A9F-B509DCC68257}"/>
                </a:ext>
              </a:extLst>
            </p:cNvPr>
            <p:cNvCxnSpPr>
              <a:stCxn id="58" idx="3"/>
              <a:endCxn id="57" idx="3"/>
            </p:cNvCxnSpPr>
            <p:nvPr/>
          </p:nvCxnSpPr>
          <p:spPr>
            <a:xfrm flipV="1">
              <a:off x="6588558" y="3536991"/>
              <a:ext cx="1588" cy="900135"/>
            </a:xfrm>
            <a:prstGeom prst="bentConnector3">
              <a:avLst>
                <a:gd name="adj1" fmla="val 8438413"/>
              </a:avLst>
            </a:prstGeom>
            <a:ln algn="ctr">
              <a:solidFill>
                <a:schemeClr val="accent1">
                  <a:satMod val="105000"/>
                </a:schemeClr>
              </a:solidFill>
              <a:prstDash val="sysDash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66C08A79-5D3D-468C-8A9C-2DDBA6F9D6D6}"/>
                </a:ext>
              </a:extLst>
            </p:cNvPr>
            <p:cNvSpPr/>
            <p:nvPr/>
          </p:nvSpPr>
          <p:spPr>
            <a:xfrm>
              <a:off x="6300451" y="4082620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sp>
          <p:nvSpPr>
            <p:cNvPr id="111" name="직사각형 110">
              <a:extLst>
                <a:ext uri="{FF2B5EF4-FFF2-40B4-BE49-F238E27FC236}">
                  <a16:creationId xmlns:a16="http://schemas.microsoft.com/office/drawing/2014/main" id="{129AB2C1-3D8B-40BB-9D3A-58CE0FBE1F2D}"/>
                </a:ext>
              </a:extLst>
            </p:cNvPr>
            <p:cNvSpPr/>
            <p:nvPr/>
          </p:nvSpPr>
          <p:spPr>
            <a:xfrm>
              <a:off x="5076063" y="4802710"/>
              <a:ext cx="503828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  <p:sp>
          <p:nvSpPr>
            <p:cNvPr id="112" name="직사각형 111">
              <a:extLst>
                <a:ext uri="{FF2B5EF4-FFF2-40B4-BE49-F238E27FC236}">
                  <a16:creationId xmlns:a16="http://schemas.microsoft.com/office/drawing/2014/main" id="{DEB79A53-D1BA-4778-B299-DC48310BC4A3}"/>
                </a:ext>
              </a:extLst>
            </p:cNvPr>
            <p:cNvSpPr/>
            <p:nvPr/>
          </p:nvSpPr>
          <p:spPr>
            <a:xfrm>
              <a:off x="7488248" y="1268729"/>
              <a:ext cx="503828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  <p:sp>
          <p:nvSpPr>
            <p:cNvPr id="113" name="직사각형 112">
              <a:extLst>
                <a:ext uri="{FF2B5EF4-FFF2-40B4-BE49-F238E27FC236}">
                  <a16:creationId xmlns:a16="http://schemas.microsoft.com/office/drawing/2014/main" id="{D7E90997-E169-4DAE-86A1-1D6E48E077CE}"/>
                </a:ext>
              </a:extLst>
            </p:cNvPr>
            <p:cNvSpPr/>
            <p:nvPr/>
          </p:nvSpPr>
          <p:spPr>
            <a:xfrm>
              <a:off x="8604740" y="554178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sp>
          <p:nvSpPr>
            <p:cNvPr id="114" name="직사각형 113">
              <a:extLst>
                <a:ext uri="{FF2B5EF4-FFF2-40B4-BE49-F238E27FC236}">
                  <a16:creationId xmlns:a16="http://schemas.microsoft.com/office/drawing/2014/main" id="{233B2EF0-431B-4191-9A2F-AA72E9C5BF3F}"/>
                </a:ext>
              </a:extLst>
            </p:cNvPr>
            <p:cNvSpPr/>
            <p:nvPr/>
          </p:nvSpPr>
          <p:spPr>
            <a:xfrm>
              <a:off x="8604740" y="4115810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sp>
          <p:nvSpPr>
            <p:cNvPr id="115" name="직사각형 114">
              <a:extLst>
                <a:ext uri="{FF2B5EF4-FFF2-40B4-BE49-F238E27FC236}">
                  <a16:creationId xmlns:a16="http://schemas.microsoft.com/office/drawing/2014/main" id="{87CE205C-9C72-4D92-B1E0-1D76191D8F3A}"/>
                </a:ext>
              </a:extLst>
            </p:cNvPr>
            <p:cNvSpPr/>
            <p:nvPr/>
          </p:nvSpPr>
          <p:spPr>
            <a:xfrm>
              <a:off x="7452172" y="4856694"/>
              <a:ext cx="503828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</p:grpSp>
      <p:sp>
        <p:nvSpPr>
          <p:cNvPr id="128" name="모서리가 둥근 직사각형 47">
            <a:extLst>
              <a:ext uri="{FF2B5EF4-FFF2-40B4-BE49-F238E27FC236}">
                <a16:creationId xmlns:a16="http://schemas.microsoft.com/office/drawing/2014/main" id="{050DB479-C013-4DA2-AB40-C7DD2AD751BB}"/>
              </a:ext>
            </a:extLst>
          </p:cNvPr>
          <p:cNvSpPr/>
          <p:nvPr/>
        </p:nvSpPr>
        <p:spPr>
          <a:xfrm>
            <a:off x="376140" y="6411982"/>
            <a:ext cx="8856984" cy="391406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tx1"/>
                </a:solidFill>
              </a:rPr>
              <a:t>그림 </a:t>
            </a:r>
            <a:r>
              <a:rPr lang="en-US" altLang="ko-KR" sz="1300" b="1" dirty="0">
                <a:solidFill>
                  <a:schemeClr val="tx1"/>
                </a:solidFill>
              </a:rPr>
              <a:t>10. </a:t>
            </a:r>
            <a:r>
              <a:rPr lang="ko-KR" altLang="en-US" sz="1300" b="1" spc="-150" dirty="0">
                <a:solidFill>
                  <a:schemeClr val="tx1"/>
                </a:solidFill>
              </a:rPr>
              <a:t> </a:t>
            </a:r>
            <a:r>
              <a:rPr lang="ko-KR" altLang="en-US" sz="1300" b="1" spc="-150" dirty="0" err="1">
                <a:solidFill>
                  <a:schemeClr val="tx1"/>
                </a:solidFill>
              </a:rPr>
              <a:t>비대면</a:t>
            </a:r>
            <a:r>
              <a:rPr lang="ko-KR" altLang="en-US" sz="1300" b="1" spc="-150" dirty="0">
                <a:solidFill>
                  <a:schemeClr val="tx1"/>
                </a:solidFill>
              </a:rPr>
              <a:t> 실시간 수업으로 진행 할 목적으로 재 설계될 강의계획서에 적용될  </a:t>
            </a:r>
            <a:r>
              <a:rPr lang="en-US" altLang="ko-KR" sz="1300" b="1" spc="-150" dirty="0">
                <a:solidFill>
                  <a:schemeClr val="tx1"/>
                </a:solidFill>
              </a:rPr>
              <a:t>15</a:t>
            </a:r>
            <a:r>
              <a:rPr lang="ko-KR" altLang="en-US" sz="1300" b="1" spc="-150" dirty="0">
                <a:solidFill>
                  <a:schemeClr val="tx1"/>
                </a:solidFill>
              </a:rPr>
              <a:t>주차 수업진행 프로세스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20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>
            <a:extLst>
              <a:ext uri="{FF2B5EF4-FFF2-40B4-BE49-F238E27FC236}">
                <a16:creationId xmlns:a16="http://schemas.microsoft.com/office/drawing/2014/main" id="{D028A7DB-0CEE-4D1F-8C77-1A119FAF5665}"/>
              </a:ext>
            </a:extLst>
          </p:cNvPr>
          <p:cNvSpPr txBox="1">
            <a:spLocks/>
          </p:cNvSpPr>
          <p:nvPr/>
        </p:nvSpPr>
        <p:spPr>
          <a:xfrm>
            <a:off x="182283" y="2146105"/>
            <a:ext cx="8623626" cy="2218999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base" latinLnBrk="0">
              <a:lnSpc>
                <a:spcPct val="150000"/>
              </a:lnSpc>
            </a:pPr>
            <a:r>
              <a:rPr lang="en-US" altLang="ko-KR" sz="4500" b="1" spc="-150" dirty="0">
                <a:latin typeface="+mj-ea"/>
              </a:rPr>
              <a:t>5. </a:t>
            </a:r>
            <a:r>
              <a:rPr lang="ko-KR" altLang="en-US" sz="4800" b="1" spc="-150" dirty="0" err="1">
                <a:solidFill>
                  <a:schemeClr val="tx1"/>
                </a:solidFill>
              </a:rPr>
              <a:t>비대면</a:t>
            </a:r>
            <a:r>
              <a:rPr lang="ko-KR" altLang="en-US" sz="4800" b="1" spc="-150" dirty="0">
                <a:solidFill>
                  <a:schemeClr val="tx1"/>
                </a:solidFill>
              </a:rPr>
              <a:t> 실시간 수업진행</a:t>
            </a:r>
            <a:endParaRPr lang="en-US" altLang="ko-KR" sz="4500" spc="-15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6938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>
            <a:extLst>
              <a:ext uri="{FF2B5EF4-FFF2-40B4-BE49-F238E27FC236}">
                <a16:creationId xmlns:a16="http://schemas.microsoft.com/office/drawing/2014/main" id="{B2EDCF59-93E4-41B5-93AE-69CA81F395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718" y="420984"/>
            <a:ext cx="9107488" cy="5744321"/>
          </a:xfrm>
          <a:prstGeom prst="rect">
            <a:avLst/>
          </a:prstGeom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2BA9C213-3542-42D4-A17C-D496D9139E92}"/>
              </a:ext>
            </a:extLst>
          </p:cNvPr>
          <p:cNvSpPr/>
          <p:nvPr/>
        </p:nvSpPr>
        <p:spPr>
          <a:xfrm>
            <a:off x="2095028" y="476672"/>
            <a:ext cx="1152128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EA460604-5B5F-4082-83C4-6360F94CBEBE}"/>
              </a:ext>
            </a:extLst>
          </p:cNvPr>
          <p:cNvGrpSpPr/>
          <p:nvPr/>
        </p:nvGrpSpPr>
        <p:grpSpPr>
          <a:xfrm>
            <a:off x="3823221" y="1148554"/>
            <a:ext cx="2945457" cy="69005"/>
            <a:chOff x="3000524" y="988218"/>
            <a:chExt cx="2945457" cy="69005"/>
          </a:xfrm>
        </p:grpSpPr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957AC3B8-C353-4BFD-93BA-CC2400557AF8}"/>
                </a:ext>
              </a:extLst>
            </p:cNvPr>
            <p:cNvCxnSpPr/>
            <p:nvPr/>
          </p:nvCxnSpPr>
          <p:spPr>
            <a:xfrm>
              <a:off x="3000524" y="1020933"/>
              <a:ext cx="2907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DC07CB67-39F2-431C-B40E-B6B903F4510F}"/>
                </a:ext>
              </a:extLst>
            </p:cNvPr>
            <p:cNvSpPr/>
            <p:nvPr/>
          </p:nvSpPr>
          <p:spPr>
            <a:xfrm>
              <a:off x="5876976" y="988218"/>
              <a:ext cx="69005" cy="69005"/>
            </a:xfrm>
            <a:prstGeom prst="rect">
              <a:avLst/>
            </a:prstGeom>
            <a:solidFill>
              <a:srgbClr val="5496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66C98D-F456-4A41-9538-87E2BB593299}"/>
              </a:ext>
            </a:extLst>
          </p:cNvPr>
          <p:cNvSpPr txBox="1"/>
          <p:nvPr/>
        </p:nvSpPr>
        <p:spPr>
          <a:xfrm>
            <a:off x="2929534" y="5517233"/>
            <a:ext cx="1872208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en-US" altLang="ko-KR" sz="1300" b="1" spc="-150" dirty="0">
                <a:latin typeface="+mj-ea"/>
                <a:ea typeface="+mj-ea"/>
              </a:rPr>
              <a:t>01. </a:t>
            </a:r>
            <a:r>
              <a:rPr lang="ko-KR" altLang="en-US" sz="1300" b="1" spc="-150" dirty="0">
                <a:latin typeface="+mj-ea"/>
                <a:ea typeface="+mj-ea"/>
              </a:rPr>
              <a:t>서론</a:t>
            </a:r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198130E9-74E8-495A-A342-A33E4AC8982F}"/>
              </a:ext>
            </a:extLst>
          </p:cNvPr>
          <p:cNvSpPr/>
          <p:nvPr/>
        </p:nvSpPr>
        <p:spPr>
          <a:xfrm>
            <a:off x="2702694" y="5589240"/>
            <a:ext cx="144016" cy="144016"/>
          </a:xfrm>
          <a:prstGeom prst="ellipse">
            <a:avLst/>
          </a:prstGeom>
          <a:solidFill>
            <a:srgbClr val="2F529C"/>
          </a:solidFill>
          <a:ln w="38100">
            <a:solidFill>
              <a:srgbClr val="5496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b="1" spc="-150" dirty="0">
              <a:latin typeface="+mj-ea"/>
              <a:ea typeface="+mj-ea"/>
            </a:endParaRPr>
          </a:p>
        </p:txBody>
      </p:sp>
      <p:sp>
        <p:nvSpPr>
          <p:cNvPr id="34" name="타원 33">
            <a:extLst>
              <a:ext uri="{FF2B5EF4-FFF2-40B4-BE49-F238E27FC236}">
                <a16:creationId xmlns:a16="http://schemas.microsoft.com/office/drawing/2014/main" id="{5AFF5322-323A-40A2-8D82-35977BAE9B61}"/>
              </a:ext>
            </a:extLst>
          </p:cNvPr>
          <p:cNvSpPr/>
          <p:nvPr/>
        </p:nvSpPr>
        <p:spPr>
          <a:xfrm>
            <a:off x="6020982" y="4004116"/>
            <a:ext cx="144016" cy="144016"/>
          </a:xfrm>
          <a:prstGeom prst="ellipse">
            <a:avLst/>
          </a:prstGeom>
          <a:solidFill>
            <a:srgbClr val="2F529C"/>
          </a:solidFill>
          <a:ln w="38100">
            <a:solidFill>
              <a:srgbClr val="5496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b="1" spc="-150" dirty="0">
              <a:latin typeface="+mj-ea"/>
              <a:ea typeface="+mj-ea"/>
            </a:endParaRPr>
          </a:p>
        </p:txBody>
      </p: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C882E770-2D2A-4415-A24C-314030FC00D8}"/>
              </a:ext>
            </a:extLst>
          </p:cNvPr>
          <p:cNvGrpSpPr/>
          <p:nvPr/>
        </p:nvGrpSpPr>
        <p:grpSpPr>
          <a:xfrm>
            <a:off x="-65212" y="508756"/>
            <a:ext cx="3960440" cy="976029"/>
            <a:chOff x="-36512" y="508755"/>
            <a:chExt cx="3960440" cy="976029"/>
          </a:xfrm>
        </p:grpSpPr>
        <p:sp>
          <p:nvSpPr>
            <p:cNvPr id="36" name="자유형 22">
              <a:extLst>
                <a:ext uri="{FF2B5EF4-FFF2-40B4-BE49-F238E27FC236}">
                  <a16:creationId xmlns:a16="http://schemas.microsoft.com/office/drawing/2014/main" id="{A7BF3B4C-14CE-4E77-8980-0F23417A3A26}"/>
                </a:ext>
              </a:extLst>
            </p:cNvPr>
            <p:cNvSpPr/>
            <p:nvPr/>
          </p:nvSpPr>
          <p:spPr>
            <a:xfrm>
              <a:off x="35496" y="980728"/>
              <a:ext cx="2592288" cy="504056"/>
            </a:xfrm>
            <a:custGeom>
              <a:avLst/>
              <a:gdLst>
                <a:gd name="connsiteX0" fmla="*/ 14514 w 1959428"/>
                <a:gd name="connsiteY0" fmla="*/ 377371 h 391886"/>
                <a:gd name="connsiteX1" fmla="*/ 0 w 1959428"/>
                <a:gd name="connsiteY1" fmla="*/ 0 h 391886"/>
                <a:gd name="connsiteX2" fmla="*/ 1959428 w 1959428"/>
                <a:gd name="connsiteY2" fmla="*/ 0 h 391886"/>
                <a:gd name="connsiteX3" fmla="*/ 1741714 w 1959428"/>
                <a:gd name="connsiteY3" fmla="*/ 391886 h 391886"/>
                <a:gd name="connsiteX4" fmla="*/ 14514 w 1959428"/>
                <a:gd name="connsiteY4" fmla="*/ 377371 h 391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428" h="391886">
                  <a:moveTo>
                    <a:pt x="14514" y="377371"/>
                  </a:moveTo>
                  <a:lnTo>
                    <a:pt x="0" y="0"/>
                  </a:lnTo>
                  <a:lnTo>
                    <a:pt x="1959428" y="0"/>
                  </a:lnTo>
                  <a:lnTo>
                    <a:pt x="1741714" y="391886"/>
                  </a:lnTo>
                  <a:lnTo>
                    <a:pt x="14514" y="377371"/>
                  </a:lnTo>
                  <a:close/>
                </a:path>
              </a:pathLst>
            </a:cu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8C8F960-65BE-45D9-BA54-F225A8B9EC83}"/>
                </a:ext>
              </a:extLst>
            </p:cNvPr>
            <p:cNvSpPr txBox="1"/>
            <p:nvPr/>
          </p:nvSpPr>
          <p:spPr>
            <a:xfrm>
              <a:off x="-36512" y="1012666"/>
              <a:ext cx="2376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ko-KR" altLang="en-US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rPr>
                <a:t>최대수 소방관 배출을 목표로 하는</a:t>
              </a:r>
              <a:endParaRPr lang="en-US" altLang="ko-KR" sz="1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itchFamily="50" charset="-127"/>
                <a:ea typeface="굴림" pitchFamily="50" charset="-127"/>
              </a:endParaRPr>
            </a:p>
            <a:p>
              <a:pPr algn="r">
                <a:defRPr/>
              </a:pPr>
              <a:r>
                <a: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rPr>
                <a:t>4</a:t>
              </a:r>
              <a:r>
                <a:rPr lang="ko-KR" altLang="en-US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rPr>
                <a:t>년제 소방 전문인력 양성 학과</a:t>
              </a:r>
            </a:p>
          </p:txBody>
        </p:sp>
        <p:pic>
          <p:nvPicPr>
            <p:cNvPr id="39" name="그림 38">
              <a:extLst>
                <a:ext uri="{FF2B5EF4-FFF2-40B4-BE49-F238E27FC236}">
                  <a16:creationId xmlns:a16="http://schemas.microsoft.com/office/drawing/2014/main" id="{F18E2CF9-168E-4D79-AF86-E16A5835F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9752" y="508755"/>
              <a:ext cx="1584176" cy="950505"/>
            </a:xfrm>
            <a:prstGeom prst="rect">
              <a:avLst/>
            </a:prstGeom>
          </p:spPr>
        </p:pic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5220A544-B0CF-456E-9A4B-5A0FDDD34293}"/>
              </a:ext>
            </a:extLst>
          </p:cNvPr>
          <p:cNvSpPr txBox="1"/>
          <p:nvPr/>
        </p:nvSpPr>
        <p:spPr>
          <a:xfrm>
            <a:off x="3361582" y="83671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ko-KR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태백B" pitchFamily="18" charset="-127"/>
                <a:ea typeface="HY태백B" pitchFamily="18" charset="-127"/>
              </a:rPr>
              <a:t>CONTENTS</a:t>
            </a:r>
            <a:endParaRPr lang="ko-KR" altLang="en-US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태백B" pitchFamily="18" charset="-127"/>
              <a:ea typeface="HY태백B" pitchFamily="18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265F5084-9F27-43AA-AAAF-BE3B3164224B}"/>
              </a:ext>
            </a:extLst>
          </p:cNvPr>
          <p:cNvSpPr/>
          <p:nvPr/>
        </p:nvSpPr>
        <p:spPr>
          <a:xfrm>
            <a:off x="4237589" y="4954351"/>
            <a:ext cx="144016" cy="144016"/>
          </a:xfrm>
          <a:prstGeom prst="ellipse">
            <a:avLst/>
          </a:prstGeom>
          <a:solidFill>
            <a:srgbClr val="2F529C"/>
          </a:solidFill>
          <a:ln w="38100">
            <a:solidFill>
              <a:srgbClr val="5496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b="1" spc="-150" dirty="0">
              <a:latin typeface="+mj-ea"/>
              <a:ea typeface="+mj-ea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E248C35-84CE-4063-915D-A0915F9576C7}"/>
              </a:ext>
            </a:extLst>
          </p:cNvPr>
          <p:cNvSpPr txBox="1"/>
          <p:nvPr/>
        </p:nvSpPr>
        <p:spPr>
          <a:xfrm>
            <a:off x="3770289" y="5206124"/>
            <a:ext cx="3479279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300" b="1" spc="-150" dirty="0">
                <a:latin typeface="+mj-ea"/>
                <a:ea typeface="+mj-ea"/>
              </a:rPr>
              <a:t>02. </a:t>
            </a:r>
            <a:r>
              <a:rPr lang="ko-KR" altLang="en-US" sz="1300" b="1" spc="-150" dirty="0">
                <a:latin typeface="+mj-ea"/>
                <a:ea typeface="+mj-ea"/>
              </a:rPr>
              <a:t>이론적 연구</a:t>
            </a: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1F1BB264-90B4-4D1E-ACAB-BF005FDD368D}"/>
              </a:ext>
            </a:extLst>
          </p:cNvPr>
          <p:cNvSpPr/>
          <p:nvPr/>
        </p:nvSpPr>
        <p:spPr>
          <a:xfrm>
            <a:off x="3548259" y="5295697"/>
            <a:ext cx="144016" cy="144016"/>
          </a:xfrm>
          <a:prstGeom prst="ellipse">
            <a:avLst/>
          </a:prstGeom>
          <a:solidFill>
            <a:srgbClr val="2F529C"/>
          </a:solidFill>
          <a:ln w="38100">
            <a:solidFill>
              <a:srgbClr val="5496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b="1" spc="-150" dirty="0">
              <a:latin typeface="+mj-ea"/>
              <a:ea typeface="+mj-ea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E5969615-3212-4368-8B43-B1E7F4673F3D}"/>
              </a:ext>
            </a:extLst>
          </p:cNvPr>
          <p:cNvSpPr/>
          <p:nvPr/>
        </p:nvSpPr>
        <p:spPr>
          <a:xfrm>
            <a:off x="6601942" y="3614801"/>
            <a:ext cx="144016" cy="144016"/>
          </a:xfrm>
          <a:prstGeom prst="ellipse">
            <a:avLst/>
          </a:prstGeom>
          <a:solidFill>
            <a:srgbClr val="2F529C"/>
          </a:solidFill>
          <a:ln w="38100">
            <a:solidFill>
              <a:srgbClr val="5496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b="1" spc="-150" dirty="0">
              <a:latin typeface="+mj-ea"/>
              <a:ea typeface="+mj-ea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116D615-150B-4931-AE6B-A7354CC0DAA6}"/>
              </a:ext>
            </a:extLst>
          </p:cNvPr>
          <p:cNvSpPr txBox="1"/>
          <p:nvPr/>
        </p:nvSpPr>
        <p:spPr>
          <a:xfrm>
            <a:off x="4126443" y="4856389"/>
            <a:ext cx="3479279" cy="353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 latinLnBrk="0">
              <a:lnSpc>
                <a:spcPct val="150000"/>
              </a:lnSpc>
            </a:pPr>
            <a:r>
              <a:rPr lang="en-US" altLang="ko-KR" sz="1300" b="1" spc="-150" dirty="0">
                <a:latin typeface="+mj-ea"/>
                <a:ea typeface="+mj-ea"/>
              </a:rPr>
              <a:t>03. Live Streaming </a:t>
            </a:r>
            <a:r>
              <a:rPr lang="ko-KR" altLang="en-US" sz="1300" b="1" spc="-150" dirty="0">
                <a:latin typeface="+mj-ea"/>
                <a:ea typeface="+mj-ea"/>
              </a:rPr>
              <a:t>교육환경에 대한 구축</a:t>
            </a:r>
          </a:p>
        </p:txBody>
      </p:sp>
      <p:sp>
        <p:nvSpPr>
          <p:cNvPr id="49" name="타원 48">
            <a:extLst>
              <a:ext uri="{FF2B5EF4-FFF2-40B4-BE49-F238E27FC236}">
                <a16:creationId xmlns:a16="http://schemas.microsoft.com/office/drawing/2014/main" id="{8B84BB0D-870F-4CD0-8484-77AEEE2BCC14}"/>
              </a:ext>
            </a:extLst>
          </p:cNvPr>
          <p:cNvSpPr/>
          <p:nvPr/>
        </p:nvSpPr>
        <p:spPr>
          <a:xfrm>
            <a:off x="4985608" y="4611800"/>
            <a:ext cx="144016" cy="144016"/>
          </a:xfrm>
          <a:prstGeom prst="ellipse">
            <a:avLst/>
          </a:prstGeom>
          <a:solidFill>
            <a:srgbClr val="2F529C"/>
          </a:solidFill>
          <a:ln w="38100">
            <a:solidFill>
              <a:srgbClr val="5496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b="1" spc="-150" dirty="0">
              <a:latin typeface="+mj-ea"/>
              <a:ea typeface="+mj-ea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55C181B-9E78-486B-955B-C989F5F81686}"/>
              </a:ext>
            </a:extLst>
          </p:cNvPr>
          <p:cNvSpPr txBox="1"/>
          <p:nvPr/>
        </p:nvSpPr>
        <p:spPr>
          <a:xfrm>
            <a:off x="5159689" y="4513838"/>
            <a:ext cx="1856116" cy="353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 latinLnBrk="0">
              <a:lnSpc>
                <a:spcPct val="150000"/>
              </a:lnSpc>
            </a:pPr>
            <a:r>
              <a:rPr lang="en-US" altLang="ko-KR" sz="1300" b="1" spc="-150" dirty="0">
                <a:latin typeface="+mj-ea"/>
                <a:ea typeface="+mj-ea"/>
              </a:rPr>
              <a:t>04. </a:t>
            </a:r>
            <a:r>
              <a:rPr lang="ko-KR" altLang="en-US" sz="1300" b="1" spc="-150" dirty="0">
                <a:latin typeface="+mj-ea"/>
                <a:ea typeface="+mj-ea"/>
              </a:rPr>
              <a:t>강의계획서 재설계</a:t>
            </a:r>
          </a:p>
        </p:txBody>
      </p:sp>
      <p:sp>
        <p:nvSpPr>
          <p:cNvPr id="51" name="타원 50">
            <a:extLst>
              <a:ext uri="{FF2B5EF4-FFF2-40B4-BE49-F238E27FC236}">
                <a16:creationId xmlns:a16="http://schemas.microsoft.com/office/drawing/2014/main" id="{D97C745E-D6C2-4E56-9B06-DC5150A4746B}"/>
              </a:ext>
            </a:extLst>
          </p:cNvPr>
          <p:cNvSpPr/>
          <p:nvPr/>
        </p:nvSpPr>
        <p:spPr>
          <a:xfrm>
            <a:off x="5557458" y="4286027"/>
            <a:ext cx="144016" cy="144016"/>
          </a:xfrm>
          <a:prstGeom prst="ellipse">
            <a:avLst/>
          </a:prstGeom>
          <a:solidFill>
            <a:srgbClr val="2F529C"/>
          </a:solidFill>
          <a:ln w="38100">
            <a:solidFill>
              <a:srgbClr val="5496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b="1" spc="-150" dirty="0">
              <a:latin typeface="+mj-ea"/>
              <a:ea typeface="+mj-ea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D48A5D4-FB08-4881-AC28-59B9B6598937}"/>
              </a:ext>
            </a:extLst>
          </p:cNvPr>
          <p:cNvSpPr txBox="1"/>
          <p:nvPr/>
        </p:nvSpPr>
        <p:spPr>
          <a:xfrm>
            <a:off x="5731538" y="4188065"/>
            <a:ext cx="2866913" cy="353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 latinLnBrk="0">
              <a:lnSpc>
                <a:spcPct val="150000"/>
              </a:lnSpc>
            </a:pPr>
            <a:r>
              <a:rPr lang="en-US" altLang="ko-KR" sz="1300" b="1" spc="-150" dirty="0">
                <a:latin typeface="+mj-ea"/>
                <a:ea typeface="+mj-ea"/>
              </a:rPr>
              <a:t>05. </a:t>
            </a:r>
            <a:r>
              <a:rPr lang="ko-KR" altLang="en-US" sz="1300" b="1" spc="-150" dirty="0" err="1">
                <a:latin typeface="+mj-ea"/>
                <a:ea typeface="+mj-ea"/>
              </a:rPr>
              <a:t>비대면</a:t>
            </a:r>
            <a:r>
              <a:rPr lang="ko-KR" altLang="en-US" sz="1300" b="1" spc="-150" dirty="0">
                <a:latin typeface="+mj-ea"/>
                <a:ea typeface="+mj-ea"/>
              </a:rPr>
              <a:t> 실시간 수업진행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15765C7-B7FB-480A-8190-63A7B7838B46}"/>
              </a:ext>
            </a:extLst>
          </p:cNvPr>
          <p:cNvSpPr txBox="1"/>
          <p:nvPr/>
        </p:nvSpPr>
        <p:spPr>
          <a:xfrm>
            <a:off x="6211109" y="3879070"/>
            <a:ext cx="2866913" cy="353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 latinLnBrk="0">
              <a:lnSpc>
                <a:spcPct val="150000"/>
              </a:lnSpc>
            </a:pPr>
            <a:r>
              <a:rPr lang="en-US" altLang="ko-KR" sz="1300" b="1" spc="-150" dirty="0">
                <a:latin typeface="+mj-ea"/>
                <a:ea typeface="+mj-ea"/>
              </a:rPr>
              <a:t>06. </a:t>
            </a:r>
            <a:r>
              <a:rPr lang="ko-KR" altLang="en-US" sz="1300" b="1" spc="-150" dirty="0">
                <a:latin typeface="+mj-ea"/>
                <a:ea typeface="+mj-ea"/>
              </a:rPr>
              <a:t>시작품 제작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F1C6640-9FC8-4883-991A-3879EAF9E432}"/>
              </a:ext>
            </a:extLst>
          </p:cNvPr>
          <p:cNvSpPr txBox="1"/>
          <p:nvPr/>
        </p:nvSpPr>
        <p:spPr>
          <a:xfrm>
            <a:off x="6774346" y="3493294"/>
            <a:ext cx="2866913" cy="353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 latinLnBrk="0">
              <a:lnSpc>
                <a:spcPct val="150000"/>
              </a:lnSpc>
            </a:pPr>
            <a:r>
              <a:rPr lang="en-US" altLang="ko-KR" sz="1300" b="1" spc="-150" dirty="0">
                <a:latin typeface="+mj-ea"/>
                <a:ea typeface="+mj-ea"/>
              </a:rPr>
              <a:t>07. </a:t>
            </a:r>
            <a:r>
              <a:rPr lang="ko-KR" altLang="en-US" sz="1300" b="1" spc="-150" dirty="0">
                <a:latin typeface="+mj-ea"/>
                <a:ea typeface="+mj-ea"/>
              </a:rPr>
              <a:t>설문개발 및 설문</a:t>
            </a:r>
          </a:p>
        </p:txBody>
      </p:sp>
      <p:sp>
        <p:nvSpPr>
          <p:cNvPr id="55" name="타원 54">
            <a:extLst>
              <a:ext uri="{FF2B5EF4-FFF2-40B4-BE49-F238E27FC236}">
                <a16:creationId xmlns:a16="http://schemas.microsoft.com/office/drawing/2014/main" id="{A0F27652-5CAD-4820-A47B-2ADFA45B94AD}"/>
              </a:ext>
            </a:extLst>
          </p:cNvPr>
          <p:cNvSpPr/>
          <p:nvPr/>
        </p:nvSpPr>
        <p:spPr>
          <a:xfrm>
            <a:off x="7073124" y="3213527"/>
            <a:ext cx="144016" cy="144016"/>
          </a:xfrm>
          <a:prstGeom prst="ellipse">
            <a:avLst/>
          </a:prstGeom>
          <a:solidFill>
            <a:srgbClr val="2F529C"/>
          </a:solidFill>
          <a:ln w="38100">
            <a:solidFill>
              <a:srgbClr val="5496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b="1" spc="-150" dirty="0">
              <a:latin typeface="+mj-ea"/>
              <a:ea typeface="+mj-ea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7A8BA16-5B6B-4E76-8FF2-A79A0913C50D}"/>
              </a:ext>
            </a:extLst>
          </p:cNvPr>
          <p:cNvSpPr txBox="1"/>
          <p:nvPr/>
        </p:nvSpPr>
        <p:spPr>
          <a:xfrm>
            <a:off x="7245528" y="3092020"/>
            <a:ext cx="2866913" cy="353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 latinLnBrk="0">
              <a:lnSpc>
                <a:spcPct val="150000"/>
              </a:lnSpc>
            </a:pPr>
            <a:r>
              <a:rPr lang="en-US" altLang="ko-KR" sz="1300" b="1" spc="-150" dirty="0">
                <a:latin typeface="+mj-ea"/>
                <a:ea typeface="+mj-ea"/>
              </a:rPr>
              <a:t>08. </a:t>
            </a:r>
            <a:r>
              <a:rPr lang="ko-KR" altLang="en-US" sz="1300" b="1" spc="-150" dirty="0">
                <a:latin typeface="+mj-ea"/>
                <a:ea typeface="+mj-ea"/>
              </a:rPr>
              <a:t>설문에 대한 비교분석</a:t>
            </a:r>
          </a:p>
        </p:txBody>
      </p:sp>
      <p:sp>
        <p:nvSpPr>
          <p:cNvPr id="57" name="타원 56">
            <a:extLst>
              <a:ext uri="{FF2B5EF4-FFF2-40B4-BE49-F238E27FC236}">
                <a16:creationId xmlns:a16="http://schemas.microsoft.com/office/drawing/2014/main" id="{8CB9FB50-1FE0-4A82-B561-F003725EB6F8}"/>
              </a:ext>
            </a:extLst>
          </p:cNvPr>
          <p:cNvSpPr/>
          <p:nvPr/>
        </p:nvSpPr>
        <p:spPr>
          <a:xfrm>
            <a:off x="7653363" y="2745141"/>
            <a:ext cx="144016" cy="144016"/>
          </a:xfrm>
          <a:prstGeom prst="ellipse">
            <a:avLst/>
          </a:prstGeom>
          <a:solidFill>
            <a:srgbClr val="2F529C"/>
          </a:solidFill>
          <a:ln w="38100">
            <a:solidFill>
              <a:srgbClr val="5496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b="1" spc="-150" dirty="0">
              <a:latin typeface="+mj-ea"/>
              <a:ea typeface="+mj-ea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DEBA015-FE0F-4935-87A5-11E32D46E834}"/>
              </a:ext>
            </a:extLst>
          </p:cNvPr>
          <p:cNvSpPr txBox="1"/>
          <p:nvPr/>
        </p:nvSpPr>
        <p:spPr>
          <a:xfrm>
            <a:off x="7825767" y="2623634"/>
            <a:ext cx="2866913" cy="353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 latinLnBrk="0">
              <a:lnSpc>
                <a:spcPct val="150000"/>
              </a:lnSpc>
            </a:pPr>
            <a:r>
              <a:rPr lang="en-US" altLang="ko-KR" sz="1300" b="1" dirty="0">
                <a:latin typeface="HY나무B" pitchFamily="18" charset="-127"/>
                <a:ea typeface="HY나무B" pitchFamily="18" charset="-127"/>
              </a:rPr>
              <a:t>09. </a:t>
            </a:r>
            <a:r>
              <a:rPr lang="ko-KR" altLang="en-US" sz="1300" b="1" dirty="0">
                <a:latin typeface="HY나무B" pitchFamily="18" charset="-127"/>
                <a:ea typeface="HY나무B" pitchFamily="18" charset="-127"/>
              </a:rPr>
              <a:t>결론</a:t>
            </a:r>
          </a:p>
        </p:txBody>
      </p:sp>
    </p:spTree>
    <p:extLst>
      <p:ext uri="{BB962C8B-B14F-4D97-AF65-F5344CB8AC3E}">
        <p14:creationId xmlns:p14="http://schemas.microsoft.com/office/powerpoint/2010/main" val="387899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6"/>
          <p:cNvGrpSpPr/>
          <p:nvPr/>
        </p:nvGrpSpPr>
        <p:grpSpPr>
          <a:xfrm>
            <a:off x="3010050" y="916210"/>
            <a:ext cx="5488482" cy="69005"/>
            <a:chOff x="3000524" y="988218"/>
            <a:chExt cx="5488482" cy="69005"/>
          </a:xfrm>
        </p:grpSpPr>
        <p:cxnSp>
          <p:nvCxnSpPr>
            <p:cNvPr id="28" name="직선 연결선 27"/>
            <p:cNvCxnSpPr/>
            <p:nvPr/>
          </p:nvCxnSpPr>
          <p:spPr>
            <a:xfrm>
              <a:off x="3000524" y="1020933"/>
              <a:ext cx="545038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직사각형 28"/>
            <p:cNvSpPr/>
            <p:nvPr/>
          </p:nvSpPr>
          <p:spPr>
            <a:xfrm>
              <a:off x="8420001" y="988218"/>
              <a:ext cx="69005" cy="69005"/>
            </a:xfrm>
            <a:prstGeom prst="rect">
              <a:avLst/>
            </a:prstGeom>
            <a:solidFill>
              <a:srgbClr val="5496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65BD50FB-B039-4D64-8B0F-17223452BD30}"/>
              </a:ext>
            </a:extLst>
          </p:cNvPr>
          <p:cNvGrpSpPr/>
          <p:nvPr/>
        </p:nvGrpSpPr>
        <p:grpSpPr>
          <a:xfrm>
            <a:off x="323528" y="1273599"/>
            <a:ext cx="8605021" cy="5174669"/>
            <a:chOff x="35432" y="115200"/>
            <a:chExt cx="9145145" cy="6698223"/>
          </a:xfrm>
        </p:grpSpPr>
        <p:sp>
          <p:nvSpPr>
            <p:cNvPr id="12" name="순서도: 수행의 시작/종료 11">
              <a:extLst>
                <a:ext uri="{FF2B5EF4-FFF2-40B4-BE49-F238E27FC236}">
                  <a16:creationId xmlns:a16="http://schemas.microsoft.com/office/drawing/2014/main" id="{7F34B1C0-3033-4E46-A0D9-EA61B223C3B4}"/>
                </a:ext>
              </a:extLst>
            </p:cNvPr>
            <p:cNvSpPr/>
            <p:nvPr/>
          </p:nvSpPr>
          <p:spPr>
            <a:xfrm>
              <a:off x="36000" y="115200"/>
              <a:ext cx="1800000" cy="360000"/>
            </a:xfrm>
            <a:prstGeom prst="flowChartTerminator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시 작</a:t>
              </a:r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0AC3EFF1-3228-4385-BB0F-714243A10253}"/>
                </a:ext>
              </a:extLst>
            </p:cNvPr>
            <p:cNvSpPr/>
            <p:nvPr/>
          </p:nvSpPr>
          <p:spPr>
            <a:xfrm>
              <a:off x="35432" y="692721"/>
              <a:ext cx="1800000" cy="504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Live Streaming</a:t>
              </a:r>
              <a:r>
                <a:rPr lang="ko-KR" altLang="en-US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를 하기위한</a:t>
              </a:r>
              <a:br>
                <a:rPr lang="ko-KR" altLang="en-US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하드웨어 및 소프트 웨어 설정</a:t>
              </a: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5727EF0E-C918-47ED-9904-D35D81E3C67B}"/>
                </a:ext>
              </a:extLst>
            </p:cNvPr>
            <p:cNvSpPr/>
            <p:nvPr/>
          </p:nvSpPr>
          <p:spPr>
            <a:xfrm>
              <a:off x="107442" y="2996946"/>
              <a:ext cx="1692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 spc="-104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-개인정보 활용 동의서 포함-</a:t>
              </a:r>
            </a:p>
          </p:txBody>
        </p:sp>
        <p:sp>
          <p:nvSpPr>
            <p:cNvPr id="15" name="순서도: 판단 14">
              <a:extLst>
                <a:ext uri="{FF2B5EF4-FFF2-40B4-BE49-F238E27FC236}">
                  <a16:creationId xmlns:a16="http://schemas.microsoft.com/office/drawing/2014/main" id="{7726831C-5FB6-4B90-A22F-B93AF6E95CEE}"/>
                </a:ext>
              </a:extLst>
            </p:cNvPr>
            <p:cNvSpPr/>
            <p:nvPr/>
          </p:nvSpPr>
          <p:spPr>
            <a:xfrm>
              <a:off x="36000" y="1412874"/>
              <a:ext cx="1800000" cy="1008000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 spc="-55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설정한 하드웨어 및 소프트웨어에 이상이 있는가?</a:t>
              </a:r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7CEBF569-6606-4FBB-A8A0-FBFD63CEBC43}"/>
                </a:ext>
              </a:extLst>
            </p:cNvPr>
            <p:cNvSpPr/>
            <p:nvPr/>
          </p:nvSpPr>
          <p:spPr>
            <a:xfrm>
              <a:off x="36000" y="2636991"/>
              <a:ext cx="1800000" cy="72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 dirty="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온라인 실시간 수업 진행을 위한 수강자의 초대</a:t>
              </a:r>
            </a:p>
            <a:p>
              <a:pPr algn="ctr">
                <a:defRPr lang="ko-KR" altLang="en-US"/>
              </a:pPr>
              <a:endParaRPr lang="ko-KR" altLang="en-US" sz="900" b="1" dirty="0">
                <a:solidFill>
                  <a:srgbClr val="000000"/>
                </a:solidFill>
                <a:latin typeface="맑은 고딕"/>
                <a:ea typeface="맑은 고딕"/>
                <a:cs typeface="맑은 고딕"/>
              </a:endParaRPr>
            </a:p>
            <a:p>
              <a:pPr algn="ctr">
                <a:defRPr lang="ko-KR" altLang="en-US"/>
              </a:pPr>
              <a:endParaRPr lang="ko-KR" altLang="en-US" sz="900" b="1" dirty="0">
                <a:solidFill>
                  <a:srgbClr val="000000"/>
                </a:solidFill>
                <a:latin typeface="맑은 고딕"/>
                <a:ea typeface="맑은 고딕"/>
                <a:cs typeface="맑은 고딕"/>
              </a:endParaRPr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8990A2E4-F9D1-4323-86E0-740C4DFFDE71}"/>
                </a:ext>
              </a:extLst>
            </p:cNvPr>
            <p:cNvSpPr/>
            <p:nvPr/>
          </p:nvSpPr>
          <p:spPr>
            <a:xfrm>
              <a:off x="35658" y="3645072"/>
              <a:ext cx="1800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수강자의 접속</a:t>
              </a:r>
            </a:p>
          </p:txBody>
        </p:sp>
        <p:sp>
          <p:nvSpPr>
            <p:cNvPr id="18" name="순서도: 판단 17">
              <a:extLst>
                <a:ext uri="{FF2B5EF4-FFF2-40B4-BE49-F238E27FC236}">
                  <a16:creationId xmlns:a16="http://schemas.microsoft.com/office/drawing/2014/main" id="{89A19264-1E1E-4CEC-87E5-EABE2F4E49D4}"/>
                </a:ext>
              </a:extLst>
            </p:cNvPr>
            <p:cNvSpPr/>
            <p:nvPr/>
          </p:nvSpPr>
          <p:spPr>
            <a:xfrm>
              <a:off x="35658" y="4149090"/>
              <a:ext cx="1800000" cy="1008000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수강자가, 마스크, 모자등을 착용하였는가?</a:t>
              </a: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A38A52E8-0EA4-462A-999A-15EED490E375}"/>
                </a:ext>
              </a:extLst>
            </p:cNvPr>
            <p:cNvSpPr/>
            <p:nvPr/>
          </p:nvSpPr>
          <p:spPr>
            <a:xfrm>
              <a:off x="35658" y="5301234"/>
              <a:ext cx="1800000" cy="504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모자 마스크등을 착용하고</a:t>
              </a:r>
              <a:b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수업참여시</a:t>
              </a:r>
              <a:b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주의사항에 대한 안내</a:t>
              </a: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B0A5B323-F0DC-4BE4-B892-B793CD55062C}"/>
                </a:ext>
              </a:extLst>
            </p:cNvPr>
            <p:cNvSpPr/>
            <p:nvPr/>
          </p:nvSpPr>
          <p:spPr>
            <a:xfrm>
              <a:off x="35658" y="5949315"/>
              <a:ext cx="1800000" cy="432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출석확인 전  수강자</a:t>
              </a:r>
            </a:p>
            <a:p>
              <a:pPr algn="ctr">
                <a:defRPr lang="ko-KR" altLang="en-US"/>
              </a:pPr>
              <a:r>
                <a:rPr lang="ko-KR" altLang="en-US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참석제한 설정</a:t>
              </a:r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F23B9A82-D795-4FF6-8D95-84A86C99C5E2}"/>
                </a:ext>
              </a:extLst>
            </p:cNvPr>
            <p:cNvSpPr/>
            <p:nvPr/>
          </p:nvSpPr>
          <p:spPr>
            <a:xfrm>
              <a:off x="2412000" y="1484937"/>
              <a:ext cx="1800000" cy="432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실시간 출석확인 실시</a:t>
              </a:r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55A4E6B2-B552-4692-A0A8-29E0F3D82F6E}"/>
                </a:ext>
              </a:extLst>
            </p:cNvPr>
            <p:cNvSpPr/>
            <p:nvPr/>
          </p:nvSpPr>
          <p:spPr>
            <a:xfrm>
              <a:off x="2411730" y="332739"/>
              <a:ext cx="1800000" cy="9361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수강자 참석제한 설정 후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플렛폼에 접속한 수강자에게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시스템 및 통신오류로 인한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접속해제시 재 접속을 위한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접속 방법 안내</a:t>
              </a:r>
            </a:p>
          </p:txBody>
        </p:sp>
        <p:sp>
          <p:nvSpPr>
            <p:cNvPr id="23" name="순서도: 판단 22">
              <a:extLst>
                <a:ext uri="{FF2B5EF4-FFF2-40B4-BE49-F238E27FC236}">
                  <a16:creationId xmlns:a16="http://schemas.microsoft.com/office/drawing/2014/main" id="{2E18AF0E-D4F2-4AD6-AE7A-913AC730FDA5}"/>
                </a:ext>
              </a:extLst>
            </p:cNvPr>
            <p:cNvSpPr/>
            <p:nvPr/>
          </p:nvSpPr>
          <p:spPr>
            <a:xfrm>
              <a:off x="2411730" y="2060955"/>
              <a:ext cx="1800000" cy="1008000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수강자 시스템에 이상이 있는가?</a:t>
              </a: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3BEEFE83-EB77-45CB-A5C4-DDD6E8850E18}"/>
                </a:ext>
              </a:extLst>
            </p:cNvPr>
            <p:cNvSpPr/>
            <p:nvPr/>
          </p:nvSpPr>
          <p:spPr>
            <a:xfrm>
              <a:off x="2412000" y="3212973"/>
              <a:ext cx="1800000" cy="64808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시스템에 이상이 있는</a:t>
              </a:r>
              <a:br>
                <a:rPr lang="ko-KR" altLang="en-US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수강자의 경우 결석 처리 후</a:t>
              </a:r>
              <a:br>
                <a:rPr lang="ko-KR" altLang="en-US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동영상 청강으로 유도 및 안내</a:t>
              </a:r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8EF4B52F-8B4A-47D0-B215-A20E9AFEC39E}"/>
                </a:ext>
              </a:extLst>
            </p:cNvPr>
            <p:cNvSpPr/>
            <p:nvPr/>
          </p:nvSpPr>
          <p:spPr>
            <a:xfrm>
              <a:off x="2411730" y="4005072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1교시 수업시간 준비 완료</a:t>
              </a:r>
            </a:p>
          </p:txBody>
        </p: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BA3F9941-0460-4B56-9E9E-0F1CEECCC5FC}"/>
                </a:ext>
              </a:extLst>
            </p:cNvPr>
            <p:cNvSpPr/>
            <p:nvPr/>
          </p:nvSpPr>
          <p:spPr>
            <a:xfrm>
              <a:off x="2411730" y="4509135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1교시 수업 진행</a:t>
              </a:r>
            </a:p>
          </p:txBody>
        </p:sp>
        <p:sp>
          <p:nvSpPr>
            <p:cNvPr id="30" name="순서도: 판단 29">
              <a:extLst>
                <a:ext uri="{FF2B5EF4-FFF2-40B4-BE49-F238E27FC236}">
                  <a16:creationId xmlns:a16="http://schemas.microsoft.com/office/drawing/2014/main" id="{99432D12-5100-4714-B572-4FC4D334A85A}"/>
                </a:ext>
              </a:extLst>
            </p:cNvPr>
            <p:cNvSpPr/>
            <p:nvPr/>
          </p:nvSpPr>
          <p:spPr>
            <a:xfrm>
              <a:off x="2412000" y="5013198"/>
              <a:ext cx="1800000" cy="828000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수강자</a:t>
              </a:r>
              <a:b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시스템에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이상이 있는가?</a:t>
              </a:r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2DAA31A1-422F-49C0-BF66-5C7125C7A2D6}"/>
                </a:ext>
              </a:extLst>
            </p:cNvPr>
            <p:cNvSpPr/>
            <p:nvPr/>
          </p:nvSpPr>
          <p:spPr>
            <a:xfrm>
              <a:off x="2411729" y="6021324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수강자 재접속</a:t>
              </a:r>
            </a:p>
          </p:txBody>
        </p:sp>
        <p:sp>
          <p:nvSpPr>
            <p:cNvPr id="32" name="순서도: 판단 31">
              <a:extLst>
                <a:ext uri="{FF2B5EF4-FFF2-40B4-BE49-F238E27FC236}">
                  <a16:creationId xmlns:a16="http://schemas.microsoft.com/office/drawing/2014/main" id="{B7AA0D92-AAB5-446E-AEB3-960C21138D4C}"/>
                </a:ext>
              </a:extLst>
            </p:cNvPr>
            <p:cNvSpPr/>
            <p:nvPr/>
          </p:nvSpPr>
          <p:spPr>
            <a:xfrm>
              <a:off x="4896000" y="331200"/>
              <a:ext cx="1800000" cy="828000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수강자 재접속이 3회 이상인가?</a:t>
              </a:r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0517D18F-024A-4095-A8DE-412474658145}"/>
                </a:ext>
              </a:extLst>
            </p:cNvPr>
            <p:cNvSpPr/>
            <p:nvPr/>
          </p:nvSpPr>
          <p:spPr>
            <a:xfrm>
              <a:off x="4896268" y="1304734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1교시 수업종료</a:t>
              </a:r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15117D79-418F-407D-97F0-5EE13051AAB6}"/>
                </a:ext>
              </a:extLst>
            </p:cNvPr>
            <p:cNvSpPr/>
            <p:nvPr/>
          </p:nvSpPr>
          <p:spPr>
            <a:xfrm>
              <a:off x="4896268" y="1772793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휴식</a:t>
              </a:r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7849FAF4-79E7-44F7-AFED-F64D84B3526A}"/>
                </a:ext>
              </a:extLst>
            </p:cNvPr>
            <p:cNvSpPr/>
            <p:nvPr/>
          </p:nvSpPr>
          <p:spPr>
            <a:xfrm>
              <a:off x="4896268" y="2240852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2교시 수업 진행 알림 </a:t>
              </a:r>
            </a:p>
          </p:txBody>
        </p:sp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id="{0E7A5602-E735-46B0-926D-BE09265B7018}"/>
                </a:ext>
              </a:extLst>
            </p:cNvPr>
            <p:cNvSpPr/>
            <p:nvPr/>
          </p:nvSpPr>
          <p:spPr>
            <a:xfrm>
              <a:off x="4896268" y="2708910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수강자 접속 및 화상캠 활성화</a:t>
              </a:r>
            </a:p>
          </p:txBody>
        </p:sp>
        <p:sp>
          <p:nvSpPr>
            <p:cNvPr id="42" name="직사각형 41">
              <a:extLst>
                <a:ext uri="{FF2B5EF4-FFF2-40B4-BE49-F238E27FC236}">
                  <a16:creationId xmlns:a16="http://schemas.microsoft.com/office/drawing/2014/main" id="{364D7CB0-AFFC-4554-A89E-D4BD126BCF69}"/>
                </a:ext>
              </a:extLst>
            </p:cNvPr>
            <p:cNvSpPr/>
            <p:nvPr/>
          </p:nvSpPr>
          <p:spPr>
            <a:xfrm>
              <a:off x="4896268" y="3140964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2교시 수업 진행</a:t>
              </a:r>
            </a:p>
          </p:txBody>
        </p:sp>
        <p:sp>
          <p:nvSpPr>
            <p:cNvPr id="43" name="순서도: 판단 42">
              <a:extLst>
                <a:ext uri="{FF2B5EF4-FFF2-40B4-BE49-F238E27FC236}">
                  <a16:creationId xmlns:a16="http://schemas.microsoft.com/office/drawing/2014/main" id="{5A3DB3B8-CF42-46D0-AD64-1616B66F3F01}"/>
                </a:ext>
              </a:extLst>
            </p:cNvPr>
            <p:cNvSpPr/>
            <p:nvPr/>
          </p:nvSpPr>
          <p:spPr>
            <a:xfrm>
              <a:off x="4895999" y="5013198"/>
              <a:ext cx="1800000" cy="828000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수강자 재접속이 3회 이상인가?</a:t>
              </a:r>
            </a:p>
          </p:txBody>
        </p:sp>
        <p:sp>
          <p:nvSpPr>
            <p:cNvPr id="44" name="직사각형 43">
              <a:extLst>
                <a:ext uri="{FF2B5EF4-FFF2-40B4-BE49-F238E27FC236}">
                  <a16:creationId xmlns:a16="http://schemas.microsoft.com/office/drawing/2014/main" id="{95549543-3717-4C2F-B955-C20CAB5A52D6}"/>
                </a:ext>
              </a:extLst>
            </p:cNvPr>
            <p:cNvSpPr/>
            <p:nvPr/>
          </p:nvSpPr>
          <p:spPr>
            <a:xfrm>
              <a:off x="4895998" y="6021324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2교시 수업종료</a:t>
              </a:r>
            </a:p>
          </p:txBody>
        </p:sp>
        <p:sp>
          <p:nvSpPr>
            <p:cNvPr id="45" name="직사각형 44">
              <a:extLst>
                <a:ext uri="{FF2B5EF4-FFF2-40B4-BE49-F238E27FC236}">
                  <a16:creationId xmlns:a16="http://schemas.microsoft.com/office/drawing/2014/main" id="{8CC6D16D-11B0-48B1-A5FA-2267CBD87B96}"/>
                </a:ext>
              </a:extLst>
            </p:cNvPr>
            <p:cNvSpPr/>
            <p:nvPr/>
          </p:nvSpPr>
          <p:spPr>
            <a:xfrm>
              <a:off x="7091999" y="5229099"/>
              <a:ext cx="1800000" cy="36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3교시 수업종료</a:t>
              </a:r>
            </a:p>
          </p:txBody>
        </p:sp>
        <p:sp>
          <p:nvSpPr>
            <p:cNvPr id="46" name="순서도: 수행의 시작/종료 45">
              <a:extLst>
                <a:ext uri="{FF2B5EF4-FFF2-40B4-BE49-F238E27FC236}">
                  <a16:creationId xmlns:a16="http://schemas.microsoft.com/office/drawing/2014/main" id="{260501CE-2C5E-4CD4-B3D2-F2BBE8A31672}"/>
                </a:ext>
              </a:extLst>
            </p:cNvPr>
            <p:cNvSpPr/>
            <p:nvPr/>
          </p:nvSpPr>
          <p:spPr>
            <a:xfrm>
              <a:off x="7091998" y="6453423"/>
              <a:ext cx="1800000" cy="360000"/>
            </a:xfrm>
            <a:prstGeom prst="flowChartTerminator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끝</a:t>
              </a:r>
            </a:p>
          </p:txBody>
        </p:sp>
        <p:sp>
          <p:nvSpPr>
            <p:cNvPr id="47" name="직사각형 46">
              <a:extLst>
                <a:ext uri="{FF2B5EF4-FFF2-40B4-BE49-F238E27FC236}">
                  <a16:creationId xmlns:a16="http://schemas.microsoft.com/office/drawing/2014/main" id="{3438D574-8DFA-4D7F-90B0-8208AF35C90B}"/>
                </a:ext>
              </a:extLst>
            </p:cNvPr>
            <p:cNvSpPr/>
            <p:nvPr/>
          </p:nvSpPr>
          <p:spPr>
            <a:xfrm>
              <a:off x="7091999" y="5913185"/>
              <a:ext cx="1800000" cy="39617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수강자 출석상태</a:t>
              </a:r>
              <a:b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최종확인</a:t>
              </a:r>
            </a:p>
          </p:txBody>
        </p:sp>
        <p:cxnSp>
          <p:nvCxnSpPr>
            <p:cNvPr id="48" name="직선 화살표 연결선 47">
              <a:extLst>
                <a:ext uri="{FF2B5EF4-FFF2-40B4-BE49-F238E27FC236}">
                  <a16:creationId xmlns:a16="http://schemas.microsoft.com/office/drawing/2014/main" id="{087A6EC4-E836-4A54-9A32-10C873DCEBC8}"/>
                </a:ext>
              </a:extLst>
            </p:cNvPr>
            <p:cNvCxnSpPr/>
            <p:nvPr/>
          </p:nvCxnSpPr>
          <p:spPr>
            <a:xfrm rot="5400000">
              <a:off x="828000" y="583200"/>
              <a:ext cx="216000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직선 화살표 연결선 48">
              <a:extLst>
                <a:ext uri="{FF2B5EF4-FFF2-40B4-BE49-F238E27FC236}">
                  <a16:creationId xmlns:a16="http://schemas.microsoft.com/office/drawing/2014/main" id="{6DFC82DC-D558-419E-8127-E9697ADA8FF1}"/>
                </a:ext>
              </a:extLst>
            </p:cNvPr>
            <p:cNvCxnSpPr>
              <a:stCxn id="13" idx="2"/>
              <a:endCxn id="15" idx="0"/>
            </p:cNvCxnSpPr>
            <p:nvPr/>
          </p:nvCxnSpPr>
          <p:spPr>
            <a:xfrm rot="16200000" flipH="1">
              <a:off x="827639" y="1304513"/>
              <a:ext cx="216153" cy="568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직선 화살표 연결선 49">
              <a:extLst>
                <a:ext uri="{FF2B5EF4-FFF2-40B4-BE49-F238E27FC236}">
                  <a16:creationId xmlns:a16="http://schemas.microsoft.com/office/drawing/2014/main" id="{4115BC20-BFF1-402C-807B-8200249A40E2}"/>
                </a:ext>
              </a:extLst>
            </p:cNvPr>
            <p:cNvCxnSpPr>
              <a:stCxn id="15" idx="2"/>
              <a:endCxn id="16" idx="0"/>
            </p:cNvCxnSpPr>
            <p:nvPr/>
          </p:nvCxnSpPr>
          <p:spPr>
            <a:xfrm rot="16200000" flipH="1">
              <a:off x="827941" y="2528932"/>
              <a:ext cx="216117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직선 화살표 연결선 50">
              <a:extLst>
                <a:ext uri="{FF2B5EF4-FFF2-40B4-BE49-F238E27FC236}">
                  <a16:creationId xmlns:a16="http://schemas.microsoft.com/office/drawing/2014/main" id="{1B54CF03-89BB-4E94-AEAA-66B0D8F6D760}"/>
                </a:ext>
              </a:extLst>
            </p:cNvPr>
            <p:cNvCxnSpPr>
              <a:stCxn id="16" idx="2"/>
              <a:endCxn id="17" idx="0"/>
            </p:cNvCxnSpPr>
            <p:nvPr/>
          </p:nvCxnSpPr>
          <p:spPr>
            <a:xfrm rot="5400000">
              <a:off x="791788" y="3500860"/>
              <a:ext cx="288081" cy="342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직선 화살표 연결선 51">
              <a:extLst>
                <a:ext uri="{FF2B5EF4-FFF2-40B4-BE49-F238E27FC236}">
                  <a16:creationId xmlns:a16="http://schemas.microsoft.com/office/drawing/2014/main" id="{700456AB-6D94-4CCA-BB1A-5D9DFDDD3430}"/>
                </a:ext>
              </a:extLst>
            </p:cNvPr>
            <p:cNvCxnSpPr>
              <a:stCxn id="17" idx="2"/>
              <a:endCxn id="18" idx="0"/>
            </p:cNvCxnSpPr>
            <p:nvPr/>
          </p:nvCxnSpPr>
          <p:spPr>
            <a:xfrm rot="16200000" flipH="1">
              <a:off x="863649" y="4077081"/>
              <a:ext cx="144018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직선 화살표 연결선 52">
              <a:extLst>
                <a:ext uri="{FF2B5EF4-FFF2-40B4-BE49-F238E27FC236}">
                  <a16:creationId xmlns:a16="http://schemas.microsoft.com/office/drawing/2014/main" id="{FB57C9B1-3854-4C3A-8A04-47A4E7FA553C}"/>
                </a:ext>
              </a:extLst>
            </p:cNvPr>
            <p:cNvCxnSpPr>
              <a:stCxn id="18" idx="2"/>
              <a:endCxn id="19" idx="0"/>
            </p:cNvCxnSpPr>
            <p:nvPr/>
          </p:nvCxnSpPr>
          <p:spPr>
            <a:xfrm rot="16200000" flipH="1">
              <a:off x="863586" y="5229162"/>
              <a:ext cx="144144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화살표 연결선 53">
              <a:extLst>
                <a:ext uri="{FF2B5EF4-FFF2-40B4-BE49-F238E27FC236}">
                  <a16:creationId xmlns:a16="http://schemas.microsoft.com/office/drawing/2014/main" id="{9AFE8231-6DD8-47DF-B438-CB0553F95AD0}"/>
                </a:ext>
              </a:extLst>
            </p:cNvPr>
            <p:cNvCxnSpPr>
              <a:stCxn id="19" idx="2"/>
              <a:endCxn id="20" idx="0"/>
            </p:cNvCxnSpPr>
            <p:nvPr/>
          </p:nvCxnSpPr>
          <p:spPr>
            <a:xfrm rot="16200000" flipH="1">
              <a:off x="863617" y="5877274"/>
              <a:ext cx="144081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연결선: 꺾임 54">
              <a:extLst>
                <a:ext uri="{FF2B5EF4-FFF2-40B4-BE49-F238E27FC236}">
                  <a16:creationId xmlns:a16="http://schemas.microsoft.com/office/drawing/2014/main" id="{5E2E30FF-951F-4E39-A208-22BC15F034DE}"/>
                </a:ext>
              </a:extLst>
            </p:cNvPr>
            <p:cNvCxnSpPr>
              <a:stCxn id="22" idx="0"/>
              <a:endCxn id="20" idx="2"/>
            </p:cNvCxnSpPr>
            <p:nvPr/>
          </p:nvCxnSpPr>
          <p:spPr>
            <a:xfrm rot="5400000">
              <a:off x="-900594" y="2168991"/>
              <a:ext cx="6048576" cy="2376072"/>
            </a:xfrm>
            <a:prstGeom prst="bentConnector5">
              <a:avLst>
                <a:gd name="adj1" fmla="val -3632"/>
                <a:gd name="adj2" fmla="val 53583"/>
                <a:gd name="adj3" fmla="val 105934"/>
              </a:avLst>
            </a:prstGeom>
            <a:ln algn="ctr">
              <a:solidFill>
                <a:schemeClr val="accent1">
                  <a:satMod val="105000"/>
                </a:schemeClr>
              </a:solidFill>
              <a:head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연결선: 꺾임 55">
              <a:extLst>
                <a:ext uri="{FF2B5EF4-FFF2-40B4-BE49-F238E27FC236}">
                  <a16:creationId xmlns:a16="http://schemas.microsoft.com/office/drawing/2014/main" id="{A2AC8E6B-0E2B-47AD-B748-794112AAE574}"/>
                </a:ext>
              </a:extLst>
            </p:cNvPr>
            <p:cNvCxnSpPr>
              <a:stCxn id="18" idx="3"/>
              <a:endCxn id="20" idx="3"/>
            </p:cNvCxnSpPr>
            <p:nvPr/>
          </p:nvCxnSpPr>
          <p:spPr>
            <a:xfrm>
              <a:off x="1835658" y="4653090"/>
              <a:ext cx="1588" cy="1512225"/>
            </a:xfrm>
            <a:prstGeom prst="bentConnector3">
              <a:avLst>
                <a:gd name="adj1" fmla="val 8438413"/>
              </a:avLst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직선 화살표 연결선 56">
              <a:extLst>
                <a:ext uri="{FF2B5EF4-FFF2-40B4-BE49-F238E27FC236}">
                  <a16:creationId xmlns:a16="http://schemas.microsoft.com/office/drawing/2014/main" id="{B4E21EA5-4B3E-4ABA-B978-F70B5D839D9B}"/>
                </a:ext>
              </a:extLst>
            </p:cNvPr>
            <p:cNvCxnSpPr>
              <a:stCxn id="22" idx="2"/>
              <a:endCxn id="21" idx="0"/>
            </p:cNvCxnSpPr>
            <p:nvPr/>
          </p:nvCxnSpPr>
          <p:spPr>
            <a:xfrm rot="16200000" flipH="1">
              <a:off x="3203824" y="1376761"/>
              <a:ext cx="216081" cy="2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직선 화살표 연결선 57">
              <a:extLst>
                <a:ext uri="{FF2B5EF4-FFF2-40B4-BE49-F238E27FC236}">
                  <a16:creationId xmlns:a16="http://schemas.microsoft.com/office/drawing/2014/main" id="{30299D91-A9FB-4063-B4C7-9CD732F20D1F}"/>
                </a:ext>
              </a:extLst>
            </p:cNvPr>
            <p:cNvCxnSpPr>
              <a:stCxn id="21" idx="2"/>
              <a:endCxn id="23" idx="0"/>
            </p:cNvCxnSpPr>
            <p:nvPr/>
          </p:nvCxnSpPr>
          <p:spPr>
            <a:xfrm rot="5400000">
              <a:off x="3239856" y="1988811"/>
              <a:ext cx="144018" cy="2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직선 화살표 연결선 58">
              <a:extLst>
                <a:ext uri="{FF2B5EF4-FFF2-40B4-BE49-F238E27FC236}">
                  <a16:creationId xmlns:a16="http://schemas.microsoft.com/office/drawing/2014/main" id="{33599525-7501-4198-B490-A32FFFEF74C9}"/>
                </a:ext>
              </a:extLst>
            </p:cNvPr>
            <p:cNvCxnSpPr>
              <a:stCxn id="23" idx="2"/>
              <a:endCxn id="24" idx="0"/>
            </p:cNvCxnSpPr>
            <p:nvPr/>
          </p:nvCxnSpPr>
          <p:spPr>
            <a:xfrm rot="16200000" flipH="1">
              <a:off x="3239856" y="3140829"/>
              <a:ext cx="144018" cy="2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화살표 연결선 59">
              <a:extLst>
                <a:ext uri="{FF2B5EF4-FFF2-40B4-BE49-F238E27FC236}">
                  <a16:creationId xmlns:a16="http://schemas.microsoft.com/office/drawing/2014/main" id="{3525DE07-D655-45BA-ADE6-F894CC363106}"/>
                </a:ext>
              </a:extLst>
            </p:cNvPr>
            <p:cNvCxnSpPr>
              <a:stCxn id="24" idx="2"/>
              <a:endCxn id="25" idx="0"/>
            </p:cNvCxnSpPr>
            <p:nvPr/>
          </p:nvCxnSpPr>
          <p:spPr>
            <a:xfrm rot="5400000">
              <a:off x="3239856" y="3932928"/>
              <a:ext cx="144018" cy="2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화살표 연결선 60">
              <a:extLst>
                <a:ext uri="{FF2B5EF4-FFF2-40B4-BE49-F238E27FC236}">
                  <a16:creationId xmlns:a16="http://schemas.microsoft.com/office/drawing/2014/main" id="{7DC36379-11F8-4494-B435-D85D8E30B015}"/>
                </a:ext>
              </a:extLst>
            </p:cNvPr>
            <p:cNvCxnSpPr>
              <a:stCxn id="25" idx="2"/>
              <a:endCxn id="26" idx="0"/>
            </p:cNvCxnSpPr>
            <p:nvPr/>
          </p:nvCxnSpPr>
          <p:spPr>
            <a:xfrm rot="16200000" flipH="1">
              <a:off x="3221718" y="4419124"/>
              <a:ext cx="180022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연결선: 꺾임 61">
              <a:extLst>
                <a:ext uri="{FF2B5EF4-FFF2-40B4-BE49-F238E27FC236}">
                  <a16:creationId xmlns:a16="http://schemas.microsoft.com/office/drawing/2014/main" id="{E08A3BA0-CCAA-4986-B461-A5E20529A5F5}"/>
                </a:ext>
              </a:extLst>
            </p:cNvPr>
            <p:cNvCxnSpPr>
              <a:stCxn id="23" idx="3"/>
              <a:endCxn id="25" idx="3"/>
            </p:cNvCxnSpPr>
            <p:nvPr/>
          </p:nvCxnSpPr>
          <p:spPr>
            <a:xfrm>
              <a:off x="4211730" y="2564955"/>
              <a:ext cx="1588" cy="1602137"/>
            </a:xfrm>
            <a:prstGeom prst="bentConnector3">
              <a:avLst>
                <a:gd name="adj1" fmla="val 8438413"/>
              </a:avLst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직선 화살표 연결선 62">
              <a:extLst>
                <a:ext uri="{FF2B5EF4-FFF2-40B4-BE49-F238E27FC236}">
                  <a16:creationId xmlns:a16="http://schemas.microsoft.com/office/drawing/2014/main" id="{C930596B-0414-406A-82D4-1D0455F24DE7}"/>
                </a:ext>
              </a:extLst>
            </p:cNvPr>
            <p:cNvCxnSpPr>
              <a:stCxn id="26" idx="2"/>
              <a:endCxn id="30" idx="0"/>
            </p:cNvCxnSpPr>
            <p:nvPr/>
          </p:nvCxnSpPr>
          <p:spPr>
            <a:xfrm rot="16200000" flipH="1">
              <a:off x="3221853" y="4923051"/>
              <a:ext cx="180023" cy="27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직선 화살표 연결선 63">
              <a:extLst>
                <a:ext uri="{FF2B5EF4-FFF2-40B4-BE49-F238E27FC236}">
                  <a16:creationId xmlns:a16="http://schemas.microsoft.com/office/drawing/2014/main" id="{04B5C420-B580-4544-8CDF-8745AB41353A}"/>
                </a:ext>
              </a:extLst>
            </p:cNvPr>
            <p:cNvCxnSpPr/>
            <p:nvPr/>
          </p:nvCxnSpPr>
          <p:spPr>
            <a:xfrm rot="16200000" flipH="1">
              <a:off x="3221989" y="5931313"/>
              <a:ext cx="180021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연결선: 꺾임 64">
              <a:extLst>
                <a:ext uri="{FF2B5EF4-FFF2-40B4-BE49-F238E27FC236}">
                  <a16:creationId xmlns:a16="http://schemas.microsoft.com/office/drawing/2014/main" id="{E5659A0D-0ED7-48C4-81A3-E6B8A4E2193F}"/>
                </a:ext>
              </a:extLst>
            </p:cNvPr>
            <p:cNvCxnSpPr>
              <a:stCxn id="30" idx="3"/>
            </p:cNvCxnSpPr>
            <p:nvPr/>
          </p:nvCxnSpPr>
          <p:spPr>
            <a:xfrm flipV="1">
              <a:off x="4212000" y="115200"/>
              <a:ext cx="251984" cy="5311998"/>
            </a:xfrm>
            <a:prstGeom prst="bentConnector2">
              <a:avLst/>
            </a:prstGeom>
            <a:ln algn="ctr">
              <a:solidFill>
                <a:schemeClr val="accent1"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연결선: 꺾임 65">
              <a:extLst>
                <a:ext uri="{FF2B5EF4-FFF2-40B4-BE49-F238E27FC236}">
                  <a16:creationId xmlns:a16="http://schemas.microsoft.com/office/drawing/2014/main" id="{5B5C5296-CD28-4965-B72A-4B4725E738A2}"/>
                </a:ext>
              </a:extLst>
            </p:cNvPr>
            <p:cNvCxnSpPr>
              <a:endCxn id="33" idx="3"/>
            </p:cNvCxnSpPr>
            <p:nvPr/>
          </p:nvCxnSpPr>
          <p:spPr>
            <a:xfrm>
              <a:off x="4463984" y="115200"/>
              <a:ext cx="2232284" cy="1351554"/>
            </a:xfrm>
            <a:prstGeom prst="bentConnector3">
              <a:avLst>
                <a:gd name="adj1" fmla="val 106318"/>
              </a:avLst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연결선: 꺾임 66">
              <a:extLst>
                <a:ext uri="{FF2B5EF4-FFF2-40B4-BE49-F238E27FC236}">
                  <a16:creationId xmlns:a16="http://schemas.microsoft.com/office/drawing/2014/main" id="{EB087DED-FA54-4AD1-A0C0-97893BFC5827}"/>
                </a:ext>
              </a:extLst>
            </p:cNvPr>
            <p:cNvCxnSpPr>
              <a:stCxn id="31" idx="2"/>
              <a:endCxn id="32" idx="0"/>
            </p:cNvCxnSpPr>
            <p:nvPr/>
          </p:nvCxnSpPr>
          <p:spPr>
            <a:xfrm rot="5400000" flipH="1" flipV="1">
              <a:off x="1546782" y="2096146"/>
              <a:ext cx="6014164" cy="2484271"/>
            </a:xfrm>
            <a:prstGeom prst="bentConnector5">
              <a:avLst>
                <a:gd name="adj1" fmla="val -1969"/>
                <a:gd name="adj2" fmla="val 50000"/>
                <a:gd name="adj3" fmla="val 102222"/>
              </a:avLst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화살표 연결선 67">
              <a:extLst>
                <a:ext uri="{FF2B5EF4-FFF2-40B4-BE49-F238E27FC236}">
                  <a16:creationId xmlns:a16="http://schemas.microsoft.com/office/drawing/2014/main" id="{6EAE0C9F-7E7E-4695-83C5-79C94D9E82CC}"/>
                </a:ext>
              </a:extLst>
            </p:cNvPr>
            <p:cNvCxnSpPr>
              <a:stCxn id="32" idx="2"/>
              <a:endCxn id="33" idx="0"/>
            </p:cNvCxnSpPr>
            <p:nvPr/>
          </p:nvCxnSpPr>
          <p:spPr>
            <a:xfrm rot="16200000" flipH="1">
              <a:off x="5723367" y="1231833"/>
              <a:ext cx="145534" cy="268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화살표 연결선 68">
              <a:extLst>
                <a:ext uri="{FF2B5EF4-FFF2-40B4-BE49-F238E27FC236}">
                  <a16:creationId xmlns:a16="http://schemas.microsoft.com/office/drawing/2014/main" id="{F78CC98A-FBB5-4C6D-8820-1B04141EBBC3}"/>
                </a:ext>
              </a:extLst>
            </p:cNvPr>
            <p:cNvCxnSpPr>
              <a:stCxn id="33" idx="2"/>
              <a:endCxn id="34" idx="0"/>
            </p:cNvCxnSpPr>
            <p:nvPr/>
          </p:nvCxnSpPr>
          <p:spPr>
            <a:xfrm rot="16200000" flipH="1">
              <a:off x="5724258" y="1700783"/>
              <a:ext cx="144019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순서도: 판단 69">
              <a:extLst>
                <a:ext uri="{FF2B5EF4-FFF2-40B4-BE49-F238E27FC236}">
                  <a16:creationId xmlns:a16="http://schemas.microsoft.com/office/drawing/2014/main" id="{7809C7B5-0A8A-4D00-AC16-8995E487D024}"/>
                </a:ext>
              </a:extLst>
            </p:cNvPr>
            <p:cNvSpPr/>
            <p:nvPr/>
          </p:nvSpPr>
          <p:spPr>
            <a:xfrm>
              <a:off x="4896000" y="3609126"/>
              <a:ext cx="1800000" cy="828000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수강자</a:t>
              </a:r>
              <a:b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시스템에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이상이 있는가?</a:t>
              </a:r>
            </a:p>
          </p:txBody>
        </p:sp>
        <p:sp>
          <p:nvSpPr>
            <p:cNvPr id="71" name="직사각형 70">
              <a:extLst>
                <a:ext uri="{FF2B5EF4-FFF2-40B4-BE49-F238E27FC236}">
                  <a16:creationId xmlns:a16="http://schemas.microsoft.com/office/drawing/2014/main" id="{17ABF50E-1C5C-4730-AF2B-31E393DBB5EA}"/>
                </a:ext>
              </a:extLst>
            </p:cNvPr>
            <p:cNvSpPr/>
            <p:nvPr/>
          </p:nvSpPr>
          <p:spPr>
            <a:xfrm>
              <a:off x="4895999" y="4581144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수강자 재접속</a:t>
              </a:r>
            </a:p>
          </p:txBody>
        </p:sp>
        <p:cxnSp>
          <p:nvCxnSpPr>
            <p:cNvPr id="72" name="직선 화살표 연결선 71">
              <a:extLst>
                <a:ext uri="{FF2B5EF4-FFF2-40B4-BE49-F238E27FC236}">
                  <a16:creationId xmlns:a16="http://schemas.microsoft.com/office/drawing/2014/main" id="{3B905787-5CCA-49F8-BE16-4B4535A1D899}"/>
                </a:ext>
              </a:extLst>
            </p:cNvPr>
            <p:cNvCxnSpPr>
              <a:stCxn id="34" idx="2"/>
              <a:endCxn id="40" idx="0"/>
            </p:cNvCxnSpPr>
            <p:nvPr/>
          </p:nvCxnSpPr>
          <p:spPr>
            <a:xfrm rot="16200000" flipH="1">
              <a:off x="5724258" y="2168842"/>
              <a:ext cx="144019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화살표 연결선 72">
              <a:extLst>
                <a:ext uri="{FF2B5EF4-FFF2-40B4-BE49-F238E27FC236}">
                  <a16:creationId xmlns:a16="http://schemas.microsoft.com/office/drawing/2014/main" id="{4CE5FA86-82C4-4904-B5DD-E28F7EEEFE50}"/>
                </a:ext>
              </a:extLst>
            </p:cNvPr>
            <p:cNvCxnSpPr>
              <a:stCxn id="40" idx="2"/>
              <a:endCxn id="41" idx="0"/>
            </p:cNvCxnSpPr>
            <p:nvPr/>
          </p:nvCxnSpPr>
          <p:spPr>
            <a:xfrm rot="16200000" flipH="1">
              <a:off x="5724259" y="2636901"/>
              <a:ext cx="144018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화살표 연결선 73">
              <a:extLst>
                <a:ext uri="{FF2B5EF4-FFF2-40B4-BE49-F238E27FC236}">
                  <a16:creationId xmlns:a16="http://schemas.microsoft.com/office/drawing/2014/main" id="{A624E320-0582-4410-A4B5-331E00B55D0D}"/>
                </a:ext>
              </a:extLst>
            </p:cNvPr>
            <p:cNvCxnSpPr>
              <a:stCxn id="41" idx="2"/>
              <a:endCxn id="42" idx="0"/>
            </p:cNvCxnSpPr>
            <p:nvPr/>
          </p:nvCxnSpPr>
          <p:spPr>
            <a:xfrm rot="16200000" flipH="1">
              <a:off x="5742261" y="3086957"/>
              <a:ext cx="108014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화살표 연결선 74">
              <a:extLst>
                <a:ext uri="{FF2B5EF4-FFF2-40B4-BE49-F238E27FC236}">
                  <a16:creationId xmlns:a16="http://schemas.microsoft.com/office/drawing/2014/main" id="{6E755CE7-0CCA-4FB4-9FF4-90D58C175BAB}"/>
                </a:ext>
              </a:extLst>
            </p:cNvPr>
            <p:cNvCxnSpPr>
              <a:stCxn id="42" idx="2"/>
              <a:endCxn id="70" idx="0"/>
            </p:cNvCxnSpPr>
            <p:nvPr/>
          </p:nvCxnSpPr>
          <p:spPr>
            <a:xfrm rot="5400000">
              <a:off x="5724073" y="3536931"/>
              <a:ext cx="144122" cy="268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화살표 연결선 75">
              <a:extLst>
                <a:ext uri="{FF2B5EF4-FFF2-40B4-BE49-F238E27FC236}">
                  <a16:creationId xmlns:a16="http://schemas.microsoft.com/office/drawing/2014/main" id="{5FE8CD55-76C5-45EE-8814-3F695B76AB44}"/>
                </a:ext>
              </a:extLst>
            </p:cNvPr>
            <p:cNvCxnSpPr>
              <a:stCxn id="71" idx="2"/>
              <a:endCxn id="43" idx="0"/>
            </p:cNvCxnSpPr>
            <p:nvPr/>
          </p:nvCxnSpPr>
          <p:spPr>
            <a:xfrm rot="16200000" flipH="1">
              <a:off x="5741992" y="4959191"/>
              <a:ext cx="108014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직사각형 76">
              <a:extLst>
                <a:ext uri="{FF2B5EF4-FFF2-40B4-BE49-F238E27FC236}">
                  <a16:creationId xmlns:a16="http://schemas.microsoft.com/office/drawing/2014/main" id="{9C752259-3C71-4F18-9B4B-9746885E5949}"/>
                </a:ext>
              </a:extLst>
            </p:cNvPr>
            <p:cNvSpPr/>
            <p:nvPr/>
          </p:nvSpPr>
          <p:spPr>
            <a:xfrm>
              <a:off x="7092315" y="332613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휴식</a:t>
              </a:r>
            </a:p>
          </p:txBody>
        </p:sp>
        <p:sp>
          <p:nvSpPr>
            <p:cNvPr id="78" name="직사각형 77">
              <a:extLst>
                <a:ext uri="{FF2B5EF4-FFF2-40B4-BE49-F238E27FC236}">
                  <a16:creationId xmlns:a16="http://schemas.microsoft.com/office/drawing/2014/main" id="{A5417561-3053-44D5-9F00-04ED86F47037}"/>
                </a:ext>
              </a:extLst>
            </p:cNvPr>
            <p:cNvSpPr/>
            <p:nvPr/>
          </p:nvSpPr>
          <p:spPr>
            <a:xfrm>
              <a:off x="7092315" y="908685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3교시 수업 진행 알림 </a:t>
              </a:r>
            </a:p>
          </p:txBody>
        </p:sp>
        <p:sp>
          <p:nvSpPr>
            <p:cNvPr id="79" name="직사각형 78">
              <a:extLst>
                <a:ext uri="{FF2B5EF4-FFF2-40B4-BE49-F238E27FC236}">
                  <a16:creationId xmlns:a16="http://schemas.microsoft.com/office/drawing/2014/main" id="{229448BD-F78C-4852-AF89-7291457F44D4}"/>
                </a:ext>
              </a:extLst>
            </p:cNvPr>
            <p:cNvSpPr/>
            <p:nvPr/>
          </p:nvSpPr>
          <p:spPr>
            <a:xfrm>
              <a:off x="7092315" y="1484757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 spc="-55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수강자 접속 및 화상캠 활성화</a:t>
              </a:r>
            </a:p>
          </p:txBody>
        </p:sp>
        <p:sp>
          <p:nvSpPr>
            <p:cNvPr id="80" name="직사각형 79">
              <a:extLst>
                <a:ext uri="{FF2B5EF4-FFF2-40B4-BE49-F238E27FC236}">
                  <a16:creationId xmlns:a16="http://schemas.microsoft.com/office/drawing/2014/main" id="{6996189A-5CC5-4F38-AA41-3AE40EE006E3}"/>
                </a:ext>
              </a:extLst>
            </p:cNvPr>
            <p:cNvSpPr/>
            <p:nvPr/>
          </p:nvSpPr>
          <p:spPr>
            <a:xfrm>
              <a:off x="7092315" y="2024824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3교시 수업 진행</a:t>
              </a:r>
            </a:p>
          </p:txBody>
        </p:sp>
        <p:sp>
          <p:nvSpPr>
            <p:cNvPr id="81" name="순서도: 판단 80">
              <a:extLst>
                <a:ext uri="{FF2B5EF4-FFF2-40B4-BE49-F238E27FC236}">
                  <a16:creationId xmlns:a16="http://schemas.microsoft.com/office/drawing/2014/main" id="{FB4EF98C-CC69-44BC-BA32-0EF03A7AE244}"/>
                </a:ext>
              </a:extLst>
            </p:cNvPr>
            <p:cNvSpPr/>
            <p:nvPr/>
          </p:nvSpPr>
          <p:spPr>
            <a:xfrm>
              <a:off x="7092000" y="4185198"/>
              <a:ext cx="1800000" cy="828000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수강자 재접속이 3회 이상인가?</a:t>
              </a:r>
            </a:p>
          </p:txBody>
        </p:sp>
        <p:sp>
          <p:nvSpPr>
            <p:cNvPr id="82" name="순서도: 판단 81">
              <a:extLst>
                <a:ext uri="{FF2B5EF4-FFF2-40B4-BE49-F238E27FC236}">
                  <a16:creationId xmlns:a16="http://schemas.microsoft.com/office/drawing/2014/main" id="{FD4E104F-5640-432D-BE29-F5C38ACA8FD2}"/>
                </a:ext>
              </a:extLst>
            </p:cNvPr>
            <p:cNvSpPr/>
            <p:nvPr/>
          </p:nvSpPr>
          <p:spPr>
            <a:xfrm>
              <a:off x="7092315" y="2600896"/>
              <a:ext cx="1800000" cy="828103"/>
            </a:xfrm>
            <a:prstGeom prst="flowChartDecision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수강자</a:t>
              </a:r>
              <a:b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시스템에</a:t>
              </a:r>
            </a:p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이상이 있는가?</a:t>
              </a:r>
            </a:p>
          </p:txBody>
        </p:sp>
        <p:sp>
          <p:nvSpPr>
            <p:cNvPr id="83" name="직사각형 82">
              <a:extLst>
                <a:ext uri="{FF2B5EF4-FFF2-40B4-BE49-F238E27FC236}">
                  <a16:creationId xmlns:a16="http://schemas.microsoft.com/office/drawing/2014/main" id="{7EAEBA91-3C45-44DB-AFC2-CEE30BDECE31}"/>
                </a:ext>
              </a:extLst>
            </p:cNvPr>
            <p:cNvSpPr/>
            <p:nvPr/>
          </p:nvSpPr>
          <p:spPr>
            <a:xfrm>
              <a:off x="7092315" y="3609022"/>
              <a:ext cx="1800000" cy="324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수강자 재접속</a:t>
              </a:r>
            </a:p>
          </p:txBody>
        </p:sp>
        <p:cxnSp>
          <p:nvCxnSpPr>
            <p:cNvPr id="84" name="직선 화살표 연결선 83">
              <a:extLst>
                <a:ext uri="{FF2B5EF4-FFF2-40B4-BE49-F238E27FC236}">
                  <a16:creationId xmlns:a16="http://schemas.microsoft.com/office/drawing/2014/main" id="{8AEB84F8-608C-4158-A1A8-099175732256}"/>
                </a:ext>
              </a:extLst>
            </p:cNvPr>
            <p:cNvCxnSpPr>
              <a:stCxn id="77" idx="2"/>
              <a:endCxn id="78" idx="0"/>
            </p:cNvCxnSpPr>
            <p:nvPr/>
          </p:nvCxnSpPr>
          <p:spPr>
            <a:xfrm rot="16200000" flipH="1">
              <a:off x="7866299" y="782669"/>
              <a:ext cx="252031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직선 화살표 연결선 84">
              <a:extLst>
                <a:ext uri="{FF2B5EF4-FFF2-40B4-BE49-F238E27FC236}">
                  <a16:creationId xmlns:a16="http://schemas.microsoft.com/office/drawing/2014/main" id="{77ACC565-7640-447A-B1BA-262B9ECEEF52}"/>
                </a:ext>
              </a:extLst>
            </p:cNvPr>
            <p:cNvCxnSpPr>
              <a:stCxn id="78" idx="2"/>
              <a:endCxn id="79" idx="0"/>
            </p:cNvCxnSpPr>
            <p:nvPr/>
          </p:nvCxnSpPr>
          <p:spPr>
            <a:xfrm rot="16200000" flipH="1">
              <a:off x="7866299" y="1358741"/>
              <a:ext cx="252031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직선 화살표 연결선 85">
              <a:extLst>
                <a:ext uri="{FF2B5EF4-FFF2-40B4-BE49-F238E27FC236}">
                  <a16:creationId xmlns:a16="http://schemas.microsoft.com/office/drawing/2014/main" id="{82BB83F1-BBE1-4ED1-AEC8-0D8FE38C608C}"/>
                </a:ext>
              </a:extLst>
            </p:cNvPr>
            <p:cNvCxnSpPr>
              <a:stCxn id="79" idx="2"/>
              <a:endCxn id="80" idx="0"/>
            </p:cNvCxnSpPr>
            <p:nvPr/>
          </p:nvCxnSpPr>
          <p:spPr>
            <a:xfrm rot="16200000" flipH="1">
              <a:off x="7884301" y="1916811"/>
              <a:ext cx="216027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화살표 연결선 86">
              <a:extLst>
                <a:ext uri="{FF2B5EF4-FFF2-40B4-BE49-F238E27FC236}">
                  <a16:creationId xmlns:a16="http://schemas.microsoft.com/office/drawing/2014/main" id="{008C6BB7-02BB-47E2-A37C-C6E9B8B742CB}"/>
                </a:ext>
              </a:extLst>
            </p:cNvPr>
            <p:cNvCxnSpPr>
              <a:stCxn id="80" idx="2"/>
              <a:endCxn id="82" idx="0"/>
            </p:cNvCxnSpPr>
            <p:nvPr/>
          </p:nvCxnSpPr>
          <p:spPr>
            <a:xfrm rot="16200000" flipH="1">
              <a:off x="7866299" y="2474880"/>
              <a:ext cx="252031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화살표 연결선 87">
              <a:extLst>
                <a:ext uri="{FF2B5EF4-FFF2-40B4-BE49-F238E27FC236}">
                  <a16:creationId xmlns:a16="http://schemas.microsoft.com/office/drawing/2014/main" id="{7DABFB9A-772F-4714-991A-85D80EA991C2}"/>
                </a:ext>
              </a:extLst>
            </p:cNvPr>
            <p:cNvCxnSpPr>
              <a:stCxn id="82" idx="2"/>
              <a:endCxn id="83" idx="0"/>
            </p:cNvCxnSpPr>
            <p:nvPr/>
          </p:nvCxnSpPr>
          <p:spPr>
            <a:xfrm rot="16200000" flipH="1">
              <a:off x="7902303" y="3519011"/>
              <a:ext cx="180022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화살표 연결선 88">
              <a:extLst>
                <a:ext uri="{FF2B5EF4-FFF2-40B4-BE49-F238E27FC236}">
                  <a16:creationId xmlns:a16="http://schemas.microsoft.com/office/drawing/2014/main" id="{EEF532D9-0AB0-48DF-878F-09615417B4D8}"/>
                </a:ext>
              </a:extLst>
            </p:cNvPr>
            <p:cNvCxnSpPr>
              <a:stCxn id="83" idx="2"/>
              <a:endCxn id="81" idx="0"/>
            </p:cNvCxnSpPr>
            <p:nvPr/>
          </p:nvCxnSpPr>
          <p:spPr>
            <a:xfrm rot="5400000">
              <a:off x="7866090" y="4058973"/>
              <a:ext cx="252135" cy="315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화살표 연결선 89">
              <a:extLst>
                <a:ext uri="{FF2B5EF4-FFF2-40B4-BE49-F238E27FC236}">
                  <a16:creationId xmlns:a16="http://schemas.microsoft.com/office/drawing/2014/main" id="{FEEBE734-CF51-497C-9CEF-64BE2A4A77A3}"/>
                </a:ext>
              </a:extLst>
            </p:cNvPr>
            <p:cNvCxnSpPr>
              <a:stCxn id="70" idx="2"/>
              <a:endCxn id="71" idx="0"/>
            </p:cNvCxnSpPr>
            <p:nvPr/>
          </p:nvCxnSpPr>
          <p:spPr>
            <a:xfrm rot="5400000">
              <a:off x="5723990" y="4509134"/>
              <a:ext cx="144018" cy="1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직선 화살표 연결선 90">
              <a:extLst>
                <a:ext uri="{FF2B5EF4-FFF2-40B4-BE49-F238E27FC236}">
                  <a16:creationId xmlns:a16="http://schemas.microsoft.com/office/drawing/2014/main" id="{8310D906-F4CA-4DBB-A24E-48F8BFB4E166}"/>
                </a:ext>
              </a:extLst>
            </p:cNvPr>
            <p:cNvCxnSpPr>
              <a:stCxn id="43" idx="2"/>
            </p:cNvCxnSpPr>
            <p:nvPr/>
          </p:nvCxnSpPr>
          <p:spPr>
            <a:xfrm rot="16200000" flipH="1">
              <a:off x="5706070" y="5931127"/>
              <a:ext cx="180125" cy="268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연결선: 꺾임 91">
              <a:extLst>
                <a:ext uri="{FF2B5EF4-FFF2-40B4-BE49-F238E27FC236}">
                  <a16:creationId xmlns:a16="http://schemas.microsoft.com/office/drawing/2014/main" id="{055DE0AD-B28A-44C7-8A17-0CCB2861D7D5}"/>
                </a:ext>
              </a:extLst>
            </p:cNvPr>
            <p:cNvCxnSpPr>
              <a:stCxn id="44" idx="2"/>
              <a:endCxn id="77" idx="0"/>
            </p:cNvCxnSpPr>
            <p:nvPr/>
          </p:nvCxnSpPr>
          <p:spPr>
            <a:xfrm rot="5400000" flipH="1" flipV="1">
              <a:off x="3887781" y="2240830"/>
              <a:ext cx="6012751" cy="2196317"/>
            </a:xfrm>
            <a:prstGeom prst="bentConnector5">
              <a:avLst>
                <a:gd name="adj1" fmla="val -2097"/>
                <a:gd name="adj2" fmla="val 50000"/>
                <a:gd name="adj3" fmla="val 103629"/>
              </a:avLst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직선 화살표 연결선 92">
              <a:extLst>
                <a:ext uri="{FF2B5EF4-FFF2-40B4-BE49-F238E27FC236}">
                  <a16:creationId xmlns:a16="http://schemas.microsoft.com/office/drawing/2014/main" id="{85A55A89-A5A3-4F8C-A4BE-A290456CB900}"/>
                </a:ext>
              </a:extLst>
            </p:cNvPr>
            <p:cNvCxnSpPr>
              <a:stCxn id="81" idx="2"/>
              <a:endCxn id="45" idx="0"/>
            </p:cNvCxnSpPr>
            <p:nvPr/>
          </p:nvCxnSpPr>
          <p:spPr>
            <a:xfrm rot="5400000">
              <a:off x="7884049" y="5121148"/>
              <a:ext cx="215901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직선 화살표 연결선 93">
              <a:extLst>
                <a:ext uri="{FF2B5EF4-FFF2-40B4-BE49-F238E27FC236}">
                  <a16:creationId xmlns:a16="http://schemas.microsoft.com/office/drawing/2014/main" id="{70125D99-FF52-42DB-A8B2-07CCD46271FB}"/>
                </a:ext>
              </a:extLst>
            </p:cNvPr>
            <p:cNvCxnSpPr>
              <a:stCxn id="45" idx="2"/>
              <a:endCxn id="47" idx="0"/>
            </p:cNvCxnSpPr>
            <p:nvPr/>
          </p:nvCxnSpPr>
          <p:spPr>
            <a:xfrm rot="16200000" flipH="1">
              <a:off x="7829956" y="5751142"/>
              <a:ext cx="324086" cy="0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화살표 연결선 94">
              <a:extLst>
                <a:ext uri="{FF2B5EF4-FFF2-40B4-BE49-F238E27FC236}">
                  <a16:creationId xmlns:a16="http://schemas.microsoft.com/office/drawing/2014/main" id="{03CCE148-523E-4EA0-A647-E47766B50529}"/>
                </a:ext>
              </a:extLst>
            </p:cNvPr>
            <p:cNvCxnSpPr>
              <a:stCxn id="47" idx="2"/>
              <a:endCxn id="46" idx="0"/>
            </p:cNvCxnSpPr>
            <p:nvPr/>
          </p:nvCxnSpPr>
          <p:spPr>
            <a:xfrm rot="5400000">
              <a:off x="7919967" y="6381391"/>
              <a:ext cx="144063" cy="1"/>
            </a:xfrm>
            <a:prstGeom prst="straightConnector1">
              <a:avLst/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직사각형 95">
              <a:extLst>
                <a:ext uri="{FF2B5EF4-FFF2-40B4-BE49-F238E27FC236}">
                  <a16:creationId xmlns:a16="http://schemas.microsoft.com/office/drawing/2014/main" id="{B5CDFDC6-22B4-4C6B-A0C5-94FC5C5C6BD2}"/>
                </a:ext>
              </a:extLst>
            </p:cNvPr>
            <p:cNvSpPr/>
            <p:nvPr/>
          </p:nvSpPr>
          <p:spPr>
            <a:xfrm>
              <a:off x="377605" y="2354405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sp>
          <p:nvSpPr>
            <p:cNvPr id="97" name="직사각형 96">
              <a:extLst>
                <a:ext uri="{FF2B5EF4-FFF2-40B4-BE49-F238E27FC236}">
                  <a16:creationId xmlns:a16="http://schemas.microsoft.com/office/drawing/2014/main" id="{823AF817-DDD9-48C8-8901-63532BDE08A9}"/>
                </a:ext>
              </a:extLst>
            </p:cNvPr>
            <p:cNvSpPr/>
            <p:nvPr/>
          </p:nvSpPr>
          <p:spPr>
            <a:xfrm>
              <a:off x="1619866" y="4365117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8C85B59A-E506-476C-8159-36E976C2A054}"/>
                </a:ext>
              </a:extLst>
            </p:cNvPr>
            <p:cNvSpPr/>
            <p:nvPr/>
          </p:nvSpPr>
          <p:spPr>
            <a:xfrm>
              <a:off x="467253" y="5013198"/>
              <a:ext cx="50429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  <p:sp>
          <p:nvSpPr>
            <p:cNvPr id="99" name="직사각형 98">
              <a:extLst>
                <a:ext uri="{FF2B5EF4-FFF2-40B4-BE49-F238E27FC236}">
                  <a16:creationId xmlns:a16="http://schemas.microsoft.com/office/drawing/2014/main" id="{EBA52498-FF13-4767-86FE-9AAB92993260}"/>
                </a:ext>
              </a:extLst>
            </p:cNvPr>
            <p:cNvSpPr/>
            <p:nvPr/>
          </p:nvSpPr>
          <p:spPr>
            <a:xfrm>
              <a:off x="2807432" y="5733288"/>
              <a:ext cx="50429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  <p:sp>
          <p:nvSpPr>
            <p:cNvPr id="100" name="직사각형 99">
              <a:extLst>
                <a:ext uri="{FF2B5EF4-FFF2-40B4-BE49-F238E27FC236}">
                  <a16:creationId xmlns:a16="http://schemas.microsoft.com/office/drawing/2014/main" id="{03E850AA-68DB-44C7-BA8E-9E4BE52A5205}"/>
                </a:ext>
              </a:extLst>
            </p:cNvPr>
            <p:cNvSpPr/>
            <p:nvPr/>
          </p:nvSpPr>
          <p:spPr>
            <a:xfrm>
              <a:off x="4067937" y="5378783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CB930115-090D-46E3-839D-94F0A51039E2}"/>
                </a:ext>
              </a:extLst>
            </p:cNvPr>
            <p:cNvSpPr/>
            <p:nvPr/>
          </p:nvSpPr>
          <p:spPr>
            <a:xfrm>
              <a:off x="5220431" y="1055473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sp>
          <p:nvSpPr>
            <p:cNvPr id="102" name="직사각형 101">
              <a:extLst>
                <a:ext uri="{FF2B5EF4-FFF2-40B4-BE49-F238E27FC236}">
                  <a16:creationId xmlns:a16="http://schemas.microsoft.com/office/drawing/2014/main" id="{AEEF1168-9EF3-4B38-BE98-8EE0C150B92F}"/>
                </a:ext>
              </a:extLst>
            </p:cNvPr>
            <p:cNvSpPr/>
            <p:nvPr/>
          </p:nvSpPr>
          <p:spPr>
            <a:xfrm>
              <a:off x="5219847" y="4293108"/>
              <a:ext cx="50429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  <p:sp>
          <p:nvSpPr>
            <p:cNvPr id="103" name="직사각형 102">
              <a:extLst>
                <a:ext uri="{FF2B5EF4-FFF2-40B4-BE49-F238E27FC236}">
                  <a16:creationId xmlns:a16="http://schemas.microsoft.com/office/drawing/2014/main" id="{C98242B6-9CD1-46F7-866C-C4760E39BB3F}"/>
                </a:ext>
              </a:extLst>
            </p:cNvPr>
            <p:cNvSpPr/>
            <p:nvPr/>
          </p:nvSpPr>
          <p:spPr>
            <a:xfrm>
              <a:off x="5220316" y="5733288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sp>
          <p:nvSpPr>
            <p:cNvPr id="104" name="직사각형 103">
              <a:extLst>
                <a:ext uri="{FF2B5EF4-FFF2-40B4-BE49-F238E27FC236}">
                  <a16:creationId xmlns:a16="http://schemas.microsoft.com/office/drawing/2014/main" id="{4420D00C-E680-4811-974F-A30C9ADDE281}"/>
                </a:ext>
              </a:extLst>
            </p:cNvPr>
            <p:cNvSpPr/>
            <p:nvPr/>
          </p:nvSpPr>
          <p:spPr>
            <a:xfrm>
              <a:off x="7487701" y="3362531"/>
              <a:ext cx="50429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  <p:sp>
          <p:nvSpPr>
            <p:cNvPr id="105" name="직사각형 104">
              <a:extLst>
                <a:ext uri="{FF2B5EF4-FFF2-40B4-BE49-F238E27FC236}">
                  <a16:creationId xmlns:a16="http://schemas.microsoft.com/office/drawing/2014/main" id="{1A4252A6-3107-4BE9-9AB1-E618DC2A7BE2}"/>
                </a:ext>
              </a:extLst>
            </p:cNvPr>
            <p:cNvSpPr/>
            <p:nvPr/>
          </p:nvSpPr>
          <p:spPr>
            <a:xfrm>
              <a:off x="7416478" y="4946729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114CC401-2C52-4728-814E-F20EA858E75F}"/>
                </a:ext>
              </a:extLst>
            </p:cNvPr>
            <p:cNvSpPr/>
            <p:nvPr/>
          </p:nvSpPr>
          <p:spPr>
            <a:xfrm>
              <a:off x="2771775" y="2924937"/>
              <a:ext cx="50429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2B383BDE-A664-42D8-8845-8A30E4DB7A98}"/>
                </a:ext>
              </a:extLst>
            </p:cNvPr>
            <p:cNvSpPr/>
            <p:nvPr/>
          </p:nvSpPr>
          <p:spPr>
            <a:xfrm>
              <a:off x="3924154" y="2282396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cxnSp>
          <p:nvCxnSpPr>
            <p:cNvPr id="108" name="연결선: 꺾임 107">
              <a:extLst>
                <a:ext uri="{FF2B5EF4-FFF2-40B4-BE49-F238E27FC236}">
                  <a16:creationId xmlns:a16="http://schemas.microsoft.com/office/drawing/2014/main" id="{F53159F1-8944-41EF-8E53-FAA8FAF9E5FA}"/>
                </a:ext>
              </a:extLst>
            </p:cNvPr>
            <p:cNvCxnSpPr/>
            <p:nvPr/>
          </p:nvCxnSpPr>
          <p:spPr>
            <a:xfrm rot="16200000" flipH="1">
              <a:off x="7697745" y="4211206"/>
              <a:ext cx="2394000" cy="1588"/>
            </a:xfrm>
            <a:prstGeom prst="bentConnector4">
              <a:avLst>
                <a:gd name="adj1" fmla="val 334"/>
                <a:gd name="adj2" fmla="val 9463328"/>
              </a:avLst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그룹 108">
              <a:extLst>
                <a:ext uri="{FF2B5EF4-FFF2-40B4-BE49-F238E27FC236}">
                  <a16:creationId xmlns:a16="http://schemas.microsoft.com/office/drawing/2014/main" id="{9E13F742-FAC8-4537-84B3-696CA1BC19A8}"/>
                </a:ext>
              </a:extLst>
            </p:cNvPr>
            <p:cNvGrpSpPr/>
            <p:nvPr/>
          </p:nvGrpSpPr>
          <p:grpSpPr>
            <a:xfrm>
              <a:off x="2267711" y="745200"/>
              <a:ext cx="2628314" cy="5780188"/>
              <a:chOff x="2267711" y="745200"/>
              <a:chExt cx="2628314" cy="5780188"/>
            </a:xfrm>
          </p:grpSpPr>
          <p:cxnSp>
            <p:nvCxnSpPr>
              <p:cNvPr id="125" name="연결선: 꺾임 124">
                <a:extLst>
                  <a:ext uri="{FF2B5EF4-FFF2-40B4-BE49-F238E27FC236}">
                    <a16:creationId xmlns:a16="http://schemas.microsoft.com/office/drawing/2014/main" id="{1DFC20B7-3188-41CB-B805-144E67C21A75}"/>
                  </a:ext>
                </a:extLst>
              </p:cNvPr>
              <p:cNvCxnSpPr>
                <a:stCxn id="24" idx="1"/>
              </p:cNvCxnSpPr>
              <p:nvPr/>
            </p:nvCxnSpPr>
            <p:spPr>
              <a:xfrm rot="10800000" flipV="1">
                <a:off x="2267711" y="3537013"/>
                <a:ext cx="144291" cy="2988374"/>
              </a:xfrm>
              <a:prstGeom prst="bentConnector2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prstDash val="lgDashDotDot"/>
                <a:head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연결선: 꺾임 125">
                <a:extLst>
                  <a:ext uri="{FF2B5EF4-FFF2-40B4-BE49-F238E27FC236}">
                    <a16:creationId xmlns:a16="http://schemas.microsoft.com/office/drawing/2014/main" id="{2BE47C19-72DB-4C97-B7A9-70CCBE38FE66}"/>
                  </a:ext>
                </a:extLst>
              </p:cNvPr>
              <p:cNvCxnSpPr>
                <a:stCxn id="32" idx="1"/>
              </p:cNvCxnSpPr>
              <p:nvPr/>
            </p:nvCxnSpPr>
            <p:spPr>
              <a:xfrm rot="10800000" flipV="1">
                <a:off x="4643774" y="745200"/>
                <a:ext cx="252251" cy="5780188"/>
              </a:xfrm>
              <a:prstGeom prst="bentConnector2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prstDash val="lgDashDot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직선 연결선 126">
                <a:extLst>
                  <a:ext uri="{FF2B5EF4-FFF2-40B4-BE49-F238E27FC236}">
                    <a16:creationId xmlns:a16="http://schemas.microsoft.com/office/drawing/2014/main" id="{0FC64170-D747-4BA3-BD81-028416D5CACF}"/>
                  </a:ext>
                </a:extLst>
              </p:cNvPr>
              <p:cNvCxnSpPr/>
              <p:nvPr/>
            </p:nvCxnSpPr>
            <p:spPr>
              <a:xfrm rot="10800000">
                <a:off x="2267711" y="6525387"/>
                <a:ext cx="2376062" cy="0"/>
              </a:xfrm>
              <a:prstGeom prst="line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prstDash val="lgDashDot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그룹 109">
              <a:extLst>
                <a:ext uri="{FF2B5EF4-FFF2-40B4-BE49-F238E27FC236}">
                  <a16:creationId xmlns:a16="http://schemas.microsoft.com/office/drawing/2014/main" id="{B66206CB-33C1-4189-B702-E343A5BF3A9B}"/>
                </a:ext>
              </a:extLst>
            </p:cNvPr>
            <p:cNvGrpSpPr/>
            <p:nvPr/>
          </p:nvGrpSpPr>
          <p:grpSpPr>
            <a:xfrm>
              <a:off x="2195432" y="3428998"/>
              <a:ext cx="2700567" cy="3204425"/>
              <a:chOff x="2195432" y="3428998"/>
              <a:chExt cx="2700567" cy="3204425"/>
            </a:xfrm>
          </p:grpSpPr>
          <p:cxnSp>
            <p:nvCxnSpPr>
              <p:cNvPr id="122" name="연결선: 꺾임 121">
                <a:extLst>
                  <a:ext uri="{FF2B5EF4-FFF2-40B4-BE49-F238E27FC236}">
                    <a16:creationId xmlns:a16="http://schemas.microsoft.com/office/drawing/2014/main" id="{75A6ACE5-78BE-4947-A602-8436E69FCF0A}"/>
                  </a:ext>
                </a:extLst>
              </p:cNvPr>
              <p:cNvCxnSpPr>
                <a:stCxn id="43" idx="1"/>
              </p:cNvCxnSpPr>
              <p:nvPr/>
            </p:nvCxnSpPr>
            <p:spPr>
              <a:xfrm rot="10800000" flipV="1">
                <a:off x="4772786" y="5427198"/>
                <a:ext cx="123213" cy="1206225"/>
              </a:xfrm>
              <a:prstGeom prst="bentConnector2">
                <a:avLst/>
              </a:prstGeom>
              <a:ln w="19050" algn="ctr">
                <a:solidFill>
                  <a:schemeClr val="accent1">
                    <a:satMod val="10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연결선: 꺾임 122">
                <a:extLst>
                  <a:ext uri="{FF2B5EF4-FFF2-40B4-BE49-F238E27FC236}">
                    <a16:creationId xmlns:a16="http://schemas.microsoft.com/office/drawing/2014/main" id="{E8FFCE81-AD9B-4927-9F42-F09EF20191EA}"/>
                  </a:ext>
                </a:extLst>
              </p:cNvPr>
              <p:cNvCxnSpPr/>
              <p:nvPr/>
            </p:nvCxnSpPr>
            <p:spPr>
              <a:xfrm rot="5400000" flipH="1" flipV="1">
                <a:off x="701368" y="4923062"/>
                <a:ext cx="3204424" cy="216296"/>
              </a:xfrm>
              <a:prstGeom prst="bentConnector3">
                <a:avLst>
                  <a:gd name="adj1" fmla="val 99918"/>
                </a:avLst>
              </a:prstGeom>
              <a:ln w="19050" algn="ctr">
                <a:solidFill>
                  <a:schemeClr val="accent1">
                    <a:satMod val="105000"/>
                  </a:schemeClr>
                </a:solidFill>
                <a:prstDash val="sysDash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직선 연결선 123">
                <a:extLst>
                  <a:ext uri="{FF2B5EF4-FFF2-40B4-BE49-F238E27FC236}">
                    <a16:creationId xmlns:a16="http://schemas.microsoft.com/office/drawing/2014/main" id="{5B96BE21-F1E3-42A2-BF4D-649508ABAC17}"/>
                  </a:ext>
                </a:extLst>
              </p:cNvPr>
              <p:cNvCxnSpPr/>
              <p:nvPr/>
            </p:nvCxnSpPr>
            <p:spPr>
              <a:xfrm>
                <a:off x="2195432" y="6633423"/>
                <a:ext cx="2577353" cy="0"/>
              </a:xfrm>
              <a:prstGeom prst="line">
                <a:avLst/>
              </a:prstGeom>
              <a:ln w="19050" algn="ctr">
                <a:solidFill>
                  <a:schemeClr val="accent1">
                    <a:satMod val="10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" name="그룹 110">
              <a:extLst>
                <a:ext uri="{FF2B5EF4-FFF2-40B4-BE49-F238E27FC236}">
                  <a16:creationId xmlns:a16="http://schemas.microsoft.com/office/drawing/2014/main" id="{ED4A0A5C-3E55-41D7-AE75-A900CAF990B6}"/>
                </a:ext>
              </a:extLst>
            </p:cNvPr>
            <p:cNvGrpSpPr/>
            <p:nvPr/>
          </p:nvGrpSpPr>
          <p:grpSpPr>
            <a:xfrm>
              <a:off x="2123459" y="3338990"/>
              <a:ext cx="4968543" cy="3402380"/>
              <a:chOff x="2123459" y="3338990"/>
              <a:chExt cx="4968543" cy="3402380"/>
            </a:xfrm>
          </p:grpSpPr>
          <p:cxnSp>
            <p:nvCxnSpPr>
              <p:cNvPr id="120" name="연결선: 꺾임 119">
                <a:extLst>
                  <a:ext uri="{FF2B5EF4-FFF2-40B4-BE49-F238E27FC236}">
                    <a16:creationId xmlns:a16="http://schemas.microsoft.com/office/drawing/2014/main" id="{A796A1FB-A223-4B9C-A437-4EB844FFC6BE}"/>
                  </a:ext>
                </a:extLst>
              </p:cNvPr>
              <p:cNvCxnSpPr>
                <a:stCxn id="81" idx="1"/>
              </p:cNvCxnSpPr>
              <p:nvPr/>
            </p:nvCxnSpPr>
            <p:spPr>
              <a:xfrm rot="10800000" flipV="1">
                <a:off x="2123459" y="4599198"/>
                <a:ext cx="4968543" cy="2142172"/>
              </a:xfrm>
              <a:prstGeom prst="bentConnector3">
                <a:avLst>
                  <a:gd name="adj1" fmla="val 2382"/>
                </a:avLst>
              </a:prstGeom>
              <a:ln w="25400" algn="ctr">
                <a:solidFill>
                  <a:schemeClr val="accent1">
                    <a:satMod val="105000"/>
                  </a:schemeClr>
                </a:solidFill>
                <a:prstDash val="lgDashDot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연결선: 꺾임 120">
                <a:extLst>
                  <a:ext uri="{FF2B5EF4-FFF2-40B4-BE49-F238E27FC236}">
                    <a16:creationId xmlns:a16="http://schemas.microsoft.com/office/drawing/2014/main" id="{37CA84B8-B37C-4500-848E-5987D3C37EF9}"/>
                  </a:ext>
                </a:extLst>
              </p:cNvPr>
              <p:cNvCxnSpPr/>
              <p:nvPr/>
            </p:nvCxnSpPr>
            <p:spPr>
              <a:xfrm rot="5400000" flipH="1" flipV="1">
                <a:off x="566404" y="4896045"/>
                <a:ext cx="3402379" cy="288270"/>
              </a:xfrm>
              <a:prstGeom prst="bentConnector3">
                <a:avLst>
                  <a:gd name="adj1" fmla="val 100174"/>
                </a:avLst>
              </a:prstGeom>
              <a:ln w="25400" algn="ctr">
                <a:solidFill>
                  <a:schemeClr val="accent1">
                    <a:satMod val="105000"/>
                  </a:schemeClr>
                </a:solidFill>
                <a:prstDash val="lgDashDotDot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" name="직사각형 111">
              <a:extLst>
                <a:ext uri="{FF2B5EF4-FFF2-40B4-BE49-F238E27FC236}">
                  <a16:creationId xmlns:a16="http://schemas.microsoft.com/office/drawing/2014/main" id="{4DAD4D94-9DC0-487C-9F3F-4CA4E202324A}"/>
                </a:ext>
              </a:extLst>
            </p:cNvPr>
            <p:cNvSpPr/>
            <p:nvPr/>
          </p:nvSpPr>
          <p:spPr>
            <a:xfrm>
              <a:off x="4572000" y="462704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  <p:sp>
          <p:nvSpPr>
            <p:cNvPr id="113" name="직사각형 112">
              <a:extLst>
                <a:ext uri="{FF2B5EF4-FFF2-40B4-BE49-F238E27FC236}">
                  <a16:creationId xmlns:a16="http://schemas.microsoft.com/office/drawing/2014/main" id="{7E689281-F15A-449D-8101-AFEA3C9DA937}"/>
                </a:ext>
              </a:extLst>
            </p:cNvPr>
            <p:cNvSpPr/>
            <p:nvPr/>
          </p:nvSpPr>
          <p:spPr>
            <a:xfrm>
              <a:off x="8604740" y="2708910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sp>
          <p:nvSpPr>
            <p:cNvPr id="114" name="직사각형 113">
              <a:extLst>
                <a:ext uri="{FF2B5EF4-FFF2-40B4-BE49-F238E27FC236}">
                  <a16:creationId xmlns:a16="http://schemas.microsoft.com/office/drawing/2014/main" id="{D5974423-0AEE-45EB-A4C7-CBC7D65B2328}"/>
                </a:ext>
              </a:extLst>
            </p:cNvPr>
            <p:cNvSpPr/>
            <p:nvPr/>
          </p:nvSpPr>
          <p:spPr>
            <a:xfrm>
              <a:off x="4572000" y="5157216"/>
              <a:ext cx="50429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  <p:cxnSp>
          <p:nvCxnSpPr>
            <p:cNvPr id="115" name="연결선: 꺾임 114">
              <a:extLst>
                <a:ext uri="{FF2B5EF4-FFF2-40B4-BE49-F238E27FC236}">
                  <a16:creationId xmlns:a16="http://schemas.microsoft.com/office/drawing/2014/main" id="{1D660B10-E9F3-4EA1-81AF-CF9309E3BBF4}"/>
                </a:ext>
              </a:extLst>
            </p:cNvPr>
            <p:cNvCxnSpPr>
              <a:stCxn id="70" idx="3"/>
              <a:endCxn id="44" idx="3"/>
            </p:cNvCxnSpPr>
            <p:nvPr/>
          </p:nvCxnSpPr>
          <p:spPr>
            <a:xfrm>
              <a:off x="6696000" y="4023126"/>
              <a:ext cx="1588" cy="2160218"/>
            </a:xfrm>
            <a:prstGeom prst="bentConnector3">
              <a:avLst>
                <a:gd name="adj1" fmla="val 8438413"/>
              </a:avLst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직사각형 115">
              <a:extLst>
                <a:ext uri="{FF2B5EF4-FFF2-40B4-BE49-F238E27FC236}">
                  <a16:creationId xmlns:a16="http://schemas.microsoft.com/office/drawing/2014/main" id="{491B706C-0672-4FF1-99BD-10CC41882887}"/>
                </a:ext>
              </a:extLst>
            </p:cNvPr>
            <p:cNvSpPr/>
            <p:nvPr/>
          </p:nvSpPr>
          <p:spPr>
            <a:xfrm>
              <a:off x="6444234" y="3717036"/>
              <a:ext cx="57583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No</a:t>
              </a:r>
            </a:p>
          </p:txBody>
        </p:sp>
        <p:sp>
          <p:nvSpPr>
            <p:cNvPr id="117" name="직사각형 116">
              <a:extLst>
                <a:ext uri="{FF2B5EF4-FFF2-40B4-BE49-F238E27FC236}">
                  <a16:creationId xmlns:a16="http://schemas.microsoft.com/office/drawing/2014/main" id="{D26740F5-7CD6-4B4B-B759-18417F199F8A}"/>
                </a:ext>
              </a:extLst>
            </p:cNvPr>
            <p:cNvSpPr/>
            <p:nvPr/>
          </p:nvSpPr>
          <p:spPr>
            <a:xfrm>
              <a:off x="6876288" y="4293108"/>
              <a:ext cx="50429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  <p:cxnSp>
          <p:nvCxnSpPr>
            <p:cNvPr id="118" name="연결선: 꺾임 117">
              <a:extLst>
                <a:ext uri="{FF2B5EF4-FFF2-40B4-BE49-F238E27FC236}">
                  <a16:creationId xmlns:a16="http://schemas.microsoft.com/office/drawing/2014/main" id="{88169276-4F86-40FB-9ECC-074BB0EE2E7B}"/>
                </a:ext>
              </a:extLst>
            </p:cNvPr>
            <p:cNvCxnSpPr>
              <a:stCxn id="15" idx="3"/>
              <a:endCxn id="13" idx="3"/>
            </p:cNvCxnSpPr>
            <p:nvPr/>
          </p:nvCxnSpPr>
          <p:spPr>
            <a:xfrm flipV="1">
              <a:off x="1836000" y="944721"/>
              <a:ext cx="1588" cy="972153"/>
            </a:xfrm>
            <a:prstGeom prst="bentConnector3">
              <a:avLst>
                <a:gd name="adj1" fmla="val 8438413"/>
              </a:avLst>
            </a:prstGeom>
            <a:ln algn="ctr">
              <a:solidFill>
                <a:schemeClr val="accent1">
                  <a:satMod val="105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직사각형 118">
              <a:extLst>
                <a:ext uri="{FF2B5EF4-FFF2-40B4-BE49-F238E27FC236}">
                  <a16:creationId xmlns:a16="http://schemas.microsoft.com/office/drawing/2014/main" id="{378ADEF8-7A5A-4745-93EF-C5D351111A8B}"/>
                </a:ext>
              </a:extLst>
            </p:cNvPr>
            <p:cNvSpPr/>
            <p:nvPr/>
          </p:nvSpPr>
          <p:spPr>
            <a:xfrm>
              <a:off x="1547622" y="1556766"/>
              <a:ext cx="504297" cy="2824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9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</a:rPr>
                <a:t>Yes</a:t>
              </a:r>
            </a:p>
          </p:txBody>
        </p:sp>
      </p:grpSp>
      <p:sp>
        <p:nvSpPr>
          <p:cNvPr id="128" name="모서리가 둥근 직사각형 47">
            <a:extLst>
              <a:ext uri="{FF2B5EF4-FFF2-40B4-BE49-F238E27FC236}">
                <a16:creationId xmlns:a16="http://schemas.microsoft.com/office/drawing/2014/main" id="{BC914FA8-C454-4538-AFC6-45820052AAE8}"/>
              </a:ext>
            </a:extLst>
          </p:cNvPr>
          <p:cNvSpPr/>
          <p:nvPr/>
        </p:nvSpPr>
        <p:spPr>
          <a:xfrm>
            <a:off x="251520" y="6525344"/>
            <a:ext cx="8856984" cy="244051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tx1"/>
                </a:solidFill>
              </a:rPr>
              <a:t>그림 </a:t>
            </a:r>
            <a:r>
              <a:rPr lang="en-US" altLang="ko-KR" sz="1300" b="1" dirty="0">
                <a:solidFill>
                  <a:schemeClr val="tx1"/>
                </a:solidFill>
              </a:rPr>
              <a:t>11. </a:t>
            </a:r>
            <a:r>
              <a:rPr lang="ko-KR" altLang="en-US" sz="1300" b="1" spc="-150" dirty="0">
                <a:solidFill>
                  <a:schemeClr val="tx1"/>
                </a:solidFill>
              </a:rPr>
              <a:t> </a:t>
            </a:r>
            <a:r>
              <a:rPr lang="ko-KR" altLang="en-US" sz="1300" b="1" spc="-150" dirty="0" err="1">
                <a:solidFill>
                  <a:schemeClr val="tx1"/>
                </a:solidFill>
              </a:rPr>
              <a:t>비대면</a:t>
            </a:r>
            <a:r>
              <a:rPr lang="ko-KR" altLang="en-US" sz="1300" b="1" spc="-150" dirty="0">
                <a:solidFill>
                  <a:schemeClr val="tx1"/>
                </a:solidFill>
              </a:rPr>
              <a:t> 실시간 수업으로 진행되어지는 </a:t>
            </a:r>
            <a:r>
              <a:rPr lang="en-US" altLang="ko-KR" sz="1300" b="1" spc="-150" dirty="0">
                <a:solidFill>
                  <a:schemeClr val="tx1"/>
                </a:solidFill>
              </a:rPr>
              <a:t>180</a:t>
            </a:r>
            <a:r>
              <a:rPr lang="ko-KR" altLang="en-US" sz="1300" b="1" spc="-150" dirty="0">
                <a:solidFill>
                  <a:schemeClr val="tx1"/>
                </a:solidFill>
              </a:rPr>
              <a:t>분 수업의 수업진행 흐름도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15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"/>
          <p:cNvGrpSpPr/>
          <p:nvPr/>
        </p:nvGrpSpPr>
        <p:grpSpPr>
          <a:xfrm>
            <a:off x="3010050" y="521794"/>
            <a:ext cx="5590206" cy="463421"/>
            <a:chOff x="3010050" y="521794"/>
            <a:chExt cx="5590206" cy="463421"/>
          </a:xfrm>
        </p:grpSpPr>
        <p:sp>
          <p:nvSpPr>
            <p:cNvPr id="26" name="TextBox 25"/>
            <p:cNvSpPr txBox="1"/>
            <p:nvPr/>
          </p:nvSpPr>
          <p:spPr>
            <a:xfrm>
              <a:off x="3971301" y="521794"/>
              <a:ext cx="46289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24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중고딕" panose="02030600000101010101" pitchFamily="18" charset="-127"/>
                <a:ea typeface="HY중고딕" panose="02030600000101010101" pitchFamily="18" charset="-127"/>
              </a:endParaRPr>
            </a:p>
          </p:txBody>
        </p:sp>
        <p:grpSp>
          <p:nvGrpSpPr>
            <p:cNvPr id="3" name="그룹 26"/>
            <p:cNvGrpSpPr/>
            <p:nvPr/>
          </p:nvGrpSpPr>
          <p:grpSpPr>
            <a:xfrm>
              <a:off x="3010050" y="916210"/>
              <a:ext cx="5488482" cy="69005"/>
              <a:chOff x="3000524" y="988218"/>
              <a:chExt cx="5488482" cy="69005"/>
            </a:xfrm>
          </p:grpSpPr>
          <p:cxnSp>
            <p:nvCxnSpPr>
              <p:cNvPr id="28" name="직선 연결선 27"/>
              <p:cNvCxnSpPr/>
              <p:nvPr/>
            </p:nvCxnSpPr>
            <p:spPr>
              <a:xfrm>
                <a:off x="3000524" y="1020933"/>
                <a:ext cx="5450382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직사각형 28"/>
              <p:cNvSpPr/>
              <p:nvPr/>
            </p:nvSpPr>
            <p:spPr>
              <a:xfrm>
                <a:off x="8420001" y="988218"/>
                <a:ext cx="69005" cy="69005"/>
              </a:xfrm>
              <a:prstGeom prst="rect">
                <a:avLst/>
              </a:prstGeom>
              <a:solidFill>
                <a:srgbClr val="5496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1482C5E1-576C-4D87-8D7B-C7DCB4885351}"/>
              </a:ext>
            </a:extLst>
          </p:cNvPr>
          <p:cNvGrpSpPr/>
          <p:nvPr/>
        </p:nvGrpSpPr>
        <p:grpSpPr>
          <a:xfrm>
            <a:off x="611560" y="1410591"/>
            <a:ext cx="8064896" cy="4925616"/>
            <a:chOff x="35433" y="44577"/>
            <a:chExt cx="8713323" cy="6768847"/>
          </a:xfrm>
        </p:grpSpPr>
        <p:sp>
          <p:nvSpPr>
            <p:cNvPr id="25" name="사각형: 둥근 모서리 24">
              <a:extLst>
                <a:ext uri="{FF2B5EF4-FFF2-40B4-BE49-F238E27FC236}">
                  <a16:creationId xmlns:a16="http://schemas.microsoft.com/office/drawing/2014/main" id="{AB33292C-A79B-4DC9-9B39-BF487B746994}"/>
                </a:ext>
              </a:extLst>
            </p:cNvPr>
            <p:cNvSpPr/>
            <p:nvPr/>
          </p:nvSpPr>
          <p:spPr>
            <a:xfrm>
              <a:off x="5940171" y="188595"/>
              <a:ext cx="2808351" cy="3960495"/>
            </a:xfrm>
            <a:prstGeom prst="roundRect">
              <a:avLst>
                <a:gd name="adj" fmla="val 9635"/>
              </a:avLst>
            </a:prstGeom>
            <a:solidFill>
              <a:schemeClr val="bg1">
                <a:lumMod val="90000"/>
              </a:schemeClr>
            </a:solidFill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endParaRPr lang="ko-KR" altLang="en-US" sz="900"/>
            </a:p>
          </p:txBody>
        </p:sp>
        <p:sp>
          <p:nvSpPr>
            <p:cNvPr id="31" name="사각형: 둥근 모서리 30">
              <a:extLst>
                <a:ext uri="{FF2B5EF4-FFF2-40B4-BE49-F238E27FC236}">
                  <a16:creationId xmlns:a16="http://schemas.microsoft.com/office/drawing/2014/main" id="{1E14DB14-11E6-4BAF-8487-6A0704B634A8}"/>
                </a:ext>
              </a:extLst>
            </p:cNvPr>
            <p:cNvSpPr/>
            <p:nvPr/>
          </p:nvSpPr>
          <p:spPr>
            <a:xfrm>
              <a:off x="3059811" y="188595"/>
              <a:ext cx="2808351" cy="3960495"/>
            </a:xfrm>
            <a:prstGeom prst="roundRect">
              <a:avLst>
                <a:gd name="adj" fmla="val 9635"/>
              </a:avLst>
            </a:prstGeom>
            <a:solidFill>
              <a:schemeClr val="bg1">
                <a:lumMod val="90000"/>
              </a:schemeClr>
            </a:solidFill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endParaRPr lang="ko-KR" altLang="en-US" sz="900"/>
            </a:p>
          </p:txBody>
        </p:sp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id="{C99C4318-D0D5-4CC0-AFB7-9A8C69F5FDBC}"/>
                </a:ext>
              </a:extLst>
            </p:cNvPr>
            <p:cNvGrpSpPr/>
            <p:nvPr/>
          </p:nvGrpSpPr>
          <p:grpSpPr>
            <a:xfrm>
              <a:off x="35433" y="44577"/>
              <a:ext cx="8713323" cy="6768847"/>
              <a:chOff x="35433" y="44576"/>
              <a:chExt cx="8713323" cy="6768847"/>
            </a:xfrm>
          </p:grpSpPr>
          <p:sp>
            <p:nvSpPr>
              <p:cNvPr id="40" name="순서도: 수행의 시작/종료 39">
                <a:extLst>
                  <a:ext uri="{FF2B5EF4-FFF2-40B4-BE49-F238E27FC236}">
                    <a16:creationId xmlns:a16="http://schemas.microsoft.com/office/drawing/2014/main" id="{0C17C330-48E6-4A68-A2FA-317D1608AEF6}"/>
                  </a:ext>
                </a:extLst>
              </p:cNvPr>
              <p:cNvSpPr/>
              <p:nvPr/>
            </p:nvSpPr>
            <p:spPr>
              <a:xfrm>
                <a:off x="324000" y="44576"/>
                <a:ext cx="2160000" cy="360000"/>
              </a:xfrm>
              <a:prstGeom prst="flowChartTerminator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  <a:t>시 작</a:t>
                </a: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CD432F5A-4DDD-46B1-8010-69F341C6DF5B}"/>
                  </a:ext>
                </a:extLst>
              </p:cNvPr>
              <p:cNvSpPr/>
              <p:nvPr/>
            </p:nvSpPr>
            <p:spPr>
              <a:xfrm>
                <a:off x="324171" y="764712"/>
                <a:ext cx="2160000" cy="360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수강자 현황 확인</a:t>
                </a:r>
              </a:p>
            </p:txBody>
          </p:sp>
          <p:sp>
            <p:nvSpPr>
              <p:cNvPr id="42" name="순서도: 판단 41">
                <a:extLst>
                  <a:ext uri="{FF2B5EF4-FFF2-40B4-BE49-F238E27FC236}">
                    <a16:creationId xmlns:a16="http://schemas.microsoft.com/office/drawing/2014/main" id="{9BBDC636-BA10-42A3-A945-CF83838055B6}"/>
                  </a:ext>
                </a:extLst>
              </p:cNvPr>
              <p:cNvSpPr/>
              <p:nvPr/>
            </p:nvSpPr>
            <p:spPr>
              <a:xfrm>
                <a:off x="324171" y="3140964"/>
                <a:ext cx="2160000" cy="864108"/>
              </a:xfrm>
              <a:prstGeom prst="flowChartDecision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154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  <a:t>팀을 구성 할</a:t>
                </a:r>
                <a:br>
                  <a:rPr lang="ko-KR" altLang="en-US" sz="900" b="1" spc="-154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</a:br>
                <a:r>
                  <a:rPr lang="ko-KR" altLang="en-US" sz="900" b="1" spc="-154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  <a:t>필요가 있는가?</a:t>
                </a: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D323BD2-2F2A-48BA-91DD-303EF9CDA3AB}"/>
                  </a:ext>
                </a:extLst>
              </p:cNvPr>
              <p:cNvSpPr/>
              <p:nvPr/>
            </p:nvSpPr>
            <p:spPr>
              <a:xfrm>
                <a:off x="1403604" y="3971927"/>
                <a:ext cx="504297" cy="2824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en-US" altLang="ko-KR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Yes</a:t>
                </a:r>
              </a:p>
            </p:txBody>
          </p:sp>
          <p:sp>
            <p:nvSpPr>
              <p:cNvPr id="44" name="순서도: 판단 43">
                <a:extLst>
                  <a:ext uri="{FF2B5EF4-FFF2-40B4-BE49-F238E27FC236}">
                    <a16:creationId xmlns:a16="http://schemas.microsoft.com/office/drawing/2014/main" id="{C323EC31-3BC8-4023-AD60-7C7B4610639C}"/>
                  </a:ext>
                </a:extLst>
              </p:cNvPr>
              <p:cNvSpPr/>
              <p:nvPr/>
            </p:nvSpPr>
            <p:spPr>
              <a:xfrm>
                <a:off x="324171" y="4221279"/>
                <a:ext cx="2160000" cy="1440000"/>
              </a:xfrm>
              <a:prstGeom prst="flowChartDecision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104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  <a:t>팀의 구성 시 교수자와 수강자 중 누구의 의견을 반영할 것인가?</a:t>
                </a: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38A1D1C4-6F2E-4896-901B-25467B901B17}"/>
                  </a:ext>
                </a:extLst>
              </p:cNvPr>
              <p:cNvSpPr/>
              <p:nvPr/>
            </p:nvSpPr>
            <p:spPr>
              <a:xfrm>
                <a:off x="3419856" y="404622"/>
                <a:ext cx="2160000" cy="432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교수자에 의한</a:t>
                </a:r>
              </a:p>
              <a:p>
                <a:pPr algn="ctr">
                  <a:defRPr lang="ko-KR" altLang="en-US"/>
                </a:pP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수강자 성적확인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BEA2ABD0-4D4B-4BD8-B6E5-FEA3791ED369}"/>
                  </a:ext>
                </a:extLst>
              </p:cNvPr>
              <p:cNvSpPr/>
              <p:nvPr/>
            </p:nvSpPr>
            <p:spPr>
              <a:xfrm>
                <a:off x="6228207" y="404622"/>
                <a:ext cx="2160000" cy="432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수강자의 자발적 지원을 통한</a:t>
                </a:r>
                <a:b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</a:b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대표 수강자 선발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32D08FDB-35E0-4CD7-9125-4A250B2A459C}"/>
                  </a:ext>
                </a:extLst>
              </p:cNvPr>
              <p:cNvSpPr/>
              <p:nvPr/>
            </p:nvSpPr>
            <p:spPr>
              <a:xfrm>
                <a:off x="6228207" y="1088775"/>
                <a:ext cx="2160000" cy="432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104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대표 수강자를 통한 팀 구성 및 방법에 대한 수강자의견 수렴</a:t>
                </a:r>
              </a:p>
            </p:txBody>
          </p:sp>
          <p:sp>
            <p:nvSpPr>
              <p:cNvPr id="48" name="직사각형 47">
                <a:extLst>
                  <a:ext uri="{FF2B5EF4-FFF2-40B4-BE49-F238E27FC236}">
                    <a16:creationId xmlns:a16="http://schemas.microsoft.com/office/drawing/2014/main" id="{40EDDF5F-374D-4E2B-B61A-C8FE6314ACCB}"/>
                  </a:ext>
                </a:extLst>
              </p:cNvPr>
              <p:cNvSpPr/>
              <p:nvPr/>
            </p:nvSpPr>
            <p:spPr>
              <a:xfrm>
                <a:off x="3419856" y="1088775"/>
                <a:ext cx="2160000" cy="432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104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 교주자에 의한 균등적 팀 구성</a:t>
                </a:r>
              </a:p>
              <a:p>
                <a:pPr algn="ctr">
                  <a:defRPr lang="ko-KR" altLang="en-US"/>
                </a:pP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(수강자 성적 참고)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C72AD5E8-3CC3-4717-A796-04538FAAE3BD}"/>
                  </a:ext>
                </a:extLst>
              </p:cNvPr>
              <p:cNvSpPr/>
              <p:nvPr/>
            </p:nvSpPr>
            <p:spPr>
              <a:xfrm>
                <a:off x="6228207" y="1772874"/>
                <a:ext cx="2160000" cy="432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104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수강자 수렴된 의견을</a:t>
                </a:r>
                <a:br>
                  <a:rPr lang="ko-KR" altLang="en-US" sz="900" b="1" spc="-104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</a:br>
                <a:r>
                  <a:rPr lang="ko-KR" altLang="en-US" sz="900" b="1" spc="-104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바탕으로 한 팀의 구성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E70A3D28-F6F8-4CBF-A9E9-379BE320F2B3}"/>
                  </a:ext>
                </a:extLst>
              </p:cNvPr>
              <p:cNvSpPr/>
              <p:nvPr/>
            </p:nvSpPr>
            <p:spPr>
              <a:xfrm>
                <a:off x="3419856" y="1772793"/>
                <a:ext cx="2160000" cy="432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팀 구성원의 역량을 분석 후</a:t>
                </a:r>
              </a:p>
              <a:p>
                <a:pPr algn="ctr">
                  <a:defRPr lang="ko-KR" altLang="en-US"/>
                </a:pP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대표 수강자의 선발</a:t>
                </a:r>
              </a:p>
            </p:txBody>
          </p:sp>
          <p:sp>
            <p:nvSpPr>
              <p:cNvPr id="52" name="순서도: 판단 51">
                <a:extLst>
                  <a:ext uri="{FF2B5EF4-FFF2-40B4-BE49-F238E27FC236}">
                    <a16:creationId xmlns:a16="http://schemas.microsoft.com/office/drawing/2014/main" id="{A90B10FA-A31F-4CA3-A5EF-44309CD2AB45}"/>
                  </a:ext>
                </a:extLst>
              </p:cNvPr>
              <p:cNvSpPr/>
              <p:nvPr/>
            </p:nvSpPr>
            <p:spPr>
              <a:xfrm>
                <a:off x="3419928" y="3212973"/>
                <a:ext cx="2160000" cy="720000"/>
              </a:xfrm>
              <a:prstGeom prst="flowChartDecision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55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  <a:t>팀 구성이 </a:t>
                </a:r>
                <a:br>
                  <a:rPr lang="ko-KR" altLang="en-US" sz="900" b="1" spc="-55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</a:br>
                <a:r>
                  <a:rPr lang="ko-KR" altLang="en-US" sz="900" b="1" spc="-55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  <a:t>적절한가?</a:t>
                </a:r>
              </a:p>
            </p:txBody>
          </p:sp>
          <p:sp>
            <p:nvSpPr>
              <p:cNvPr id="53" name="순서도: 판단 52">
                <a:extLst>
                  <a:ext uri="{FF2B5EF4-FFF2-40B4-BE49-F238E27FC236}">
                    <a16:creationId xmlns:a16="http://schemas.microsoft.com/office/drawing/2014/main" id="{57952640-7A06-467F-8EDB-0CE1B04AE5C5}"/>
                  </a:ext>
                </a:extLst>
              </p:cNvPr>
              <p:cNvSpPr/>
              <p:nvPr/>
            </p:nvSpPr>
            <p:spPr>
              <a:xfrm>
                <a:off x="6229330" y="3213063"/>
                <a:ext cx="2160000" cy="720000"/>
              </a:xfrm>
              <a:prstGeom prst="flowChartDecision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55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  <a:t>팀 구성이 </a:t>
                </a:r>
                <a:br>
                  <a:rPr lang="ko-KR" altLang="en-US" sz="900" b="1" spc="-55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</a:br>
                <a:r>
                  <a:rPr lang="ko-KR" altLang="en-US" sz="900" b="1" spc="-55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  <a:t>적절한가?</a:t>
                </a:r>
              </a:p>
            </p:txBody>
          </p:sp>
          <p:sp>
            <p:nvSpPr>
              <p:cNvPr id="54" name="직사각형 53">
                <a:extLst>
                  <a:ext uri="{FF2B5EF4-FFF2-40B4-BE49-F238E27FC236}">
                    <a16:creationId xmlns:a16="http://schemas.microsoft.com/office/drawing/2014/main" id="{684451E8-FF91-4094-997E-6000F32C2F3D}"/>
                  </a:ext>
                </a:extLst>
              </p:cNvPr>
              <p:cNvSpPr/>
              <p:nvPr/>
            </p:nvSpPr>
            <p:spPr>
              <a:xfrm>
                <a:off x="4932045" y="4221099"/>
                <a:ext cx="2160000" cy="360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구성 된 팀의 공지</a:t>
                </a:r>
              </a:p>
            </p:txBody>
          </p:sp>
          <p:sp>
            <p:nvSpPr>
              <p:cNvPr id="55" name="순서도: 판단 54">
                <a:extLst>
                  <a:ext uri="{FF2B5EF4-FFF2-40B4-BE49-F238E27FC236}">
                    <a16:creationId xmlns:a16="http://schemas.microsoft.com/office/drawing/2014/main" id="{A5A8BB20-141F-459E-B0B9-DDAE1604B854}"/>
                  </a:ext>
                </a:extLst>
              </p:cNvPr>
              <p:cNvSpPr/>
              <p:nvPr/>
            </p:nvSpPr>
            <p:spPr>
              <a:xfrm>
                <a:off x="4932000" y="4797261"/>
                <a:ext cx="2160000" cy="720000"/>
              </a:xfrm>
              <a:prstGeom prst="flowChartDecision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154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  <a:t>팀 구성에</a:t>
                </a:r>
                <a:br>
                  <a:rPr lang="ko-KR" altLang="en-US" sz="900" b="1" spc="-154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</a:br>
                <a:r>
                  <a:rPr lang="ko-KR" altLang="en-US" sz="900" b="1" spc="-154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  <a:t>대하여 수강자가 만족한가?</a:t>
                </a:r>
              </a:p>
            </p:txBody>
          </p:sp>
          <p:sp>
            <p:nvSpPr>
              <p:cNvPr id="56" name="직사각형 55">
                <a:extLst>
                  <a:ext uri="{FF2B5EF4-FFF2-40B4-BE49-F238E27FC236}">
                    <a16:creationId xmlns:a16="http://schemas.microsoft.com/office/drawing/2014/main" id="{2B018819-BB85-440E-BDCE-D15F8C2417A5}"/>
                  </a:ext>
                </a:extLst>
              </p:cNvPr>
              <p:cNvSpPr/>
              <p:nvPr/>
            </p:nvSpPr>
            <p:spPr>
              <a:xfrm>
                <a:off x="6229798" y="2456946"/>
                <a:ext cx="2160000" cy="432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104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팀구성원들간 협의에 의한</a:t>
                </a:r>
                <a:br>
                  <a:rPr lang="ko-KR" altLang="en-US" sz="900" b="1" spc="-104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</a:br>
                <a:r>
                  <a:rPr lang="ko-KR" altLang="en-US" sz="900" b="1" spc="-104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팀장의 선출</a:t>
                </a:r>
              </a:p>
            </p:txBody>
          </p:sp>
          <p:sp>
            <p:nvSpPr>
              <p:cNvPr id="57" name="직사각형 56">
                <a:extLst>
                  <a:ext uri="{FF2B5EF4-FFF2-40B4-BE49-F238E27FC236}">
                    <a16:creationId xmlns:a16="http://schemas.microsoft.com/office/drawing/2014/main" id="{18805F99-F735-4C17-B516-F4A0D4F3610F}"/>
                  </a:ext>
                </a:extLst>
              </p:cNvPr>
              <p:cNvSpPr/>
              <p:nvPr/>
            </p:nvSpPr>
            <p:spPr>
              <a:xfrm>
                <a:off x="3421447" y="2456946"/>
                <a:ext cx="2160000" cy="432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팀 구성원의 역량을 분석 후</a:t>
                </a:r>
              </a:p>
              <a:p>
                <a:pPr algn="ctr">
                  <a:defRPr lang="ko-KR" altLang="en-US"/>
                </a:pP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팀장 선발</a:t>
                </a:r>
              </a:p>
            </p:txBody>
          </p:sp>
          <p:sp>
            <p:nvSpPr>
              <p:cNvPr id="58" name="직사각형 57">
                <a:extLst>
                  <a:ext uri="{FF2B5EF4-FFF2-40B4-BE49-F238E27FC236}">
                    <a16:creationId xmlns:a16="http://schemas.microsoft.com/office/drawing/2014/main" id="{C8206EBF-3F4F-4855-908B-D704F6AFDDB5}"/>
                  </a:ext>
                </a:extLst>
              </p:cNvPr>
              <p:cNvSpPr/>
              <p:nvPr/>
            </p:nvSpPr>
            <p:spPr>
              <a:xfrm>
                <a:off x="323469" y="1484757"/>
                <a:ext cx="2160000" cy="64808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 한 개의 프로젝트를 추진하기 위해요구되는 최소인원 확인</a:t>
                </a:r>
              </a:p>
            </p:txBody>
          </p:sp>
          <p:sp>
            <p:nvSpPr>
              <p:cNvPr id="59" name="직사각형 58">
                <a:extLst>
                  <a:ext uri="{FF2B5EF4-FFF2-40B4-BE49-F238E27FC236}">
                    <a16:creationId xmlns:a16="http://schemas.microsoft.com/office/drawing/2014/main" id="{E0F89C15-ADA8-471E-8129-7CF3EF71637C}"/>
                  </a:ext>
                </a:extLst>
              </p:cNvPr>
              <p:cNvSpPr/>
              <p:nvPr/>
            </p:nvSpPr>
            <p:spPr>
              <a:xfrm>
                <a:off x="324171" y="2348865"/>
                <a:ext cx="2160000" cy="576027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en-US" altLang="ko-KR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Capston Design</a:t>
                </a: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 교과목 운영 시</a:t>
                </a:r>
                <a:b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</a:b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추진 할 프로로젝트 수량  설정</a:t>
                </a:r>
              </a:p>
            </p:txBody>
          </p:sp>
          <p:cxnSp>
            <p:nvCxnSpPr>
              <p:cNvPr id="60" name="직선 화살표 연결선 59">
                <a:extLst>
                  <a:ext uri="{FF2B5EF4-FFF2-40B4-BE49-F238E27FC236}">
                    <a16:creationId xmlns:a16="http://schemas.microsoft.com/office/drawing/2014/main" id="{B8043790-63E8-4F3A-8BA5-AF1696835E0D}"/>
                  </a:ext>
                </a:extLst>
              </p:cNvPr>
              <p:cNvCxnSpPr>
                <a:stCxn id="40" idx="2"/>
                <a:endCxn id="41" idx="0"/>
              </p:cNvCxnSpPr>
              <p:nvPr/>
            </p:nvCxnSpPr>
            <p:spPr>
              <a:xfrm rot="16200000" flipH="1">
                <a:off x="1224018" y="584558"/>
                <a:ext cx="360135" cy="171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직선 화살표 연결선 60">
                <a:extLst>
                  <a:ext uri="{FF2B5EF4-FFF2-40B4-BE49-F238E27FC236}">
                    <a16:creationId xmlns:a16="http://schemas.microsoft.com/office/drawing/2014/main" id="{92833C3E-89C2-4A82-9F6A-C07C02053FE6}"/>
                  </a:ext>
                </a:extLst>
              </p:cNvPr>
              <p:cNvCxnSpPr>
                <a:stCxn id="41" idx="2"/>
                <a:endCxn id="58" idx="0"/>
              </p:cNvCxnSpPr>
              <p:nvPr/>
            </p:nvCxnSpPr>
            <p:spPr>
              <a:xfrm rot="5400000">
                <a:off x="1223797" y="1304383"/>
                <a:ext cx="360045" cy="702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직선 화살표 연결선 61">
                <a:extLst>
                  <a:ext uri="{FF2B5EF4-FFF2-40B4-BE49-F238E27FC236}">
                    <a16:creationId xmlns:a16="http://schemas.microsoft.com/office/drawing/2014/main" id="{2FF8519C-7249-4056-87C7-8C4F1B71AABD}"/>
                  </a:ext>
                </a:extLst>
              </p:cNvPr>
              <p:cNvCxnSpPr>
                <a:stCxn id="58" idx="2"/>
                <a:endCxn id="59" idx="0"/>
              </p:cNvCxnSpPr>
              <p:nvPr/>
            </p:nvCxnSpPr>
            <p:spPr>
              <a:xfrm rot="16200000" flipH="1">
                <a:off x="1295806" y="2240500"/>
                <a:ext cx="216027" cy="702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직선 화살표 연결선 62">
                <a:extLst>
                  <a:ext uri="{FF2B5EF4-FFF2-40B4-BE49-F238E27FC236}">
                    <a16:creationId xmlns:a16="http://schemas.microsoft.com/office/drawing/2014/main" id="{754EB4E5-E339-488A-ADE4-7E2AD91C2F10}"/>
                  </a:ext>
                </a:extLst>
              </p:cNvPr>
              <p:cNvCxnSpPr>
                <a:stCxn id="59" idx="2"/>
                <a:endCxn id="42" idx="0"/>
              </p:cNvCxnSpPr>
              <p:nvPr/>
            </p:nvCxnSpPr>
            <p:spPr>
              <a:xfrm rot="16200000" flipH="1">
                <a:off x="1296135" y="3032928"/>
                <a:ext cx="216072" cy="0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직선 화살표 연결선 63">
                <a:extLst>
                  <a:ext uri="{FF2B5EF4-FFF2-40B4-BE49-F238E27FC236}">
                    <a16:creationId xmlns:a16="http://schemas.microsoft.com/office/drawing/2014/main" id="{2CA654AE-CE0F-464E-BAA9-A5343D727E63}"/>
                  </a:ext>
                </a:extLst>
              </p:cNvPr>
              <p:cNvCxnSpPr>
                <a:stCxn id="42" idx="2"/>
                <a:endCxn id="44" idx="0"/>
              </p:cNvCxnSpPr>
              <p:nvPr/>
            </p:nvCxnSpPr>
            <p:spPr>
              <a:xfrm rot="16200000" flipH="1">
                <a:off x="1296067" y="4113175"/>
                <a:ext cx="216207" cy="0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직사각형 64">
                <a:extLst>
                  <a:ext uri="{FF2B5EF4-FFF2-40B4-BE49-F238E27FC236}">
                    <a16:creationId xmlns:a16="http://schemas.microsoft.com/office/drawing/2014/main" id="{5FA5CB1C-E0F4-4340-A98E-3C9CA5E971F0}"/>
                  </a:ext>
                </a:extLst>
              </p:cNvPr>
              <p:cNvSpPr/>
              <p:nvPr/>
            </p:nvSpPr>
            <p:spPr>
              <a:xfrm>
                <a:off x="4931685" y="5733288"/>
                <a:ext cx="2160000" cy="50401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en-US" altLang="ko-KR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Capston Design</a:t>
                </a: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 교과목의</a:t>
                </a:r>
                <a:b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</a:b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프로젝트 추진을 위한 </a:t>
                </a:r>
                <a:b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</a:br>
                <a:r>
                  <a:rPr lang="ko-KR" altLang="en-US" sz="900" b="1" spc="-55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팀 구성 완료</a:t>
                </a:r>
              </a:p>
            </p:txBody>
          </p:sp>
          <p:sp>
            <p:nvSpPr>
              <p:cNvPr id="66" name="순서도: 수행의 시작/종료 65">
                <a:extLst>
                  <a:ext uri="{FF2B5EF4-FFF2-40B4-BE49-F238E27FC236}">
                    <a16:creationId xmlns:a16="http://schemas.microsoft.com/office/drawing/2014/main" id="{D4594871-E90E-484F-8FCB-650CFF031F18}"/>
                  </a:ext>
                </a:extLst>
              </p:cNvPr>
              <p:cNvSpPr/>
              <p:nvPr/>
            </p:nvSpPr>
            <p:spPr>
              <a:xfrm>
                <a:off x="4932045" y="6453423"/>
                <a:ext cx="2160000" cy="360000"/>
              </a:xfrm>
              <a:prstGeom prst="flowChartTerminator">
                <a:avLst/>
              </a:prstGeom>
              <a:noFill/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chemeClr val="tx1"/>
                    </a:solidFill>
                    <a:latin typeface="맑은 고딕"/>
                    <a:ea typeface="맑은 고딕"/>
                    <a:cs typeface="맑은 고딕"/>
                  </a:rPr>
                  <a:t>끝</a:t>
                </a:r>
              </a:p>
            </p:txBody>
          </p:sp>
          <p:cxnSp>
            <p:nvCxnSpPr>
              <p:cNvPr id="67" name="직선 화살표 연결선 66">
                <a:extLst>
                  <a:ext uri="{FF2B5EF4-FFF2-40B4-BE49-F238E27FC236}">
                    <a16:creationId xmlns:a16="http://schemas.microsoft.com/office/drawing/2014/main" id="{727769FE-666F-46A1-A421-9E18221DDF57}"/>
                  </a:ext>
                </a:extLst>
              </p:cNvPr>
              <p:cNvCxnSpPr>
                <a:stCxn id="45" idx="2"/>
                <a:endCxn id="48" idx="0"/>
              </p:cNvCxnSpPr>
              <p:nvPr/>
            </p:nvCxnSpPr>
            <p:spPr>
              <a:xfrm rot="16200000" flipH="1">
                <a:off x="4373779" y="962698"/>
                <a:ext cx="252153" cy="0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직선 화살표 연결선 67">
                <a:extLst>
                  <a:ext uri="{FF2B5EF4-FFF2-40B4-BE49-F238E27FC236}">
                    <a16:creationId xmlns:a16="http://schemas.microsoft.com/office/drawing/2014/main" id="{FCD9B0C0-22F0-4AAD-9E65-C89978C40A3D}"/>
                  </a:ext>
                </a:extLst>
              </p:cNvPr>
              <p:cNvCxnSpPr>
                <a:stCxn id="48" idx="2"/>
                <a:endCxn id="51" idx="0"/>
              </p:cNvCxnSpPr>
              <p:nvPr/>
            </p:nvCxnSpPr>
            <p:spPr>
              <a:xfrm rot="16200000" flipH="1">
                <a:off x="4373847" y="1646784"/>
                <a:ext cx="252018" cy="0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직선 화살표 연결선 68">
                <a:extLst>
                  <a:ext uri="{FF2B5EF4-FFF2-40B4-BE49-F238E27FC236}">
                    <a16:creationId xmlns:a16="http://schemas.microsoft.com/office/drawing/2014/main" id="{112B21B8-0953-4633-B5CC-9558CA2225C4}"/>
                  </a:ext>
                </a:extLst>
              </p:cNvPr>
              <p:cNvCxnSpPr>
                <a:stCxn id="51" idx="2"/>
                <a:endCxn id="57" idx="0"/>
              </p:cNvCxnSpPr>
              <p:nvPr/>
            </p:nvCxnSpPr>
            <p:spPr>
              <a:xfrm rot="16200000" flipH="1">
                <a:off x="4374575" y="2330073"/>
                <a:ext cx="252153" cy="1591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직선 화살표 연결선 69">
                <a:extLst>
                  <a:ext uri="{FF2B5EF4-FFF2-40B4-BE49-F238E27FC236}">
                    <a16:creationId xmlns:a16="http://schemas.microsoft.com/office/drawing/2014/main" id="{963F3FB4-3372-43A1-837C-196FFECA9202}"/>
                  </a:ext>
                </a:extLst>
              </p:cNvPr>
              <p:cNvCxnSpPr>
                <a:stCxn id="57" idx="2"/>
                <a:endCxn id="52" idx="0"/>
              </p:cNvCxnSpPr>
              <p:nvPr/>
            </p:nvCxnSpPr>
            <p:spPr>
              <a:xfrm rot="5400000">
                <a:off x="4338674" y="3050199"/>
                <a:ext cx="324027" cy="1519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직선 화살표 연결선 70">
                <a:extLst>
                  <a:ext uri="{FF2B5EF4-FFF2-40B4-BE49-F238E27FC236}">
                    <a16:creationId xmlns:a16="http://schemas.microsoft.com/office/drawing/2014/main" id="{3243BEB8-9EBE-497D-9BD7-D7155BF9C35E}"/>
                  </a:ext>
                </a:extLst>
              </p:cNvPr>
              <p:cNvCxnSpPr>
                <a:stCxn id="46" idx="2"/>
                <a:endCxn id="47" idx="0"/>
              </p:cNvCxnSpPr>
              <p:nvPr/>
            </p:nvCxnSpPr>
            <p:spPr>
              <a:xfrm rot="16200000" flipH="1">
                <a:off x="7182130" y="962698"/>
                <a:ext cx="252153" cy="0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직선 화살표 연결선 71">
                <a:extLst>
                  <a:ext uri="{FF2B5EF4-FFF2-40B4-BE49-F238E27FC236}">
                    <a16:creationId xmlns:a16="http://schemas.microsoft.com/office/drawing/2014/main" id="{F8602E91-EAC4-415D-9B54-42E90327E0D0}"/>
                  </a:ext>
                </a:extLst>
              </p:cNvPr>
              <p:cNvCxnSpPr>
                <a:stCxn id="47" idx="2"/>
                <a:endCxn id="50" idx="0"/>
              </p:cNvCxnSpPr>
              <p:nvPr/>
            </p:nvCxnSpPr>
            <p:spPr>
              <a:xfrm rot="16200000" flipH="1">
                <a:off x="7182157" y="1646824"/>
                <a:ext cx="252099" cy="0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직선 화살표 연결선 72">
                <a:extLst>
                  <a:ext uri="{FF2B5EF4-FFF2-40B4-BE49-F238E27FC236}">
                    <a16:creationId xmlns:a16="http://schemas.microsoft.com/office/drawing/2014/main" id="{27E2A634-1093-4DFF-BE45-08A15E357E26}"/>
                  </a:ext>
                </a:extLst>
              </p:cNvPr>
              <p:cNvCxnSpPr>
                <a:stCxn id="50" idx="2"/>
                <a:endCxn id="56" idx="0"/>
              </p:cNvCxnSpPr>
              <p:nvPr/>
            </p:nvCxnSpPr>
            <p:spPr>
              <a:xfrm rot="16200000" flipH="1">
                <a:off x="7182967" y="2330114"/>
                <a:ext cx="252072" cy="1591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직선 화살표 연결선 73">
                <a:extLst>
                  <a:ext uri="{FF2B5EF4-FFF2-40B4-BE49-F238E27FC236}">
                    <a16:creationId xmlns:a16="http://schemas.microsoft.com/office/drawing/2014/main" id="{1837BB52-A70D-439D-AEC2-79343CCBB549}"/>
                  </a:ext>
                </a:extLst>
              </p:cNvPr>
              <p:cNvCxnSpPr>
                <a:stCxn id="56" idx="2"/>
                <a:endCxn id="53" idx="0"/>
              </p:cNvCxnSpPr>
              <p:nvPr/>
            </p:nvCxnSpPr>
            <p:spPr>
              <a:xfrm rot="5400000">
                <a:off x="7147506" y="3050770"/>
                <a:ext cx="324117" cy="468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연결선: 꺾임 74">
                <a:extLst>
                  <a:ext uri="{FF2B5EF4-FFF2-40B4-BE49-F238E27FC236}">
                    <a16:creationId xmlns:a16="http://schemas.microsoft.com/office/drawing/2014/main" id="{F49EE4A5-4DFD-4B6D-8ABB-6C7E8DC967EA}"/>
                  </a:ext>
                </a:extLst>
              </p:cNvPr>
              <p:cNvCxnSpPr>
                <a:stCxn id="44" idx="3"/>
                <a:endCxn id="46" idx="0"/>
              </p:cNvCxnSpPr>
              <p:nvPr/>
            </p:nvCxnSpPr>
            <p:spPr>
              <a:xfrm flipV="1">
                <a:off x="2484171" y="404622"/>
                <a:ext cx="4824036" cy="4536657"/>
              </a:xfrm>
              <a:prstGeom prst="bentConnector4">
                <a:avLst>
                  <a:gd name="adj1" fmla="val 5711"/>
                  <a:gd name="adj2" fmla="val 106574"/>
                </a:avLst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연결선: 꺾임 75">
                <a:extLst>
                  <a:ext uri="{FF2B5EF4-FFF2-40B4-BE49-F238E27FC236}">
                    <a16:creationId xmlns:a16="http://schemas.microsoft.com/office/drawing/2014/main" id="{974A7F43-9211-43C0-B3FD-5CB719DE92F8}"/>
                  </a:ext>
                </a:extLst>
              </p:cNvPr>
              <p:cNvCxnSpPr>
                <a:stCxn id="52" idx="2"/>
                <a:endCxn id="54" idx="0"/>
              </p:cNvCxnSpPr>
              <p:nvPr/>
            </p:nvCxnSpPr>
            <p:spPr>
              <a:xfrm rot="5400000" flipV="1">
                <a:off x="5111923" y="3320977"/>
                <a:ext cx="288126" cy="1512117"/>
              </a:xfrm>
              <a:prstGeom prst="bentConnector3">
                <a:avLst>
                  <a:gd name="adj1" fmla="val 41807"/>
                </a:avLst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연결선: 꺾임 76">
                <a:extLst>
                  <a:ext uri="{FF2B5EF4-FFF2-40B4-BE49-F238E27FC236}">
                    <a16:creationId xmlns:a16="http://schemas.microsoft.com/office/drawing/2014/main" id="{EE08A2F5-9B68-4750-8B6D-E788B6A854DE}"/>
                  </a:ext>
                </a:extLst>
              </p:cNvPr>
              <p:cNvCxnSpPr>
                <a:stCxn id="53" idx="2"/>
                <a:endCxn id="54" idx="0"/>
              </p:cNvCxnSpPr>
              <p:nvPr/>
            </p:nvCxnSpPr>
            <p:spPr>
              <a:xfrm rot="5400000">
                <a:off x="6516670" y="3428438"/>
                <a:ext cx="288036" cy="1297285"/>
              </a:xfrm>
              <a:prstGeom prst="bentConnector3">
                <a:avLst>
                  <a:gd name="adj1" fmla="val 41807"/>
                </a:avLst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직선 화살표 연결선 77">
                <a:extLst>
                  <a:ext uri="{FF2B5EF4-FFF2-40B4-BE49-F238E27FC236}">
                    <a16:creationId xmlns:a16="http://schemas.microsoft.com/office/drawing/2014/main" id="{3F711C65-B69D-4BF7-84AC-3F564D77A60A}"/>
                  </a:ext>
                </a:extLst>
              </p:cNvPr>
              <p:cNvCxnSpPr>
                <a:stCxn id="54" idx="2"/>
                <a:endCxn id="55" idx="0"/>
              </p:cNvCxnSpPr>
              <p:nvPr/>
            </p:nvCxnSpPr>
            <p:spPr>
              <a:xfrm rot="5400000">
                <a:off x="5903941" y="4689157"/>
                <a:ext cx="216162" cy="45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직선 화살표 연결선 78">
                <a:extLst>
                  <a:ext uri="{FF2B5EF4-FFF2-40B4-BE49-F238E27FC236}">
                    <a16:creationId xmlns:a16="http://schemas.microsoft.com/office/drawing/2014/main" id="{FEBA5047-9146-4A28-8B11-4457F83E4347}"/>
                  </a:ext>
                </a:extLst>
              </p:cNvPr>
              <p:cNvCxnSpPr>
                <a:stCxn id="55" idx="2"/>
                <a:endCxn id="65" idx="0"/>
              </p:cNvCxnSpPr>
              <p:nvPr/>
            </p:nvCxnSpPr>
            <p:spPr>
              <a:xfrm rot="5400000">
                <a:off x="5903829" y="5625117"/>
                <a:ext cx="216027" cy="315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직선 화살표 연결선 79">
                <a:extLst>
                  <a:ext uri="{FF2B5EF4-FFF2-40B4-BE49-F238E27FC236}">
                    <a16:creationId xmlns:a16="http://schemas.microsoft.com/office/drawing/2014/main" id="{79B2D68A-7E33-4A1F-ADE1-A3E3AEBDAF61}"/>
                  </a:ext>
                </a:extLst>
              </p:cNvPr>
              <p:cNvCxnSpPr>
                <a:stCxn id="65" idx="2"/>
                <a:endCxn id="66" idx="0"/>
              </p:cNvCxnSpPr>
              <p:nvPr/>
            </p:nvCxnSpPr>
            <p:spPr>
              <a:xfrm rot="16200000" flipH="1">
                <a:off x="5903806" y="6345184"/>
                <a:ext cx="216117" cy="360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연결선: 꺾임 80">
                <a:extLst>
                  <a:ext uri="{FF2B5EF4-FFF2-40B4-BE49-F238E27FC236}">
                    <a16:creationId xmlns:a16="http://schemas.microsoft.com/office/drawing/2014/main" id="{66621798-FE79-44D8-BFCE-0B3740C5D308}"/>
                  </a:ext>
                </a:extLst>
              </p:cNvPr>
              <p:cNvCxnSpPr>
                <a:stCxn id="52" idx="1"/>
                <a:endCxn id="45" idx="1"/>
              </p:cNvCxnSpPr>
              <p:nvPr/>
            </p:nvCxnSpPr>
            <p:spPr>
              <a:xfrm flipV="1">
                <a:off x="3419927" y="620622"/>
                <a:ext cx="1588" cy="2952351"/>
              </a:xfrm>
              <a:prstGeom prst="bentConnector3">
                <a:avLst>
                  <a:gd name="adj1" fmla="val -19292966"/>
                </a:avLst>
              </a:prstGeom>
              <a:ln algn="ctr">
                <a:solidFill>
                  <a:schemeClr val="accent1">
                    <a:satMod val="105000"/>
                  </a:schemeClr>
                </a:solidFill>
                <a:prstDash val="lgDashDotDot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연결선: 꺾임 81">
                <a:extLst>
                  <a:ext uri="{FF2B5EF4-FFF2-40B4-BE49-F238E27FC236}">
                    <a16:creationId xmlns:a16="http://schemas.microsoft.com/office/drawing/2014/main" id="{81738ADF-C7F9-4CCD-BB7D-D7C293E42F74}"/>
                  </a:ext>
                </a:extLst>
              </p:cNvPr>
              <p:cNvCxnSpPr/>
              <p:nvPr/>
            </p:nvCxnSpPr>
            <p:spPr>
              <a:xfrm flipV="1">
                <a:off x="8388000" y="619542"/>
                <a:ext cx="1588" cy="2880000"/>
              </a:xfrm>
              <a:prstGeom prst="bentConnector3">
                <a:avLst>
                  <a:gd name="adj1" fmla="val 19916588"/>
                </a:avLst>
              </a:prstGeom>
              <a:ln algn="ctr">
                <a:solidFill>
                  <a:schemeClr val="accent1">
                    <a:satMod val="105000"/>
                  </a:schemeClr>
                </a:solidFill>
                <a:prstDash val="lgDashDotDot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연결선: 꺾임 82">
                <a:extLst>
                  <a:ext uri="{FF2B5EF4-FFF2-40B4-BE49-F238E27FC236}">
                    <a16:creationId xmlns:a16="http://schemas.microsoft.com/office/drawing/2014/main" id="{3CBC251F-2C28-4AF0-AD84-3AF026B8B1D2}"/>
                  </a:ext>
                </a:extLst>
              </p:cNvPr>
              <p:cNvCxnSpPr>
                <a:stCxn id="44" idx="2"/>
                <a:endCxn id="45" idx="0"/>
              </p:cNvCxnSpPr>
              <p:nvPr/>
            </p:nvCxnSpPr>
            <p:spPr>
              <a:xfrm rot="5400000" flipH="1" flipV="1">
                <a:off x="323685" y="1485108"/>
                <a:ext cx="5256657" cy="3095685"/>
              </a:xfrm>
              <a:prstGeom prst="bentConnector5">
                <a:avLst>
                  <a:gd name="adj1" fmla="val -2609"/>
                  <a:gd name="adj2" fmla="val 50000"/>
                  <a:gd name="adj3" fmla="val 104014"/>
                </a:avLst>
              </a:prstGeom>
              <a:ln w="38100" algn="ctr">
                <a:solidFill>
                  <a:schemeClr val="accent1">
                    <a:satMod val="105000"/>
                  </a:schemeClr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직선 화살표 연결선 83">
                <a:extLst>
                  <a:ext uri="{FF2B5EF4-FFF2-40B4-BE49-F238E27FC236}">
                    <a16:creationId xmlns:a16="http://schemas.microsoft.com/office/drawing/2014/main" id="{E6CA04DB-CA0F-404D-AABE-2E035C664CD8}"/>
                  </a:ext>
                </a:extLst>
              </p:cNvPr>
              <p:cNvCxnSpPr/>
              <p:nvPr/>
            </p:nvCxnSpPr>
            <p:spPr>
              <a:xfrm rot="10800000">
                <a:off x="360458" y="6309360"/>
                <a:ext cx="5651118" cy="0"/>
              </a:xfrm>
              <a:prstGeom prst="straightConnector1">
                <a:avLst/>
              </a:prstGeom>
              <a:ln algn="ctr">
                <a:solidFill>
                  <a:schemeClr val="accent1">
                    <a:satMod val="105000"/>
                  </a:schemeClr>
                </a:solidFill>
                <a:head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연결선: 꺾임 84">
                <a:extLst>
                  <a:ext uri="{FF2B5EF4-FFF2-40B4-BE49-F238E27FC236}">
                    <a16:creationId xmlns:a16="http://schemas.microsoft.com/office/drawing/2014/main" id="{500FC07B-B7C5-42DA-B4B7-04092594FB3E}"/>
                  </a:ext>
                </a:extLst>
              </p:cNvPr>
              <p:cNvCxnSpPr>
                <a:stCxn id="42" idx="1"/>
              </p:cNvCxnSpPr>
              <p:nvPr/>
            </p:nvCxnSpPr>
            <p:spPr>
              <a:xfrm rot="10800000" flipH="1" flipV="1">
                <a:off x="324179" y="3573017"/>
                <a:ext cx="36278" cy="2736342"/>
              </a:xfrm>
              <a:prstGeom prst="bentConnector4">
                <a:avLst>
                  <a:gd name="adj1" fmla="val -670854"/>
                  <a:gd name="adj2" fmla="val 99918"/>
                </a:avLst>
              </a:prstGeom>
              <a:ln algn="ctr">
                <a:solidFill>
                  <a:schemeClr val="accent1">
                    <a:satMod val="10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직사각형 85">
                <a:extLst>
                  <a:ext uri="{FF2B5EF4-FFF2-40B4-BE49-F238E27FC236}">
                    <a16:creationId xmlns:a16="http://schemas.microsoft.com/office/drawing/2014/main" id="{116A2F42-1E3B-4306-B9D6-1255D2A6088B}"/>
                  </a:ext>
                </a:extLst>
              </p:cNvPr>
              <p:cNvSpPr/>
              <p:nvPr/>
            </p:nvSpPr>
            <p:spPr>
              <a:xfrm>
                <a:off x="35433" y="3290522"/>
                <a:ext cx="504297" cy="2824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en-US" altLang="ko-KR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No</a:t>
                </a:r>
              </a:p>
            </p:txBody>
          </p:sp>
          <p:sp>
            <p:nvSpPr>
              <p:cNvPr id="87" name="직사각형 86">
                <a:extLst>
                  <a:ext uri="{FF2B5EF4-FFF2-40B4-BE49-F238E27FC236}">
                    <a16:creationId xmlns:a16="http://schemas.microsoft.com/office/drawing/2014/main" id="{FD6854A6-E5DB-4031-AA84-D651C3E8E724}"/>
                  </a:ext>
                </a:extLst>
              </p:cNvPr>
              <p:cNvSpPr/>
              <p:nvPr/>
            </p:nvSpPr>
            <p:spPr>
              <a:xfrm>
                <a:off x="3059811" y="3287752"/>
                <a:ext cx="504297" cy="2824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en-US" altLang="ko-KR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No</a:t>
                </a:r>
              </a:p>
            </p:txBody>
          </p:sp>
          <p:sp>
            <p:nvSpPr>
              <p:cNvPr id="88" name="직사각형 87">
                <a:extLst>
                  <a:ext uri="{FF2B5EF4-FFF2-40B4-BE49-F238E27FC236}">
                    <a16:creationId xmlns:a16="http://schemas.microsoft.com/office/drawing/2014/main" id="{B3CE20DF-9FAC-4732-B416-8AB24AF24065}"/>
                  </a:ext>
                </a:extLst>
              </p:cNvPr>
              <p:cNvSpPr/>
              <p:nvPr/>
            </p:nvSpPr>
            <p:spPr>
              <a:xfrm>
                <a:off x="8244459" y="3212973"/>
                <a:ext cx="504297" cy="2824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en-US" altLang="ko-KR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No</a:t>
                </a:r>
              </a:p>
            </p:txBody>
          </p:sp>
          <p:sp>
            <p:nvSpPr>
              <p:cNvPr id="89" name="직사각형 88">
                <a:extLst>
                  <a:ext uri="{FF2B5EF4-FFF2-40B4-BE49-F238E27FC236}">
                    <a16:creationId xmlns:a16="http://schemas.microsoft.com/office/drawing/2014/main" id="{2F4BF4AE-71A1-4C2F-ABFD-53D240830DBB}"/>
                  </a:ext>
                </a:extLst>
              </p:cNvPr>
              <p:cNvSpPr/>
              <p:nvPr/>
            </p:nvSpPr>
            <p:spPr>
              <a:xfrm>
                <a:off x="4715784" y="3794585"/>
                <a:ext cx="504297" cy="2824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en-US" altLang="ko-KR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Yes</a:t>
                </a:r>
              </a:p>
            </p:txBody>
          </p:sp>
          <p:sp>
            <p:nvSpPr>
              <p:cNvPr id="90" name="직사각형 89">
                <a:extLst>
                  <a:ext uri="{FF2B5EF4-FFF2-40B4-BE49-F238E27FC236}">
                    <a16:creationId xmlns:a16="http://schemas.microsoft.com/office/drawing/2014/main" id="{1E81886D-5EF8-4B0C-BEB3-92C8A75CCF17}"/>
                  </a:ext>
                </a:extLst>
              </p:cNvPr>
              <p:cNvSpPr/>
              <p:nvPr/>
            </p:nvSpPr>
            <p:spPr>
              <a:xfrm>
                <a:off x="6588252" y="3794585"/>
                <a:ext cx="504297" cy="2824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en-US" altLang="ko-KR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Yes</a:t>
                </a:r>
              </a:p>
            </p:txBody>
          </p:sp>
          <p:sp>
            <p:nvSpPr>
              <p:cNvPr id="91" name="직사각형 90">
                <a:extLst>
                  <a:ext uri="{FF2B5EF4-FFF2-40B4-BE49-F238E27FC236}">
                    <a16:creationId xmlns:a16="http://schemas.microsoft.com/office/drawing/2014/main" id="{7F2632F2-45B7-4C6B-9D0D-865E43139C88}"/>
                  </a:ext>
                </a:extLst>
              </p:cNvPr>
              <p:cNvSpPr/>
              <p:nvPr/>
            </p:nvSpPr>
            <p:spPr>
              <a:xfrm>
                <a:off x="6011946" y="5445252"/>
                <a:ext cx="504297" cy="2824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en-US" altLang="ko-KR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Yes</a:t>
                </a:r>
              </a:p>
            </p:txBody>
          </p:sp>
          <p:cxnSp>
            <p:nvCxnSpPr>
              <p:cNvPr id="92" name="연결선: 꺾임 91">
                <a:extLst>
                  <a:ext uri="{FF2B5EF4-FFF2-40B4-BE49-F238E27FC236}">
                    <a16:creationId xmlns:a16="http://schemas.microsoft.com/office/drawing/2014/main" id="{07CC6586-02E3-4135-9585-C380AE170143}"/>
                  </a:ext>
                </a:extLst>
              </p:cNvPr>
              <p:cNvCxnSpPr/>
              <p:nvPr/>
            </p:nvCxnSpPr>
            <p:spPr>
              <a:xfrm flipH="1" flipV="1">
                <a:off x="323829" y="4942782"/>
                <a:ext cx="4608000" cy="216000"/>
              </a:xfrm>
              <a:prstGeom prst="bentConnector5">
                <a:avLst>
                  <a:gd name="adj1" fmla="val 8655"/>
                  <a:gd name="adj2" fmla="val -396458"/>
                  <a:gd name="adj3" fmla="val 103374"/>
                </a:avLst>
              </a:prstGeom>
              <a:ln algn="ctr">
                <a:solidFill>
                  <a:schemeClr val="accent1">
                    <a:satMod val="105000"/>
                  </a:schemeClr>
                </a:solidFill>
                <a:prstDash val="lgDashDotDot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직사각형 92">
                <a:extLst>
                  <a:ext uri="{FF2B5EF4-FFF2-40B4-BE49-F238E27FC236}">
                    <a16:creationId xmlns:a16="http://schemas.microsoft.com/office/drawing/2014/main" id="{CDE78824-4A1E-49A0-A8B2-5DFF1E51CD5A}"/>
                  </a:ext>
                </a:extLst>
              </p:cNvPr>
              <p:cNvSpPr/>
              <p:nvPr/>
            </p:nvSpPr>
            <p:spPr>
              <a:xfrm>
                <a:off x="2123694" y="4514765"/>
                <a:ext cx="612625" cy="2824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수강자</a:t>
                </a:r>
              </a:p>
            </p:txBody>
          </p:sp>
          <p:sp>
            <p:nvSpPr>
              <p:cNvPr id="94" name="직사각형 93">
                <a:extLst>
                  <a:ext uri="{FF2B5EF4-FFF2-40B4-BE49-F238E27FC236}">
                    <a16:creationId xmlns:a16="http://schemas.microsoft.com/office/drawing/2014/main" id="{5A5EF6FA-E6BE-47A6-B9DA-4F13B7E37D28}"/>
                  </a:ext>
                </a:extLst>
              </p:cNvPr>
              <p:cNvSpPr/>
              <p:nvPr/>
            </p:nvSpPr>
            <p:spPr>
              <a:xfrm>
                <a:off x="2087140" y="5517261"/>
                <a:ext cx="612625" cy="2824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ko-KR" altLang="en-US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교수자</a:t>
                </a:r>
              </a:p>
            </p:txBody>
          </p:sp>
          <p:sp>
            <p:nvSpPr>
              <p:cNvPr id="95" name="직사각형 94">
                <a:extLst>
                  <a:ext uri="{FF2B5EF4-FFF2-40B4-BE49-F238E27FC236}">
                    <a16:creationId xmlns:a16="http://schemas.microsoft.com/office/drawing/2014/main" id="{2AB59872-3250-4D08-ADF1-CB5F1CEF9849}"/>
                  </a:ext>
                </a:extLst>
              </p:cNvPr>
              <p:cNvSpPr/>
              <p:nvPr/>
            </p:nvSpPr>
            <p:spPr>
              <a:xfrm>
                <a:off x="4392094" y="4869180"/>
                <a:ext cx="504297" cy="2824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>
                <a:noAutofit/>
              </a:bodyPr>
              <a:lstStyle/>
              <a:p>
                <a:pPr algn="ctr">
                  <a:defRPr lang="ko-KR" altLang="en-US"/>
                </a:pPr>
                <a:r>
                  <a:rPr lang="en-US" altLang="ko-KR" sz="9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</a:rPr>
                  <a:t>No</a:t>
                </a:r>
              </a:p>
            </p:txBody>
          </p:sp>
        </p:grpSp>
        <p:sp>
          <p:nvSpPr>
            <p:cNvPr id="33" name="사각형: 잘린 대각선 방향 모서리 32">
              <a:extLst>
                <a:ext uri="{FF2B5EF4-FFF2-40B4-BE49-F238E27FC236}">
                  <a16:creationId xmlns:a16="http://schemas.microsoft.com/office/drawing/2014/main" id="{40356C7C-29A3-41E4-AD98-084AA6C4FE3D}"/>
                </a:ext>
              </a:extLst>
            </p:cNvPr>
            <p:cNvSpPr/>
            <p:nvPr/>
          </p:nvSpPr>
          <p:spPr>
            <a:xfrm>
              <a:off x="3059811" y="3934800"/>
              <a:ext cx="1332000" cy="360000"/>
            </a:xfrm>
            <a:prstGeom prst="snip2DiagRect">
              <a:avLst>
                <a:gd name="adj1" fmla="val 0"/>
                <a:gd name="adj2" fmla="val 16667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교수자에 의한</a:t>
              </a:r>
              <a:b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팀의 구성</a:t>
              </a:r>
            </a:p>
          </p:txBody>
        </p:sp>
        <p:sp>
          <p:nvSpPr>
            <p:cNvPr id="34" name="사각형: 잘린 대각선 방향 모서리 33">
              <a:extLst>
                <a:ext uri="{FF2B5EF4-FFF2-40B4-BE49-F238E27FC236}">
                  <a16:creationId xmlns:a16="http://schemas.microsoft.com/office/drawing/2014/main" id="{64534D47-0509-45B2-8628-DCE94D684460}"/>
                </a:ext>
              </a:extLst>
            </p:cNvPr>
            <p:cNvSpPr/>
            <p:nvPr/>
          </p:nvSpPr>
          <p:spPr>
            <a:xfrm flipH="1">
              <a:off x="7416522" y="3934800"/>
              <a:ext cx="1332000" cy="360000"/>
            </a:xfrm>
            <a:prstGeom prst="snip2DiagRect">
              <a:avLst>
                <a:gd name="adj1" fmla="val 0"/>
                <a:gd name="adj2" fmla="val 16667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수강자에 의한</a:t>
              </a:r>
              <a:b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</a:br>
              <a:r>
                <a:rPr lang="ko-KR" altLang="en-US" sz="900" b="1">
                  <a:solidFill>
                    <a:schemeClr val="tx1"/>
                  </a:solidFill>
                  <a:latin typeface="맑은 고딕"/>
                  <a:ea typeface="맑은 고딕"/>
                  <a:cs typeface="맑은 고딕"/>
                </a:rPr>
                <a:t>팀의 구성</a:t>
              </a:r>
            </a:p>
          </p:txBody>
        </p:sp>
      </p:grpSp>
      <p:sp>
        <p:nvSpPr>
          <p:cNvPr id="96" name="모서리가 둥근 직사각형 47">
            <a:extLst>
              <a:ext uri="{FF2B5EF4-FFF2-40B4-BE49-F238E27FC236}">
                <a16:creationId xmlns:a16="http://schemas.microsoft.com/office/drawing/2014/main" id="{75FCB364-D017-411E-89B5-860F60619143}"/>
              </a:ext>
            </a:extLst>
          </p:cNvPr>
          <p:cNvSpPr/>
          <p:nvPr/>
        </p:nvSpPr>
        <p:spPr>
          <a:xfrm>
            <a:off x="251520" y="6525344"/>
            <a:ext cx="8856984" cy="244051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tx1"/>
                </a:solidFill>
              </a:rPr>
              <a:t>그림 </a:t>
            </a:r>
            <a:r>
              <a:rPr lang="en-US" altLang="ko-KR" sz="1300" b="1" dirty="0">
                <a:solidFill>
                  <a:schemeClr val="tx1"/>
                </a:solidFill>
              </a:rPr>
              <a:t>12. </a:t>
            </a:r>
            <a:r>
              <a:rPr lang="ko-KR" altLang="en-US" sz="1300" b="1" spc="-150" dirty="0">
                <a:solidFill>
                  <a:schemeClr val="tx1"/>
                </a:solidFill>
              </a:rPr>
              <a:t> 시제품 제작을 위한 팀 구성 흐름도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58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6"/>
          <p:cNvGrpSpPr/>
          <p:nvPr/>
        </p:nvGrpSpPr>
        <p:grpSpPr>
          <a:xfrm>
            <a:off x="3010050" y="916210"/>
            <a:ext cx="5488482" cy="69005"/>
            <a:chOff x="3000524" y="988218"/>
            <a:chExt cx="5488482" cy="69005"/>
          </a:xfrm>
        </p:grpSpPr>
        <p:cxnSp>
          <p:nvCxnSpPr>
            <p:cNvPr id="28" name="직선 연결선 27"/>
            <p:cNvCxnSpPr/>
            <p:nvPr/>
          </p:nvCxnSpPr>
          <p:spPr>
            <a:xfrm>
              <a:off x="3000524" y="1020933"/>
              <a:ext cx="545038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직사각형 28"/>
            <p:cNvSpPr/>
            <p:nvPr/>
          </p:nvSpPr>
          <p:spPr>
            <a:xfrm>
              <a:off x="8420001" y="988218"/>
              <a:ext cx="69005" cy="69005"/>
            </a:xfrm>
            <a:prstGeom prst="rect">
              <a:avLst/>
            </a:prstGeom>
            <a:solidFill>
              <a:srgbClr val="5496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pic>
        <p:nvPicPr>
          <p:cNvPr id="1026" name="Picture 2" descr="https://scontent-ssn1-1.xx.fbcdn.net/v/t1.0-0/s600x600/94080363_2611183809167192_392300560469983232_n.jpg?_nc_cat=106&amp;ccb=1&amp;_nc_sid=8bfeb9&amp;_nc_ohc=WaKM8LrRu9UAX-v_1NF&amp;_nc_ht=scontent-ssn1-1.xx&amp;tp=7&amp;oh=a8a7debcdbb6bbe6bcec9b684aeaef5d&amp;oe=5FB4EFAB">
            <a:extLst>
              <a:ext uri="{FF2B5EF4-FFF2-40B4-BE49-F238E27FC236}">
                <a16:creationId xmlns:a16="http://schemas.microsoft.com/office/drawing/2014/main" id="{02482EFA-9228-40A0-80FB-3F45F1FBF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64227"/>
            <a:ext cx="3888432" cy="29228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https://scontent-ssn1-1.xx.fbcdn.net/v/t1.0-0/s600x600/93774254_2611183705833869_5958717633674084352_n.jpg?_nc_cat=110&amp;ccb=1&amp;_nc_sid=8bfeb9&amp;_nc_ohc=FQmcS6ER8h8AX8kaMcw&amp;_nc_ht=scontent-ssn1-1.xx&amp;tp=7&amp;oh=4a78c9616e6207c52fdabef201cd62c0&amp;oe=5FB67E9D">
            <a:extLst>
              <a:ext uri="{FF2B5EF4-FFF2-40B4-BE49-F238E27FC236}">
                <a16:creationId xmlns:a16="http://schemas.microsoft.com/office/drawing/2014/main" id="{3212BAE5-7DD6-4EA3-9B98-CEE6FE4B26AB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463832"/>
            <a:ext cx="3888000" cy="292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5" name="모서리가 둥근 직사각형 47">
            <a:extLst>
              <a:ext uri="{FF2B5EF4-FFF2-40B4-BE49-F238E27FC236}">
                <a16:creationId xmlns:a16="http://schemas.microsoft.com/office/drawing/2014/main" id="{F0CAD74E-0384-4477-A352-7AF750C28C55}"/>
              </a:ext>
            </a:extLst>
          </p:cNvPr>
          <p:cNvSpPr/>
          <p:nvPr/>
        </p:nvSpPr>
        <p:spPr>
          <a:xfrm>
            <a:off x="32565" y="5819764"/>
            <a:ext cx="8856984" cy="244051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tx1"/>
                </a:solidFill>
              </a:rPr>
              <a:t>그림</a:t>
            </a:r>
            <a:r>
              <a:rPr lang="en-US" altLang="ko-KR" sz="1300" b="1" dirty="0">
                <a:solidFill>
                  <a:schemeClr val="tx1"/>
                </a:solidFill>
              </a:rPr>
              <a:t>13</a:t>
            </a:r>
            <a:r>
              <a:rPr lang="ko-KR" altLang="en-US" sz="1300" b="1" dirty="0">
                <a:solidFill>
                  <a:schemeClr val="tx1"/>
                </a:solidFill>
              </a:rPr>
              <a:t> </a:t>
            </a:r>
            <a:r>
              <a:rPr lang="en-US" altLang="ko-KR" sz="1300" b="1" dirty="0">
                <a:solidFill>
                  <a:schemeClr val="tx1"/>
                </a:solidFill>
              </a:rPr>
              <a:t>. </a:t>
            </a:r>
            <a:r>
              <a:rPr lang="ko-KR" altLang="en-US" sz="1300" b="1" spc="-150" dirty="0">
                <a:solidFill>
                  <a:schemeClr val="tx1"/>
                </a:solidFill>
              </a:rPr>
              <a:t> </a:t>
            </a:r>
            <a:r>
              <a:rPr lang="ko-KR" altLang="en-US" sz="1300" b="1" spc="-150" dirty="0" err="1">
                <a:solidFill>
                  <a:schemeClr val="tx1"/>
                </a:solidFill>
              </a:rPr>
              <a:t>비대면</a:t>
            </a:r>
            <a:r>
              <a:rPr lang="ko-KR" altLang="en-US" sz="1300" b="1" spc="-150" dirty="0">
                <a:solidFill>
                  <a:schemeClr val="tx1"/>
                </a:solidFill>
              </a:rPr>
              <a:t> 실시간 수업진행 현황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89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>
            <a:extLst>
              <a:ext uri="{FF2B5EF4-FFF2-40B4-BE49-F238E27FC236}">
                <a16:creationId xmlns:a16="http://schemas.microsoft.com/office/drawing/2014/main" id="{D028A7DB-0CEE-4D1F-8C77-1A119FAF5665}"/>
              </a:ext>
            </a:extLst>
          </p:cNvPr>
          <p:cNvSpPr txBox="1">
            <a:spLocks/>
          </p:cNvSpPr>
          <p:nvPr/>
        </p:nvSpPr>
        <p:spPr>
          <a:xfrm>
            <a:off x="182283" y="2146105"/>
            <a:ext cx="8623626" cy="2218999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base" latinLnBrk="0">
              <a:lnSpc>
                <a:spcPct val="150000"/>
              </a:lnSpc>
            </a:pPr>
            <a:r>
              <a:rPr lang="en-US" altLang="ko-KR" sz="4500" b="1" spc="-150" dirty="0">
                <a:latin typeface="+mj-ea"/>
              </a:rPr>
              <a:t>6. </a:t>
            </a:r>
            <a:r>
              <a:rPr lang="ko-KR" altLang="en-US" sz="4800" b="1" spc="-150" dirty="0">
                <a:solidFill>
                  <a:schemeClr val="tx1"/>
                </a:solidFill>
              </a:rPr>
              <a:t>시작품 제작</a:t>
            </a:r>
            <a:endParaRPr lang="en-US" altLang="ko-KR" sz="4500" spc="-15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3347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6"/>
          <p:cNvGrpSpPr/>
          <p:nvPr/>
        </p:nvGrpSpPr>
        <p:grpSpPr>
          <a:xfrm>
            <a:off x="3010050" y="916210"/>
            <a:ext cx="5488482" cy="69005"/>
            <a:chOff x="3000524" y="988218"/>
            <a:chExt cx="5488482" cy="69005"/>
          </a:xfrm>
        </p:grpSpPr>
        <p:cxnSp>
          <p:nvCxnSpPr>
            <p:cNvPr id="28" name="직선 연결선 27"/>
            <p:cNvCxnSpPr/>
            <p:nvPr/>
          </p:nvCxnSpPr>
          <p:spPr>
            <a:xfrm>
              <a:off x="3000524" y="1020933"/>
              <a:ext cx="545038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직사각형 28"/>
            <p:cNvSpPr/>
            <p:nvPr/>
          </p:nvSpPr>
          <p:spPr>
            <a:xfrm>
              <a:off x="8420001" y="988218"/>
              <a:ext cx="69005" cy="69005"/>
            </a:xfrm>
            <a:prstGeom prst="rect">
              <a:avLst/>
            </a:prstGeom>
            <a:solidFill>
              <a:srgbClr val="5496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pic>
        <p:nvPicPr>
          <p:cNvPr id="2050" name="Picture 2" descr="https://scontent-ssn1-1.xx.fbcdn.net/v/t1.0-0/s600x600/120733122_117551636779097_8671922203923579543_o.jpg?_nc_cat=107&amp;ccb=1&amp;_nc_sid=730e14&amp;_nc_ohc=1FNi9-wrZa0AX-7VRNR&amp;_nc_oc=AQlusdkw6AhfopLktpcMpN-XQG91xd6EzH2XNyp0_iJyX6RdH0EBrITH7tF3Qsrn3qA&amp;_nc_ht=scontent-ssn1-1.xx&amp;tp=7&amp;oh=2f99053d61349d25e4e366fe223c8a04&amp;oe=5FB7DCB5">
            <a:extLst>
              <a:ext uri="{FF2B5EF4-FFF2-40B4-BE49-F238E27FC236}">
                <a16:creationId xmlns:a16="http://schemas.microsoft.com/office/drawing/2014/main" id="{8179EA8E-D52D-43C3-86B8-09427380B4D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318811"/>
            <a:ext cx="288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https://scontent-ssn1-1.xx.fbcdn.net/v/t1.0-0/s600x600/120804737_117551673445760_6659234703711040048_o.jpg?_nc_cat=104&amp;ccb=1&amp;_nc_sid=730e14&amp;_nc_ohc=Q8AdlUTwEaQAX-t83Kr&amp;_nc_ht=scontent-ssn1-1.xx&amp;tp=7&amp;oh=c18c9b319af3a27f1a2a89d8b21a3a3e&amp;oe=5FB72957">
            <a:extLst>
              <a:ext uri="{FF2B5EF4-FFF2-40B4-BE49-F238E27FC236}">
                <a16:creationId xmlns:a16="http://schemas.microsoft.com/office/drawing/2014/main" id="{C186D6FF-7FCC-4BBE-AD59-24D06044ED3C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588" y="1255435"/>
            <a:ext cx="288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4" name="Picture 6" descr="https://scontent-ssn1-1.xx.fbcdn.net/v/t1.0-0/s600x600/120777044_117551560112438_3538163373906487448_n.jpg?_nc_cat=101&amp;ccb=1&amp;_nc_sid=730e14&amp;_nc_ohc=-aadOBjfikIAX92LaGT&amp;_nc_ht=scontent-ssn1-1.xx&amp;tp=7&amp;oh=48c3f1deac7c8cfd825c9693157b2f99&amp;oe=5FB43DCB">
            <a:extLst>
              <a:ext uri="{FF2B5EF4-FFF2-40B4-BE49-F238E27FC236}">
                <a16:creationId xmlns:a16="http://schemas.microsoft.com/office/drawing/2014/main" id="{EBA04838-FF3B-4BEC-B91F-09ED9EFB12C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12877"/>
            <a:ext cx="288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6" name="Picture 8" descr="https://scontent-ssn1-1.xx.fbcdn.net/v/t1.0-9/120736835_117551633445764_3034298495654723735_o.jpg?_nc_cat=100&amp;ccb=2&amp;_nc_sid=730e14&amp;_nc_ohc=4pLs1ME3_mEAX-oepWv&amp;_nc_ht=scontent-ssn1-1.xx&amp;oh=7ac4ab869f0ec352913b9b2e46eb52ca&amp;oe=5FB6A901">
            <a:extLst>
              <a:ext uri="{FF2B5EF4-FFF2-40B4-BE49-F238E27FC236}">
                <a16:creationId xmlns:a16="http://schemas.microsoft.com/office/drawing/2014/main" id="{AB4DFE68-3918-45D3-AE90-2607201DE25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5579" y="3933056"/>
            <a:ext cx="288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8" name="모서리가 둥근 직사각형 47">
            <a:extLst>
              <a:ext uri="{FF2B5EF4-FFF2-40B4-BE49-F238E27FC236}">
                <a16:creationId xmlns:a16="http://schemas.microsoft.com/office/drawing/2014/main" id="{1F8A47F2-3BE0-409D-A84D-EF9D2ADE1E94}"/>
              </a:ext>
            </a:extLst>
          </p:cNvPr>
          <p:cNvSpPr/>
          <p:nvPr/>
        </p:nvSpPr>
        <p:spPr>
          <a:xfrm>
            <a:off x="107504" y="3604645"/>
            <a:ext cx="4320480" cy="244051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tx1"/>
                </a:solidFill>
              </a:rPr>
              <a:t>그림 </a:t>
            </a:r>
            <a:r>
              <a:rPr lang="en-US" altLang="ko-KR" sz="1300" b="1" dirty="0">
                <a:solidFill>
                  <a:schemeClr val="tx1"/>
                </a:solidFill>
              </a:rPr>
              <a:t>14</a:t>
            </a:r>
            <a:r>
              <a:rPr lang="ko-KR" altLang="en-US" sz="1300" b="1" dirty="0">
                <a:solidFill>
                  <a:schemeClr val="tx1"/>
                </a:solidFill>
              </a:rPr>
              <a:t> </a:t>
            </a:r>
            <a:r>
              <a:rPr lang="en-US" altLang="ko-KR" sz="1300" b="1" dirty="0">
                <a:solidFill>
                  <a:schemeClr val="tx1"/>
                </a:solidFill>
              </a:rPr>
              <a:t>. </a:t>
            </a:r>
            <a:r>
              <a:rPr lang="ko-KR" altLang="en-US" sz="1300" b="1" spc="-150" dirty="0">
                <a:solidFill>
                  <a:schemeClr val="tx1"/>
                </a:solidFill>
              </a:rPr>
              <a:t> 자동화재탐지설비와 연동하는 피난유도선 시스템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  <p:sp>
        <p:nvSpPr>
          <p:cNvPr id="19" name="모서리가 둥근 직사각형 47">
            <a:extLst>
              <a:ext uri="{FF2B5EF4-FFF2-40B4-BE49-F238E27FC236}">
                <a16:creationId xmlns:a16="http://schemas.microsoft.com/office/drawing/2014/main" id="{4201B94F-3260-45DF-B401-1F56B936B17A}"/>
              </a:ext>
            </a:extLst>
          </p:cNvPr>
          <p:cNvSpPr/>
          <p:nvPr/>
        </p:nvSpPr>
        <p:spPr>
          <a:xfrm>
            <a:off x="4427984" y="3573016"/>
            <a:ext cx="4608512" cy="244051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>
                <a:solidFill>
                  <a:schemeClr val="tx1"/>
                </a:solidFill>
              </a:rPr>
              <a:t>그림 </a:t>
            </a:r>
            <a:r>
              <a:rPr lang="en-US" altLang="ko-KR" sz="1300" b="1" dirty="0">
                <a:solidFill>
                  <a:schemeClr val="tx1"/>
                </a:solidFill>
              </a:rPr>
              <a:t>15. </a:t>
            </a:r>
            <a:r>
              <a:rPr lang="ko-KR" altLang="en-US" sz="1300" b="1" spc="-150" dirty="0">
                <a:solidFill>
                  <a:schemeClr val="tx1"/>
                </a:solidFill>
              </a:rPr>
              <a:t> 자동화재탐지설비와 연동하는 하향식 피난기구 개폐장치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  <p:sp>
        <p:nvSpPr>
          <p:cNvPr id="20" name="모서리가 둥근 직사각형 47">
            <a:extLst>
              <a:ext uri="{FF2B5EF4-FFF2-40B4-BE49-F238E27FC236}">
                <a16:creationId xmlns:a16="http://schemas.microsoft.com/office/drawing/2014/main" id="{85CF3415-B8E3-47BB-8537-53EB2EBC2DAC}"/>
              </a:ext>
            </a:extLst>
          </p:cNvPr>
          <p:cNvSpPr/>
          <p:nvPr/>
        </p:nvSpPr>
        <p:spPr>
          <a:xfrm>
            <a:off x="35496" y="6425309"/>
            <a:ext cx="4536504" cy="244051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tx1"/>
                </a:solidFill>
              </a:rPr>
              <a:t>그림 </a:t>
            </a:r>
            <a:r>
              <a:rPr lang="en-US" altLang="ko-KR" sz="1300" b="1" dirty="0">
                <a:solidFill>
                  <a:schemeClr val="tx1"/>
                </a:solidFill>
              </a:rPr>
              <a:t>16. </a:t>
            </a:r>
            <a:r>
              <a:rPr lang="ko-KR" altLang="en-US" sz="1300" b="1" spc="-150" dirty="0">
                <a:solidFill>
                  <a:schemeClr val="tx1"/>
                </a:solidFill>
              </a:rPr>
              <a:t> 자동화재탐지설비와 연동하는 옥상출입문 개폐장치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  <p:sp>
        <p:nvSpPr>
          <p:cNvPr id="21" name="모서리가 둥근 직사각형 47">
            <a:extLst>
              <a:ext uri="{FF2B5EF4-FFF2-40B4-BE49-F238E27FC236}">
                <a16:creationId xmlns:a16="http://schemas.microsoft.com/office/drawing/2014/main" id="{E3431EF8-CD03-43B8-9D8B-172746D9F53F}"/>
              </a:ext>
            </a:extLst>
          </p:cNvPr>
          <p:cNvSpPr/>
          <p:nvPr/>
        </p:nvSpPr>
        <p:spPr>
          <a:xfrm>
            <a:off x="4355976" y="6453336"/>
            <a:ext cx="4536504" cy="244051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tx1"/>
                </a:solidFill>
              </a:rPr>
              <a:t>그림 </a:t>
            </a:r>
            <a:r>
              <a:rPr lang="en-US" altLang="ko-KR" sz="1300" b="1" dirty="0">
                <a:solidFill>
                  <a:schemeClr val="tx1"/>
                </a:solidFill>
              </a:rPr>
              <a:t>17. </a:t>
            </a:r>
            <a:r>
              <a:rPr lang="ko-KR" altLang="en-US" sz="1300" b="1" spc="-150" dirty="0">
                <a:solidFill>
                  <a:schemeClr val="tx1"/>
                </a:solidFill>
              </a:rPr>
              <a:t> 자동화재탐지설비와 연동하는 </a:t>
            </a:r>
            <a:r>
              <a:rPr lang="ko-KR" altLang="en-US" sz="1300" b="1" spc="-150" dirty="0" err="1">
                <a:solidFill>
                  <a:schemeClr val="tx1"/>
                </a:solidFill>
              </a:rPr>
              <a:t>배연창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6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>
            <a:extLst>
              <a:ext uri="{FF2B5EF4-FFF2-40B4-BE49-F238E27FC236}">
                <a16:creationId xmlns:a16="http://schemas.microsoft.com/office/drawing/2014/main" id="{D028A7DB-0CEE-4D1F-8C77-1A119FAF5665}"/>
              </a:ext>
            </a:extLst>
          </p:cNvPr>
          <p:cNvSpPr txBox="1">
            <a:spLocks/>
          </p:cNvSpPr>
          <p:nvPr/>
        </p:nvSpPr>
        <p:spPr>
          <a:xfrm>
            <a:off x="182283" y="116632"/>
            <a:ext cx="8623626" cy="6741367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base" latinLnBrk="0">
              <a:lnSpc>
                <a:spcPct val="150000"/>
              </a:lnSpc>
            </a:pPr>
            <a:r>
              <a:rPr lang="en-US" altLang="ko-KR" sz="4500" b="1" spc="-150" dirty="0">
                <a:latin typeface="+mj-ea"/>
              </a:rPr>
              <a:t>7. </a:t>
            </a:r>
            <a:r>
              <a:rPr lang="ko-KR" altLang="en-US" sz="4800" b="1" spc="-150" dirty="0">
                <a:solidFill>
                  <a:schemeClr val="tx1"/>
                </a:solidFill>
              </a:rPr>
              <a:t>설문 개발 및 설문</a:t>
            </a:r>
            <a:r>
              <a:rPr lang="en-US" altLang="ko-KR" sz="4500" b="1" spc="-150" dirty="0">
                <a:latin typeface="+mj-ea"/>
              </a:rPr>
              <a:t> </a:t>
            </a:r>
            <a:endParaRPr lang="en-US" altLang="ko-KR" sz="4500" spc="-15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099093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6"/>
          <p:cNvGrpSpPr/>
          <p:nvPr/>
        </p:nvGrpSpPr>
        <p:grpSpPr>
          <a:xfrm>
            <a:off x="3010050" y="916210"/>
            <a:ext cx="5488482" cy="69005"/>
            <a:chOff x="3000524" y="988218"/>
            <a:chExt cx="5488482" cy="69005"/>
          </a:xfrm>
        </p:grpSpPr>
        <p:cxnSp>
          <p:nvCxnSpPr>
            <p:cNvPr id="28" name="직선 연결선 27"/>
            <p:cNvCxnSpPr/>
            <p:nvPr/>
          </p:nvCxnSpPr>
          <p:spPr>
            <a:xfrm>
              <a:off x="3000524" y="1020933"/>
              <a:ext cx="545038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직사각형 28"/>
            <p:cNvSpPr/>
            <p:nvPr/>
          </p:nvSpPr>
          <p:spPr>
            <a:xfrm>
              <a:off x="8420001" y="988218"/>
              <a:ext cx="69005" cy="69005"/>
            </a:xfrm>
            <a:prstGeom prst="rect">
              <a:avLst/>
            </a:prstGeom>
            <a:solidFill>
              <a:srgbClr val="5496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sp>
        <p:nvSpPr>
          <p:cNvPr id="22" name="모서리가 둥근 직사각형 3">
            <a:extLst>
              <a:ext uri="{FF2B5EF4-FFF2-40B4-BE49-F238E27FC236}">
                <a16:creationId xmlns:a16="http://schemas.microsoft.com/office/drawing/2014/main" id="{F01CFEF8-618D-4F92-AFA3-1E6D7621B29B}"/>
              </a:ext>
            </a:extLst>
          </p:cNvPr>
          <p:cNvSpPr/>
          <p:nvPr/>
        </p:nvSpPr>
        <p:spPr>
          <a:xfrm>
            <a:off x="323528" y="1877853"/>
            <a:ext cx="1080121" cy="3238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500" b="1" spc="-150" dirty="0">
                <a:solidFill>
                  <a:schemeClr val="tx1"/>
                </a:solidFill>
              </a:rPr>
              <a:t>설문문항 </a:t>
            </a:r>
            <a:r>
              <a:rPr lang="en-US" altLang="ko-KR" sz="1500" b="1" spc="-150" dirty="0">
                <a:solidFill>
                  <a:schemeClr val="tx1"/>
                </a:solidFill>
              </a:rPr>
              <a:t>1</a:t>
            </a:r>
            <a:endParaRPr lang="ko-KR" altLang="en-US" sz="1500" b="1" spc="-150" dirty="0">
              <a:solidFill>
                <a:schemeClr val="tx1"/>
              </a:solidFill>
            </a:endParaRPr>
          </a:p>
        </p:txBody>
      </p:sp>
      <p:sp>
        <p:nvSpPr>
          <p:cNvPr id="23" name="모서리가 둥근 직사각형 42">
            <a:extLst>
              <a:ext uri="{FF2B5EF4-FFF2-40B4-BE49-F238E27FC236}">
                <a16:creationId xmlns:a16="http://schemas.microsoft.com/office/drawing/2014/main" id="{75D375E3-E40A-4618-A720-FF3CF6019F5C}"/>
              </a:ext>
            </a:extLst>
          </p:cNvPr>
          <p:cNvSpPr/>
          <p:nvPr/>
        </p:nvSpPr>
        <p:spPr>
          <a:xfrm>
            <a:off x="323528" y="2341840"/>
            <a:ext cx="8319021" cy="652110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500" dirty="0">
                <a:solidFill>
                  <a:schemeClr val="tx1"/>
                </a:solidFill>
              </a:rPr>
              <a:t>수강자는 </a:t>
            </a:r>
            <a:r>
              <a:rPr lang="en-US" altLang="ko-KR" sz="1500" dirty="0">
                <a:solidFill>
                  <a:schemeClr val="tx1"/>
                </a:solidFill>
              </a:rPr>
              <a:t>Wise-LS(Live Streaming)</a:t>
            </a:r>
            <a:r>
              <a:rPr lang="ko-KR" altLang="en-US" sz="1500" dirty="0">
                <a:solidFill>
                  <a:schemeClr val="tx1"/>
                </a:solidFill>
              </a:rPr>
              <a:t>를 활용한 </a:t>
            </a:r>
            <a:r>
              <a:rPr lang="en-US" altLang="ko-KR" sz="1500" dirty="0">
                <a:solidFill>
                  <a:schemeClr val="tx1"/>
                </a:solidFill>
              </a:rPr>
              <a:t>Wise-Capstone Design</a:t>
            </a:r>
            <a:r>
              <a:rPr lang="ko-KR" altLang="en-US" sz="1500" dirty="0">
                <a:solidFill>
                  <a:schemeClr val="tx1"/>
                </a:solidFill>
              </a:rPr>
              <a:t>교수법을 적용하여</a:t>
            </a:r>
            <a:r>
              <a:rPr lang="en-US" altLang="ko-KR" sz="1500" dirty="0">
                <a:solidFill>
                  <a:schemeClr val="tx1"/>
                </a:solidFill>
              </a:rPr>
              <a:t/>
            </a:r>
            <a:br>
              <a:rPr lang="en-US" altLang="ko-KR" sz="1500" dirty="0">
                <a:solidFill>
                  <a:schemeClr val="tx1"/>
                </a:solidFill>
              </a:rPr>
            </a:br>
            <a:r>
              <a:rPr lang="ko-KR" altLang="en-US" sz="1500" dirty="0">
                <a:solidFill>
                  <a:schemeClr val="tx1"/>
                </a:solidFill>
              </a:rPr>
              <a:t>진행된 소방경보설비 </a:t>
            </a:r>
            <a:r>
              <a:rPr lang="ko-KR" altLang="en-US" sz="1500" dirty="0" err="1">
                <a:solidFill>
                  <a:schemeClr val="tx1"/>
                </a:solidFill>
              </a:rPr>
              <a:t>캡스톤의</a:t>
            </a:r>
            <a:r>
              <a:rPr lang="ko-KR" altLang="en-US" sz="1500" dirty="0">
                <a:solidFill>
                  <a:schemeClr val="tx1"/>
                </a:solidFill>
              </a:rPr>
              <a:t> 수업방식에 대한 수강자의 교육만족도는 어떠 한가 </a:t>
            </a:r>
            <a:r>
              <a:rPr lang="en-US" altLang="ko-KR" sz="1500" dirty="0">
                <a:solidFill>
                  <a:schemeClr val="tx1"/>
                </a:solidFill>
              </a:rPr>
              <a:t>?</a:t>
            </a:r>
            <a:endParaRPr lang="ko-KR" altLang="en-US" sz="1500" b="1" spc="-150" dirty="0">
              <a:solidFill>
                <a:schemeClr val="tx1"/>
              </a:solidFill>
            </a:endParaRPr>
          </a:p>
        </p:txBody>
      </p:sp>
      <p:sp>
        <p:nvSpPr>
          <p:cNvPr id="15" name="모서리가 둥근 직사각형 3">
            <a:extLst>
              <a:ext uri="{FF2B5EF4-FFF2-40B4-BE49-F238E27FC236}">
                <a16:creationId xmlns:a16="http://schemas.microsoft.com/office/drawing/2014/main" id="{AB4F13F2-D812-41D9-84EA-80449E11FD13}"/>
              </a:ext>
            </a:extLst>
          </p:cNvPr>
          <p:cNvSpPr/>
          <p:nvPr/>
        </p:nvSpPr>
        <p:spPr>
          <a:xfrm>
            <a:off x="323529" y="3173997"/>
            <a:ext cx="1080121" cy="3238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500" b="1" spc="-150" dirty="0">
                <a:solidFill>
                  <a:schemeClr val="tx1"/>
                </a:solidFill>
              </a:rPr>
              <a:t>설문문항 </a:t>
            </a:r>
            <a:r>
              <a:rPr lang="en-US" altLang="ko-KR" sz="1500" b="1" spc="-150" dirty="0">
                <a:solidFill>
                  <a:schemeClr val="tx1"/>
                </a:solidFill>
              </a:rPr>
              <a:t>2</a:t>
            </a:r>
            <a:endParaRPr lang="ko-KR" altLang="en-US" sz="1500" b="1" spc="-150" dirty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42">
            <a:extLst>
              <a:ext uri="{FF2B5EF4-FFF2-40B4-BE49-F238E27FC236}">
                <a16:creationId xmlns:a16="http://schemas.microsoft.com/office/drawing/2014/main" id="{525E2FAB-FE0A-456D-B024-6E58738164D0}"/>
              </a:ext>
            </a:extLst>
          </p:cNvPr>
          <p:cNvSpPr/>
          <p:nvPr/>
        </p:nvSpPr>
        <p:spPr>
          <a:xfrm>
            <a:off x="323529" y="3637983"/>
            <a:ext cx="8319021" cy="943145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500" dirty="0">
                <a:solidFill>
                  <a:schemeClr val="tx1"/>
                </a:solidFill>
              </a:rPr>
              <a:t>코로나를 포함한 재난으로 대면수업이 진행되지 못할 경우 </a:t>
            </a:r>
            <a:r>
              <a:rPr lang="en-US" altLang="ko-KR" sz="1500" dirty="0">
                <a:solidFill>
                  <a:schemeClr val="tx1"/>
                </a:solidFill>
              </a:rPr>
              <a:t>Wise-LS(Live Streaming)</a:t>
            </a:r>
            <a:r>
              <a:rPr lang="ko-KR" altLang="en-US" sz="1500" dirty="0">
                <a:solidFill>
                  <a:schemeClr val="tx1"/>
                </a:solidFill>
              </a:rPr>
              <a:t>를 활용한 </a:t>
            </a:r>
            <a:r>
              <a:rPr lang="en-US" altLang="ko-KR" sz="1500" dirty="0">
                <a:solidFill>
                  <a:schemeClr val="tx1"/>
                </a:solidFill>
              </a:rPr>
              <a:t>Wise-Capstone Design</a:t>
            </a:r>
            <a:r>
              <a:rPr lang="ko-KR" altLang="en-US" sz="1500" dirty="0">
                <a:solidFill>
                  <a:schemeClr val="tx1"/>
                </a:solidFill>
              </a:rPr>
              <a:t>교수법을 적용한 수업 진행방식은 호남대학교 학생</a:t>
            </a:r>
            <a:r>
              <a:rPr lang="en-US" altLang="ko-KR" sz="1500" dirty="0">
                <a:solidFill>
                  <a:schemeClr val="tx1"/>
                </a:solidFill>
              </a:rPr>
              <a:t>(</a:t>
            </a:r>
            <a:r>
              <a:rPr lang="ko-KR" altLang="en-US" sz="1500" dirty="0">
                <a:solidFill>
                  <a:schemeClr val="tx1"/>
                </a:solidFill>
              </a:rPr>
              <a:t>소방행정학과</a:t>
            </a:r>
            <a:r>
              <a:rPr lang="en-US" altLang="ko-KR" sz="1500" dirty="0">
                <a:solidFill>
                  <a:schemeClr val="tx1"/>
                </a:solidFill>
              </a:rPr>
              <a:t>)</a:t>
            </a:r>
            <a:r>
              <a:rPr lang="ko-KR" altLang="en-US" sz="1500" dirty="0">
                <a:solidFill>
                  <a:schemeClr val="tx1"/>
                </a:solidFill>
              </a:rPr>
              <a:t>의 교육만족도에 어떠한 영향을 줄 수 있을 것 까요</a:t>
            </a:r>
            <a:r>
              <a:rPr lang="en-US" altLang="ko-KR" sz="1500" dirty="0">
                <a:solidFill>
                  <a:schemeClr val="tx1"/>
                </a:solidFill>
              </a:rPr>
              <a:t>?</a:t>
            </a:r>
            <a:endParaRPr lang="ko-KR" altLang="en-US" sz="1500" b="1" spc="-150" dirty="0">
              <a:solidFill>
                <a:schemeClr val="tx1"/>
              </a:solidFill>
            </a:endParaRP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5C0E98E2-B5E0-4198-8836-6337B13881F3}"/>
              </a:ext>
            </a:extLst>
          </p:cNvPr>
          <p:cNvSpPr/>
          <p:nvPr/>
        </p:nvSpPr>
        <p:spPr>
          <a:xfrm>
            <a:off x="179512" y="1598588"/>
            <a:ext cx="8856984" cy="3130062"/>
          </a:xfrm>
          <a:prstGeom prst="roundRect">
            <a:avLst>
              <a:gd name="adj" fmla="val 749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사각형: 잘린 대각선 방향 모서리 1">
            <a:extLst>
              <a:ext uri="{FF2B5EF4-FFF2-40B4-BE49-F238E27FC236}">
                <a16:creationId xmlns:a16="http://schemas.microsoft.com/office/drawing/2014/main" id="{3C545DE6-B47F-4C51-B49D-037227695641}"/>
              </a:ext>
            </a:extLst>
          </p:cNvPr>
          <p:cNvSpPr/>
          <p:nvPr/>
        </p:nvSpPr>
        <p:spPr>
          <a:xfrm>
            <a:off x="323528" y="1412776"/>
            <a:ext cx="1584176" cy="371556"/>
          </a:xfrm>
          <a:prstGeom prst="snip2DiagRect">
            <a:avLst>
              <a:gd name="adj1" fmla="val 0"/>
              <a:gd name="adj2" fmla="val 26224"/>
            </a:avLst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spc="-150" dirty="0">
                <a:solidFill>
                  <a:schemeClr val="tx1"/>
                </a:solidFill>
              </a:rPr>
              <a:t>설문문항 개발</a:t>
            </a: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7806678C-83AB-43FB-8FF4-378846AF9E0C}"/>
              </a:ext>
            </a:extLst>
          </p:cNvPr>
          <p:cNvSpPr/>
          <p:nvPr/>
        </p:nvSpPr>
        <p:spPr>
          <a:xfrm>
            <a:off x="179512" y="5126980"/>
            <a:ext cx="8856984" cy="1038469"/>
          </a:xfrm>
          <a:prstGeom prst="roundRect">
            <a:avLst>
              <a:gd name="adj" fmla="val 749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사각형: 잘린 대각선 방향 모서리 20">
            <a:extLst>
              <a:ext uri="{FF2B5EF4-FFF2-40B4-BE49-F238E27FC236}">
                <a16:creationId xmlns:a16="http://schemas.microsoft.com/office/drawing/2014/main" id="{A27480D3-4B84-4A59-B8FB-FF055D1AD3FA}"/>
              </a:ext>
            </a:extLst>
          </p:cNvPr>
          <p:cNvSpPr/>
          <p:nvPr/>
        </p:nvSpPr>
        <p:spPr>
          <a:xfrm>
            <a:off x="323528" y="4941168"/>
            <a:ext cx="1584176" cy="371556"/>
          </a:xfrm>
          <a:prstGeom prst="snip2DiagRect">
            <a:avLst>
              <a:gd name="adj1" fmla="val 0"/>
              <a:gd name="adj2" fmla="val 26224"/>
            </a:avLst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spc="-150" dirty="0">
                <a:solidFill>
                  <a:schemeClr val="tx1"/>
                </a:solidFill>
              </a:rPr>
              <a:t>설문 진행</a:t>
            </a:r>
          </a:p>
        </p:txBody>
      </p:sp>
      <p:sp>
        <p:nvSpPr>
          <p:cNvPr id="25" name="모서리가 둥근 직사각형 42">
            <a:extLst>
              <a:ext uri="{FF2B5EF4-FFF2-40B4-BE49-F238E27FC236}">
                <a16:creationId xmlns:a16="http://schemas.microsoft.com/office/drawing/2014/main" id="{5237C9DC-B30D-4C38-8BBA-C925C16429E8}"/>
              </a:ext>
            </a:extLst>
          </p:cNvPr>
          <p:cNvSpPr/>
          <p:nvPr/>
        </p:nvSpPr>
        <p:spPr>
          <a:xfrm>
            <a:off x="323527" y="5579096"/>
            <a:ext cx="8319021" cy="371557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500" b="1" spc="-150" dirty="0">
                <a:solidFill>
                  <a:schemeClr val="tx1"/>
                </a:solidFill>
              </a:rPr>
              <a:t>온라인 설문을 진행 </a:t>
            </a:r>
            <a:r>
              <a:rPr lang="en-US" altLang="ko-KR" sz="1500" b="1" spc="-150" dirty="0">
                <a:solidFill>
                  <a:schemeClr val="tx1"/>
                </a:solidFill>
              </a:rPr>
              <a:t>- </a:t>
            </a:r>
            <a:r>
              <a:rPr lang="ko-KR" altLang="en-US" sz="1500" b="1" spc="-150" dirty="0">
                <a:solidFill>
                  <a:schemeClr val="tx1"/>
                </a:solidFill>
              </a:rPr>
              <a:t>구글 설문 플랫폼을 활용하여 수강자에게 배부 후 수강자의 의</a:t>
            </a:r>
            <a:r>
              <a:rPr lang="en-US" altLang="ko-KR" sz="1500" b="1" spc="-150" dirty="0">
                <a:solidFill>
                  <a:schemeClr val="tx1"/>
                </a:solidFill>
              </a:rPr>
              <a:t>;</a:t>
            </a:r>
            <a:r>
              <a:rPr lang="ko-KR" altLang="en-US" sz="1500" b="1" spc="-150" dirty="0">
                <a:solidFill>
                  <a:schemeClr val="tx1"/>
                </a:solidFill>
              </a:rPr>
              <a:t>견을 수렴함</a:t>
            </a:r>
          </a:p>
        </p:txBody>
      </p:sp>
    </p:spTree>
    <p:extLst>
      <p:ext uri="{BB962C8B-B14F-4D97-AF65-F5344CB8AC3E}">
        <p14:creationId xmlns:p14="http://schemas.microsoft.com/office/powerpoint/2010/main" val="22187827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>
            <a:extLst>
              <a:ext uri="{FF2B5EF4-FFF2-40B4-BE49-F238E27FC236}">
                <a16:creationId xmlns:a16="http://schemas.microsoft.com/office/drawing/2014/main" id="{D028A7DB-0CEE-4D1F-8C77-1A119FAF5665}"/>
              </a:ext>
            </a:extLst>
          </p:cNvPr>
          <p:cNvSpPr txBox="1">
            <a:spLocks/>
          </p:cNvSpPr>
          <p:nvPr/>
        </p:nvSpPr>
        <p:spPr>
          <a:xfrm>
            <a:off x="182283" y="2420888"/>
            <a:ext cx="8623626" cy="1340767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base" latinLnBrk="0">
              <a:lnSpc>
                <a:spcPct val="150000"/>
              </a:lnSpc>
            </a:pPr>
            <a:r>
              <a:rPr lang="en-US" altLang="ko-KR" sz="4500" b="1" spc="-150" dirty="0">
                <a:latin typeface="+mj-ea"/>
              </a:rPr>
              <a:t>8. </a:t>
            </a:r>
            <a:r>
              <a:rPr lang="ko-KR" altLang="en-US" sz="4800" b="1" spc="-150" dirty="0">
                <a:solidFill>
                  <a:schemeClr val="tx1"/>
                </a:solidFill>
              </a:rPr>
              <a:t>설문에 대한 비교분석</a:t>
            </a:r>
            <a:endParaRPr lang="en-US" altLang="ko-KR" sz="4500" spc="-15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14444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6"/>
          <p:cNvGrpSpPr/>
          <p:nvPr/>
        </p:nvGrpSpPr>
        <p:grpSpPr>
          <a:xfrm>
            <a:off x="3010050" y="916210"/>
            <a:ext cx="5488482" cy="69005"/>
            <a:chOff x="3000524" y="988218"/>
            <a:chExt cx="5488482" cy="69005"/>
          </a:xfrm>
        </p:grpSpPr>
        <p:cxnSp>
          <p:nvCxnSpPr>
            <p:cNvPr id="28" name="직선 연결선 27"/>
            <p:cNvCxnSpPr/>
            <p:nvPr/>
          </p:nvCxnSpPr>
          <p:spPr>
            <a:xfrm>
              <a:off x="3000524" y="1020933"/>
              <a:ext cx="545038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직사각형 28"/>
            <p:cNvSpPr/>
            <p:nvPr/>
          </p:nvSpPr>
          <p:spPr>
            <a:xfrm>
              <a:off x="8420001" y="988218"/>
              <a:ext cx="69005" cy="69005"/>
            </a:xfrm>
            <a:prstGeom prst="rect">
              <a:avLst/>
            </a:prstGeom>
            <a:solidFill>
              <a:srgbClr val="5496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sp>
        <p:nvSpPr>
          <p:cNvPr id="22" name="모서리가 둥근 직사각형 3">
            <a:extLst>
              <a:ext uri="{FF2B5EF4-FFF2-40B4-BE49-F238E27FC236}">
                <a16:creationId xmlns:a16="http://schemas.microsoft.com/office/drawing/2014/main" id="{F01CFEF8-618D-4F92-AFA3-1E6D7621B29B}"/>
              </a:ext>
            </a:extLst>
          </p:cNvPr>
          <p:cNvSpPr/>
          <p:nvPr/>
        </p:nvSpPr>
        <p:spPr>
          <a:xfrm>
            <a:off x="179511" y="1304791"/>
            <a:ext cx="1080121" cy="3238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500" b="1" spc="-150" dirty="0">
                <a:solidFill>
                  <a:schemeClr val="tx1"/>
                </a:solidFill>
              </a:rPr>
              <a:t>설문문항 </a:t>
            </a:r>
            <a:r>
              <a:rPr lang="en-US" altLang="ko-KR" sz="1500" b="1" spc="-150" dirty="0">
                <a:solidFill>
                  <a:schemeClr val="tx1"/>
                </a:solidFill>
              </a:rPr>
              <a:t>1</a:t>
            </a:r>
            <a:endParaRPr lang="ko-KR" altLang="en-US" sz="1500" b="1" spc="-150" dirty="0">
              <a:solidFill>
                <a:schemeClr val="tx1"/>
              </a:solidFill>
            </a:endParaRPr>
          </a:p>
        </p:txBody>
      </p:sp>
      <p:sp>
        <p:nvSpPr>
          <p:cNvPr id="23" name="모서리가 둥근 직사각형 42">
            <a:extLst>
              <a:ext uri="{FF2B5EF4-FFF2-40B4-BE49-F238E27FC236}">
                <a16:creationId xmlns:a16="http://schemas.microsoft.com/office/drawing/2014/main" id="{75D375E3-E40A-4618-A720-FF3CF6019F5C}"/>
              </a:ext>
            </a:extLst>
          </p:cNvPr>
          <p:cNvSpPr/>
          <p:nvPr/>
        </p:nvSpPr>
        <p:spPr>
          <a:xfrm>
            <a:off x="179511" y="1768778"/>
            <a:ext cx="8319021" cy="652110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500" dirty="0">
                <a:solidFill>
                  <a:schemeClr val="tx1"/>
                </a:solidFill>
              </a:rPr>
              <a:t>수강자는 </a:t>
            </a:r>
            <a:r>
              <a:rPr lang="en-US" altLang="ko-KR" sz="1500" dirty="0">
                <a:solidFill>
                  <a:schemeClr val="tx1"/>
                </a:solidFill>
              </a:rPr>
              <a:t>Wise-LS(Live Streaming)</a:t>
            </a:r>
            <a:r>
              <a:rPr lang="ko-KR" altLang="en-US" sz="1500" dirty="0">
                <a:solidFill>
                  <a:schemeClr val="tx1"/>
                </a:solidFill>
              </a:rPr>
              <a:t>를 활용한 </a:t>
            </a:r>
            <a:r>
              <a:rPr lang="en-US" altLang="ko-KR" sz="1500" dirty="0">
                <a:solidFill>
                  <a:schemeClr val="tx1"/>
                </a:solidFill>
              </a:rPr>
              <a:t>Wise-Capstone Design</a:t>
            </a:r>
            <a:r>
              <a:rPr lang="ko-KR" altLang="en-US" sz="1500" dirty="0">
                <a:solidFill>
                  <a:schemeClr val="tx1"/>
                </a:solidFill>
              </a:rPr>
              <a:t>교수법을 적용하여</a:t>
            </a:r>
            <a:r>
              <a:rPr lang="en-US" altLang="ko-KR" sz="1500" dirty="0">
                <a:solidFill>
                  <a:schemeClr val="tx1"/>
                </a:solidFill>
              </a:rPr>
              <a:t/>
            </a:r>
            <a:br>
              <a:rPr lang="en-US" altLang="ko-KR" sz="1500" dirty="0">
                <a:solidFill>
                  <a:schemeClr val="tx1"/>
                </a:solidFill>
              </a:rPr>
            </a:br>
            <a:r>
              <a:rPr lang="ko-KR" altLang="en-US" sz="1500" dirty="0">
                <a:solidFill>
                  <a:schemeClr val="tx1"/>
                </a:solidFill>
              </a:rPr>
              <a:t>진행된 소방경보설비 </a:t>
            </a:r>
            <a:r>
              <a:rPr lang="ko-KR" altLang="en-US" sz="1500" dirty="0" err="1">
                <a:solidFill>
                  <a:schemeClr val="tx1"/>
                </a:solidFill>
              </a:rPr>
              <a:t>캡스톤의</a:t>
            </a:r>
            <a:r>
              <a:rPr lang="ko-KR" altLang="en-US" sz="1500" dirty="0">
                <a:solidFill>
                  <a:schemeClr val="tx1"/>
                </a:solidFill>
              </a:rPr>
              <a:t> 수업방식에 대한 수강자의 교육만족도는 어떠 한가 </a:t>
            </a:r>
            <a:r>
              <a:rPr lang="en-US" altLang="ko-KR" sz="1500" dirty="0">
                <a:solidFill>
                  <a:schemeClr val="tx1"/>
                </a:solidFill>
              </a:rPr>
              <a:t>?</a:t>
            </a:r>
            <a:endParaRPr lang="ko-KR" altLang="en-US" sz="1500" b="1" spc="-150" dirty="0">
              <a:solidFill>
                <a:schemeClr val="tx1"/>
              </a:solidFill>
            </a:endParaRPr>
          </a:p>
        </p:txBody>
      </p:sp>
      <p:graphicFrame>
        <p:nvGraphicFramePr>
          <p:cNvPr id="4" name="개체 3">
            <a:extLst>
              <a:ext uri="{FF2B5EF4-FFF2-40B4-BE49-F238E27FC236}">
                <a16:creationId xmlns:a16="http://schemas.microsoft.com/office/drawing/2014/main" id="{3AC0D59E-6059-46BA-BF63-CF72A2D465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650683"/>
              </p:ext>
            </p:extLst>
          </p:nvPr>
        </p:nvGraphicFramePr>
        <p:xfrm>
          <a:off x="323850" y="2561011"/>
          <a:ext cx="8129588" cy="4108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Worksheet" r:id="rId5" imgW="11306071" imgH="3943350" progId="Excel.Sheet.12">
                  <p:embed/>
                </p:oleObj>
              </mc:Choice>
              <mc:Fallback>
                <p:oleObj name="Worksheet" r:id="rId5" imgW="11306071" imgH="39433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3850" y="2561011"/>
                        <a:ext cx="8129588" cy="41083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모서리가 둥근 직사각형 47">
            <a:extLst>
              <a:ext uri="{FF2B5EF4-FFF2-40B4-BE49-F238E27FC236}">
                <a16:creationId xmlns:a16="http://schemas.microsoft.com/office/drawing/2014/main" id="{B2EF8152-0819-4ED4-A952-720A5B875CDE}"/>
              </a:ext>
            </a:extLst>
          </p:cNvPr>
          <p:cNvSpPr/>
          <p:nvPr/>
        </p:nvSpPr>
        <p:spPr>
          <a:xfrm>
            <a:off x="32565" y="6381328"/>
            <a:ext cx="8856984" cy="244051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tx1"/>
                </a:solidFill>
              </a:rPr>
              <a:t>그림</a:t>
            </a:r>
            <a:r>
              <a:rPr lang="en-US" altLang="ko-KR" sz="1300" b="1" dirty="0">
                <a:solidFill>
                  <a:schemeClr val="tx1"/>
                </a:solidFill>
              </a:rPr>
              <a:t>18</a:t>
            </a:r>
            <a:r>
              <a:rPr lang="ko-KR" altLang="en-US" sz="1300" b="1" dirty="0">
                <a:solidFill>
                  <a:schemeClr val="tx1"/>
                </a:solidFill>
              </a:rPr>
              <a:t> </a:t>
            </a:r>
            <a:r>
              <a:rPr lang="en-US" altLang="ko-KR" sz="1300" b="1" dirty="0">
                <a:solidFill>
                  <a:schemeClr val="tx1"/>
                </a:solidFill>
              </a:rPr>
              <a:t>. </a:t>
            </a:r>
            <a:r>
              <a:rPr lang="ko-KR" altLang="en-US" sz="1300" b="1" spc="-150" dirty="0">
                <a:solidFill>
                  <a:schemeClr val="tx1"/>
                </a:solidFill>
              </a:rPr>
              <a:t> </a:t>
            </a:r>
            <a:r>
              <a:rPr lang="ko-KR" altLang="en-US" sz="1300" b="1" spc="-150" dirty="0" err="1">
                <a:solidFill>
                  <a:schemeClr val="tx1"/>
                </a:solidFill>
              </a:rPr>
              <a:t>비대면</a:t>
            </a:r>
            <a:r>
              <a:rPr lang="ko-KR" altLang="en-US" sz="1300" b="1" spc="-150" dirty="0">
                <a:solidFill>
                  <a:schemeClr val="tx1"/>
                </a:solidFill>
              </a:rPr>
              <a:t> 실시간 수업진행 현황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  <p:sp>
        <p:nvSpPr>
          <p:cNvPr id="25" name="사각형: 잘린 대각선 방향 모서리 24">
            <a:extLst>
              <a:ext uri="{FF2B5EF4-FFF2-40B4-BE49-F238E27FC236}">
                <a16:creationId xmlns:a16="http://schemas.microsoft.com/office/drawing/2014/main" id="{A5FE380F-6BF6-4E77-ACE0-3E490393E559}"/>
              </a:ext>
            </a:extLst>
          </p:cNvPr>
          <p:cNvSpPr/>
          <p:nvPr/>
        </p:nvSpPr>
        <p:spPr>
          <a:xfrm>
            <a:off x="6732240" y="2697404"/>
            <a:ext cx="1584176" cy="515572"/>
          </a:xfrm>
          <a:prstGeom prst="snip2DiagRect">
            <a:avLst>
              <a:gd name="adj1" fmla="val 0"/>
              <a:gd name="adj2" fmla="val 26224"/>
            </a:avLst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spc="-150" dirty="0">
                <a:solidFill>
                  <a:schemeClr val="tx1"/>
                </a:solidFill>
              </a:rPr>
              <a:t>수강인원 </a:t>
            </a:r>
            <a:r>
              <a:rPr lang="en-US" altLang="ko-KR" sz="1500" b="1" spc="-150" dirty="0">
                <a:solidFill>
                  <a:schemeClr val="tx1"/>
                </a:solidFill>
              </a:rPr>
              <a:t>: 24</a:t>
            </a:r>
            <a:r>
              <a:rPr lang="ko-KR" altLang="en-US" sz="1500" b="1" spc="-150" dirty="0">
                <a:solidFill>
                  <a:schemeClr val="tx1"/>
                </a:solidFill>
              </a:rPr>
              <a:t>명</a:t>
            </a:r>
            <a:endParaRPr lang="en-US" altLang="ko-KR" sz="1500" b="1" spc="-150" dirty="0">
              <a:solidFill>
                <a:schemeClr val="tx1"/>
              </a:solidFill>
            </a:endParaRPr>
          </a:p>
          <a:p>
            <a:pPr algn="ctr"/>
            <a:r>
              <a:rPr lang="ko-KR" altLang="en-US" sz="1500" b="1" spc="-150" dirty="0">
                <a:solidFill>
                  <a:schemeClr val="tx1"/>
                </a:solidFill>
              </a:rPr>
              <a:t>응답인원 </a:t>
            </a:r>
            <a:r>
              <a:rPr lang="en-US" altLang="ko-KR" sz="1500" b="1" spc="-150" dirty="0">
                <a:solidFill>
                  <a:schemeClr val="tx1"/>
                </a:solidFill>
              </a:rPr>
              <a:t>: 22</a:t>
            </a:r>
            <a:r>
              <a:rPr lang="ko-KR" altLang="en-US" sz="1500" b="1" spc="-150" dirty="0">
                <a:solidFill>
                  <a:schemeClr val="tx1"/>
                </a:solidFill>
              </a:rPr>
              <a:t>명</a:t>
            </a:r>
          </a:p>
        </p:txBody>
      </p:sp>
    </p:spTree>
    <p:extLst>
      <p:ext uri="{BB962C8B-B14F-4D97-AF65-F5344CB8AC3E}">
        <p14:creationId xmlns:p14="http://schemas.microsoft.com/office/powerpoint/2010/main" val="13339316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37EE51ED-DF9A-421C-A911-8203FB4CCB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2791941"/>
              </p:ext>
            </p:extLst>
          </p:nvPr>
        </p:nvGraphicFramePr>
        <p:xfrm>
          <a:off x="179388" y="3057525"/>
          <a:ext cx="8310562" cy="356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Worksheet" r:id="rId4" imgW="11306071" imgH="3943350" progId="Excel.Sheet.12">
                  <p:embed/>
                </p:oleObj>
              </mc:Choice>
              <mc:Fallback>
                <p:oleObj name="Worksheet" r:id="rId4" imgW="11306071" imgH="39433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388" y="3057525"/>
                        <a:ext cx="8310562" cy="3567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그룹 26"/>
          <p:cNvGrpSpPr/>
          <p:nvPr/>
        </p:nvGrpSpPr>
        <p:grpSpPr>
          <a:xfrm>
            <a:off x="3010050" y="916210"/>
            <a:ext cx="5488482" cy="69005"/>
            <a:chOff x="3000524" y="988218"/>
            <a:chExt cx="5488482" cy="69005"/>
          </a:xfrm>
        </p:grpSpPr>
        <p:cxnSp>
          <p:nvCxnSpPr>
            <p:cNvPr id="28" name="직선 연결선 27"/>
            <p:cNvCxnSpPr/>
            <p:nvPr/>
          </p:nvCxnSpPr>
          <p:spPr>
            <a:xfrm>
              <a:off x="3000524" y="1020933"/>
              <a:ext cx="545038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직사각형 28"/>
            <p:cNvSpPr/>
            <p:nvPr/>
          </p:nvSpPr>
          <p:spPr>
            <a:xfrm>
              <a:off x="8420001" y="988218"/>
              <a:ext cx="69005" cy="69005"/>
            </a:xfrm>
            <a:prstGeom prst="rect">
              <a:avLst/>
            </a:prstGeom>
            <a:solidFill>
              <a:srgbClr val="5496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sp>
        <p:nvSpPr>
          <p:cNvPr id="22" name="모서리가 둥근 직사각형 3">
            <a:extLst>
              <a:ext uri="{FF2B5EF4-FFF2-40B4-BE49-F238E27FC236}">
                <a16:creationId xmlns:a16="http://schemas.microsoft.com/office/drawing/2014/main" id="{F01CFEF8-618D-4F92-AFA3-1E6D7621B29B}"/>
              </a:ext>
            </a:extLst>
          </p:cNvPr>
          <p:cNvSpPr/>
          <p:nvPr/>
        </p:nvSpPr>
        <p:spPr>
          <a:xfrm>
            <a:off x="179511" y="1304791"/>
            <a:ext cx="1080121" cy="3238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500" b="1" spc="-150" dirty="0">
                <a:solidFill>
                  <a:schemeClr val="tx1"/>
                </a:solidFill>
              </a:rPr>
              <a:t>설문문항 </a:t>
            </a:r>
            <a:r>
              <a:rPr lang="en-US" altLang="ko-KR" sz="1500" b="1" spc="-150" dirty="0">
                <a:solidFill>
                  <a:schemeClr val="tx1"/>
                </a:solidFill>
              </a:rPr>
              <a:t>2</a:t>
            </a:r>
            <a:endParaRPr lang="ko-KR" altLang="en-US" sz="1500" b="1" spc="-150" dirty="0">
              <a:solidFill>
                <a:schemeClr val="tx1"/>
              </a:solidFill>
            </a:endParaRPr>
          </a:p>
        </p:txBody>
      </p:sp>
      <p:sp>
        <p:nvSpPr>
          <p:cNvPr id="23" name="모서리가 둥근 직사각형 42">
            <a:extLst>
              <a:ext uri="{FF2B5EF4-FFF2-40B4-BE49-F238E27FC236}">
                <a16:creationId xmlns:a16="http://schemas.microsoft.com/office/drawing/2014/main" id="{75D375E3-E40A-4618-A720-FF3CF6019F5C}"/>
              </a:ext>
            </a:extLst>
          </p:cNvPr>
          <p:cNvSpPr/>
          <p:nvPr/>
        </p:nvSpPr>
        <p:spPr>
          <a:xfrm>
            <a:off x="179511" y="1768777"/>
            <a:ext cx="8319021" cy="1083959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500" dirty="0">
                <a:solidFill>
                  <a:schemeClr val="tx1"/>
                </a:solidFill>
              </a:rPr>
              <a:t>코로나를 포함한 재난으로 대면수업이 진행되지 못할 경우 </a:t>
            </a:r>
            <a:r>
              <a:rPr lang="en-US" altLang="ko-KR" sz="1500" dirty="0">
                <a:solidFill>
                  <a:schemeClr val="tx1"/>
                </a:solidFill>
              </a:rPr>
              <a:t>Wise-LS(Live Streaming)</a:t>
            </a:r>
            <a:r>
              <a:rPr lang="ko-KR" altLang="en-US" sz="1500" dirty="0">
                <a:solidFill>
                  <a:schemeClr val="tx1"/>
                </a:solidFill>
              </a:rPr>
              <a:t>를 활용한 </a:t>
            </a:r>
            <a:r>
              <a:rPr lang="en-US" altLang="ko-KR" sz="1500" dirty="0">
                <a:solidFill>
                  <a:schemeClr val="tx1"/>
                </a:solidFill>
              </a:rPr>
              <a:t>Wise-Capstone Design</a:t>
            </a:r>
            <a:r>
              <a:rPr lang="ko-KR" altLang="en-US" sz="1500" dirty="0">
                <a:solidFill>
                  <a:schemeClr val="tx1"/>
                </a:solidFill>
              </a:rPr>
              <a:t>교수법을 적용한 수업 진행방식은 호남대학교 학생</a:t>
            </a:r>
            <a:r>
              <a:rPr lang="en-US" altLang="ko-KR" sz="1500" dirty="0">
                <a:solidFill>
                  <a:schemeClr val="tx1"/>
                </a:solidFill>
              </a:rPr>
              <a:t>(</a:t>
            </a:r>
            <a:r>
              <a:rPr lang="ko-KR" altLang="en-US" sz="1500" dirty="0">
                <a:solidFill>
                  <a:schemeClr val="tx1"/>
                </a:solidFill>
              </a:rPr>
              <a:t>소방행정학과</a:t>
            </a:r>
            <a:r>
              <a:rPr lang="en-US" altLang="ko-KR" sz="1500" dirty="0">
                <a:solidFill>
                  <a:schemeClr val="tx1"/>
                </a:solidFill>
              </a:rPr>
              <a:t>)</a:t>
            </a:r>
            <a:r>
              <a:rPr lang="ko-KR" altLang="en-US" sz="1500" dirty="0">
                <a:solidFill>
                  <a:schemeClr val="tx1"/>
                </a:solidFill>
              </a:rPr>
              <a:t>의 교육만족도에 어떠한 영향을 줄 수 있을 것 까요</a:t>
            </a:r>
            <a:r>
              <a:rPr lang="en-US" altLang="ko-KR" sz="1500" dirty="0">
                <a:solidFill>
                  <a:schemeClr val="tx1"/>
                </a:solidFill>
              </a:rPr>
              <a:t>?</a:t>
            </a:r>
            <a:endParaRPr lang="ko-KR" altLang="en-US" sz="1500" b="1" spc="-150" dirty="0">
              <a:solidFill>
                <a:schemeClr val="tx1"/>
              </a:solidFill>
            </a:endParaRPr>
          </a:p>
        </p:txBody>
      </p:sp>
      <p:sp>
        <p:nvSpPr>
          <p:cNvPr id="24" name="모서리가 둥근 직사각형 47">
            <a:extLst>
              <a:ext uri="{FF2B5EF4-FFF2-40B4-BE49-F238E27FC236}">
                <a16:creationId xmlns:a16="http://schemas.microsoft.com/office/drawing/2014/main" id="{B2EF8152-0819-4ED4-A952-720A5B875CDE}"/>
              </a:ext>
            </a:extLst>
          </p:cNvPr>
          <p:cNvSpPr/>
          <p:nvPr/>
        </p:nvSpPr>
        <p:spPr>
          <a:xfrm>
            <a:off x="32565" y="6381328"/>
            <a:ext cx="8856984" cy="244051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tx1"/>
                </a:solidFill>
              </a:rPr>
              <a:t>그림 </a:t>
            </a:r>
            <a:r>
              <a:rPr lang="en-US" altLang="ko-KR" sz="1300" b="1" dirty="0">
                <a:solidFill>
                  <a:schemeClr val="tx1"/>
                </a:solidFill>
              </a:rPr>
              <a:t>19. </a:t>
            </a:r>
            <a:r>
              <a:rPr lang="ko-KR" altLang="en-US" sz="1300" b="1" spc="-150" dirty="0">
                <a:solidFill>
                  <a:schemeClr val="tx1"/>
                </a:solidFill>
              </a:rPr>
              <a:t> </a:t>
            </a:r>
            <a:r>
              <a:rPr lang="ko-KR" altLang="en-US" sz="1300" b="1" spc="-150" dirty="0" err="1">
                <a:solidFill>
                  <a:schemeClr val="tx1"/>
                </a:solidFill>
              </a:rPr>
              <a:t>비대면</a:t>
            </a:r>
            <a:r>
              <a:rPr lang="ko-KR" altLang="en-US" sz="1300" b="1" spc="-150" dirty="0">
                <a:solidFill>
                  <a:schemeClr val="tx1"/>
                </a:solidFill>
              </a:rPr>
              <a:t> 실시간 수업진행 현황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  <p:sp>
        <p:nvSpPr>
          <p:cNvPr id="25" name="사각형: 잘린 대각선 방향 모서리 24">
            <a:extLst>
              <a:ext uri="{FF2B5EF4-FFF2-40B4-BE49-F238E27FC236}">
                <a16:creationId xmlns:a16="http://schemas.microsoft.com/office/drawing/2014/main" id="{A5FE380F-6BF6-4E77-ACE0-3E490393E559}"/>
              </a:ext>
            </a:extLst>
          </p:cNvPr>
          <p:cNvSpPr/>
          <p:nvPr/>
        </p:nvSpPr>
        <p:spPr>
          <a:xfrm>
            <a:off x="6804248" y="3140968"/>
            <a:ext cx="1584176" cy="515572"/>
          </a:xfrm>
          <a:prstGeom prst="snip2DiagRect">
            <a:avLst>
              <a:gd name="adj1" fmla="val 0"/>
              <a:gd name="adj2" fmla="val 26224"/>
            </a:avLst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spc="-150" dirty="0">
                <a:solidFill>
                  <a:schemeClr val="tx1"/>
                </a:solidFill>
              </a:rPr>
              <a:t>수강인원 </a:t>
            </a:r>
            <a:r>
              <a:rPr lang="en-US" altLang="ko-KR" sz="1500" b="1" spc="-150" dirty="0">
                <a:solidFill>
                  <a:schemeClr val="tx1"/>
                </a:solidFill>
              </a:rPr>
              <a:t>: 24</a:t>
            </a:r>
            <a:r>
              <a:rPr lang="ko-KR" altLang="en-US" sz="1500" b="1" spc="-150" dirty="0">
                <a:solidFill>
                  <a:schemeClr val="tx1"/>
                </a:solidFill>
              </a:rPr>
              <a:t>명</a:t>
            </a:r>
            <a:endParaRPr lang="en-US" altLang="ko-KR" sz="1500" b="1" spc="-150" dirty="0">
              <a:solidFill>
                <a:schemeClr val="tx1"/>
              </a:solidFill>
            </a:endParaRPr>
          </a:p>
          <a:p>
            <a:pPr algn="ctr"/>
            <a:r>
              <a:rPr lang="ko-KR" altLang="en-US" sz="1500" b="1" spc="-150" dirty="0">
                <a:solidFill>
                  <a:schemeClr val="tx1"/>
                </a:solidFill>
              </a:rPr>
              <a:t>응답인원 </a:t>
            </a:r>
            <a:r>
              <a:rPr lang="en-US" altLang="ko-KR" sz="1500" b="1" spc="-150" dirty="0">
                <a:solidFill>
                  <a:schemeClr val="tx1"/>
                </a:solidFill>
              </a:rPr>
              <a:t>: 22</a:t>
            </a:r>
            <a:r>
              <a:rPr lang="ko-KR" altLang="en-US" sz="1500" b="1" spc="-150" dirty="0">
                <a:solidFill>
                  <a:schemeClr val="tx1"/>
                </a:solidFill>
              </a:rPr>
              <a:t>명</a:t>
            </a:r>
          </a:p>
        </p:txBody>
      </p:sp>
    </p:spTree>
    <p:extLst>
      <p:ext uri="{BB962C8B-B14F-4D97-AF65-F5344CB8AC3E}">
        <p14:creationId xmlns:p14="http://schemas.microsoft.com/office/powerpoint/2010/main" val="4187418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>
            <a:extLst>
              <a:ext uri="{FF2B5EF4-FFF2-40B4-BE49-F238E27FC236}">
                <a16:creationId xmlns:a16="http://schemas.microsoft.com/office/drawing/2014/main" id="{D028A7DB-0CEE-4D1F-8C77-1A119FAF5665}"/>
              </a:ext>
            </a:extLst>
          </p:cNvPr>
          <p:cNvSpPr txBox="1">
            <a:spLocks/>
          </p:cNvSpPr>
          <p:nvPr/>
        </p:nvSpPr>
        <p:spPr>
          <a:xfrm>
            <a:off x="182283" y="2146105"/>
            <a:ext cx="8623626" cy="1210887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base" latinLnBrk="0">
              <a:lnSpc>
                <a:spcPct val="150000"/>
              </a:lnSpc>
            </a:pPr>
            <a:r>
              <a:rPr lang="en-US" altLang="ko-KR" sz="4500" b="1" spc="-150" dirty="0">
                <a:latin typeface="+mj-ea"/>
              </a:rPr>
              <a:t>1. </a:t>
            </a:r>
            <a:r>
              <a:rPr lang="ko-KR" altLang="en-US" sz="4500" b="1" spc="-150" dirty="0">
                <a:latin typeface="+mj-ea"/>
              </a:rPr>
              <a:t>서 론</a:t>
            </a:r>
            <a:endParaRPr lang="en-US" altLang="ko-KR" sz="4500" spc="-15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21746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>
            <a:extLst>
              <a:ext uri="{FF2B5EF4-FFF2-40B4-BE49-F238E27FC236}">
                <a16:creationId xmlns:a16="http://schemas.microsoft.com/office/drawing/2014/main" id="{D028A7DB-0CEE-4D1F-8C77-1A119FAF5665}"/>
              </a:ext>
            </a:extLst>
          </p:cNvPr>
          <p:cNvSpPr txBox="1">
            <a:spLocks/>
          </p:cNvSpPr>
          <p:nvPr/>
        </p:nvSpPr>
        <p:spPr>
          <a:xfrm>
            <a:off x="182283" y="2420888"/>
            <a:ext cx="8623626" cy="1340767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base" latinLnBrk="0">
              <a:lnSpc>
                <a:spcPct val="150000"/>
              </a:lnSpc>
            </a:pPr>
            <a:r>
              <a:rPr lang="en-US" altLang="ko-KR" sz="4500" b="1" spc="-150" dirty="0">
                <a:latin typeface="+mj-ea"/>
              </a:rPr>
              <a:t>9. </a:t>
            </a:r>
            <a:r>
              <a:rPr lang="ko-KR" altLang="en-US" sz="4500" b="1" spc="-150" dirty="0">
                <a:latin typeface="+mj-ea"/>
              </a:rPr>
              <a:t>결론</a:t>
            </a:r>
            <a:endParaRPr lang="en-US" altLang="ko-KR" sz="4500" spc="-15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856601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6"/>
          <p:cNvGrpSpPr/>
          <p:nvPr/>
        </p:nvGrpSpPr>
        <p:grpSpPr>
          <a:xfrm>
            <a:off x="3010050" y="916210"/>
            <a:ext cx="5488482" cy="69005"/>
            <a:chOff x="3000524" y="988218"/>
            <a:chExt cx="5488482" cy="69005"/>
          </a:xfrm>
        </p:grpSpPr>
        <p:cxnSp>
          <p:nvCxnSpPr>
            <p:cNvPr id="28" name="직선 연결선 27"/>
            <p:cNvCxnSpPr/>
            <p:nvPr/>
          </p:nvCxnSpPr>
          <p:spPr>
            <a:xfrm>
              <a:off x="3000524" y="1020933"/>
              <a:ext cx="545038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직사각형 28"/>
            <p:cNvSpPr/>
            <p:nvPr/>
          </p:nvSpPr>
          <p:spPr>
            <a:xfrm>
              <a:off x="8420001" y="988218"/>
              <a:ext cx="69005" cy="69005"/>
            </a:xfrm>
            <a:prstGeom prst="rect">
              <a:avLst/>
            </a:prstGeom>
            <a:solidFill>
              <a:srgbClr val="5496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sp>
        <p:nvSpPr>
          <p:cNvPr id="23" name="모서리가 둥근 직사각형 42">
            <a:extLst>
              <a:ext uri="{FF2B5EF4-FFF2-40B4-BE49-F238E27FC236}">
                <a16:creationId xmlns:a16="http://schemas.microsoft.com/office/drawing/2014/main" id="{75D375E3-E40A-4618-A720-FF3CF6019F5C}"/>
              </a:ext>
            </a:extLst>
          </p:cNvPr>
          <p:cNvSpPr/>
          <p:nvPr/>
        </p:nvSpPr>
        <p:spPr>
          <a:xfrm>
            <a:off x="318592" y="4055838"/>
            <a:ext cx="8319021" cy="1522179"/>
          </a:xfrm>
          <a:prstGeom prst="roundRect">
            <a:avLst>
              <a:gd name="adj" fmla="val 1944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600" b="1" dirty="0"/>
              <a:t>사회적 재난 시 </a:t>
            </a:r>
            <a:r>
              <a:rPr lang="ko-KR" altLang="en-US" sz="1600" b="1" dirty="0" err="1"/>
              <a:t>비대면</a:t>
            </a:r>
            <a:r>
              <a:rPr lang="ko-KR" altLang="en-US" sz="1600" b="1" dirty="0"/>
              <a:t> 실시간 수업을 통하여 수요자 중심 소방인력양성을 위한</a:t>
            </a:r>
            <a:r>
              <a:rPr lang="en-US" altLang="ko-KR" sz="1600" b="1" dirty="0"/>
              <a:t/>
            </a:r>
            <a:br>
              <a:rPr lang="en-US" altLang="ko-KR" sz="1600" b="1" dirty="0"/>
            </a:br>
            <a:r>
              <a:rPr lang="ko-KR" altLang="en-US" sz="1600" b="1" dirty="0"/>
              <a:t>소방학과 교과목 수업방식의 범위는 </a:t>
            </a:r>
            <a:r>
              <a:rPr lang="ko-KR" altLang="en-US" sz="1600" dirty="0"/>
              <a:t>교수자와 수강자 간 컴퓨터 화면을 공유하여</a:t>
            </a:r>
            <a:r>
              <a:rPr lang="en-US" altLang="ko-KR" sz="1600" dirty="0"/>
              <a:t/>
            </a:r>
            <a:br>
              <a:rPr lang="en-US" altLang="ko-KR" sz="1600" dirty="0"/>
            </a:br>
            <a:r>
              <a:rPr lang="ko-KR" altLang="en-US" sz="1600" dirty="0"/>
              <a:t>지도가 가능한 컴퓨터 기반의 실험실습 교과목인 경우와 컴퓨터 기반의 토론 및 토의만으로 진행되는 교과목인 경우만 가능</a:t>
            </a:r>
            <a:endParaRPr lang="ko-KR" altLang="en-US" sz="1500" b="1" dirty="0">
              <a:solidFill>
                <a:schemeClr val="tx1"/>
              </a:solidFill>
            </a:endParaRP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2BC58400-4AFA-4585-9199-F5EBE3BCEFA1}"/>
              </a:ext>
            </a:extLst>
          </p:cNvPr>
          <p:cNvSpPr/>
          <p:nvPr/>
        </p:nvSpPr>
        <p:spPr>
          <a:xfrm>
            <a:off x="179511" y="1742604"/>
            <a:ext cx="8640962" cy="2021588"/>
          </a:xfrm>
          <a:prstGeom prst="roundRect">
            <a:avLst>
              <a:gd name="adj" fmla="val 749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사각형: 잘린 대각선 방향 모서리 16">
            <a:extLst>
              <a:ext uri="{FF2B5EF4-FFF2-40B4-BE49-F238E27FC236}">
                <a16:creationId xmlns:a16="http://schemas.microsoft.com/office/drawing/2014/main" id="{B114CE1A-DCC3-4670-913D-6CBC09381CE3}"/>
              </a:ext>
            </a:extLst>
          </p:cNvPr>
          <p:cNvSpPr/>
          <p:nvPr/>
        </p:nvSpPr>
        <p:spPr>
          <a:xfrm>
            <a:off x="323527" y="1556792"/>
            <a:ext cx="1584176" cy="371556"/>
          </a:xfrm>
          <a:prstGeom prst="snip2DiagRect">
            <a:avLst>
              <a:gd name="adj1" fmla="val 0"/>
              <a:gd name="adj2" fmla="val 26224"/>
            </a:avLst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spc="-150" dirty="0">
                <a:solidFill>
                  <a:schemeClr val="tx1"/>
                </a:solidFill>
              </a:rPr>
              <a:t>전제조건</a:t>
            </a:r>
          </a:p>
        </p:txBody>
      </p:sp>
      <p:sp>
        <p:nvSpPr>
          <p:cNvPr id="18" name="모서리가 둥근 직사각형 42">
            <a:extLst>
              <a:ext uri="{FF2B5EF4-FFF2-40B4-BE49-F238E27FC236}">
                <a16:creationId xmlns:a16="http://schemas.microsoft.com/office/drawing/2014/main" id="{8D6B4CA5-FCBB-41D3-86C7-1776F6E470D2}"/>
              </a:ext>
            </a:extLst>
          </p:cNvPr>
          <p:cNvSpPr/>
          <p:nvPr/>
        </p:nvSpPr>
        <p:spPr>
          <a:xfrm>
            <a:off x="318592" y="2114160"/>
            <a:ext cx="8319021" cy="1522179"/>
          </a:xfrm>
          <a:prstGeom prst="roundRect">
            <a:avLst>
              <a:gd name="adj" fmla="val 19447"/>
            </a:avLst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600" b="1" dirty="0">
                <a:solidFill>
                  <a:schemeClr val="tx1"/>
                </a:solidFill>
              </a:rPr>
              <a:t>오리엔테이션 기간 동안 교수자와 수강자의 교육환경이 구축되어야 한다</a:t>
            </a:r>
            <a:r>
              <a:rPr lang="en-US" altLang="ko-KR" sz="1600" b="1" dirty="0">
                <a:solidFill>
                  <a:schemeClr val="tx1"/>
                </a:solidFill>
              </a:rPr>
              <a:t>.</a:t>
            </a:r>
            <a:endParaRPr lang="ko-KR" altLang="en-US" sz="16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/>
              <a:t>   - </a:t>
            </a:r>
            <a:r>
              <a:rPr lang="ko-KR" altLang="en-US" sz="1600" b="1" dirty="0"/>
              <a:t>단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수업에 수강자가 </a:t>
            </a:r>
            <a:r>
              <a:rPr lang="ko-KR" altLang="en-US" sz="1600" dirty="0"/>
              <a:t>토론 및 토의</a:t>
            </a:r>
            <a:r>
              <a:rPr lang="en-US" altLang="ko-KR" sz="1600" dirty="0"/>
              <a:t>, </a:t>
            </a:r>
            <a:r>
              <a:rPr lang="ko-KR" altLang="en-US" sz="1600" dirty="0"/>
              <a:t>발표 등에만 최선을 다하도록 교육환경을</a:t>
            </a:r>
            <a:r>
              <a:rPr lang="en-US" altLang="ko-KR" sz="1600" dirty="0"/>
              <a:t/>
            </a:r>
            <a:br>
              <a:rPr lang="en-US" altLang="ko-KR" sz="1600" dirty="0"/>
            </a:br>
            <a:r>
              <a:rPr lang="en-US" altLang="ko-KR" sz="1600" dirty="0"/>
              <a:t>     </a:t>
            </a:r>
            <a:r>
              <a:rPr lang="ko-KR" altLang="en-US" sz="1600" dirty="0"/>
              <a:t>단순화 </a:t>
            </a:r>
            <a:r>
              <a:rPr lang="ko-KR" altLang="en-US" sz="1600" dirty="0" err="1"/>
              <a:t>시켜야한다</a:t>
            </a:r>
            <a:endParaRPr lang="en-US" altLang="ko-KR" sz="16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600" b="1" dirty="0" err="1"/>
              <a:t>비대면</a:t>
            </a:r>
            <a:r>
              <a:rPr lang="ko-KR" altLang="en-US" sz="1600" b="1" dirty="0"/>
              <a:t> 실시간 수업에 참여하는 학생은 지속적인 수업참여가 되어야 한다</a:t>
            </a:r>
            <a:r>
              <a:rPr lang="en-US" altLang="ko-KR" sz="16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88611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"/>
          <p:cNvGrpSpPr/>
          <p:nvPr/>
        </p:nvGrpSpPr>
        <p:grpSpPr>
          <a:xfrm>
            <a:off x="3010050" y="521794"/>
            <a:ext cx="5590206" cy="463421"/>
            <a:chOff x="3010050" y="521794"/>
            <a:chExt cx="5590206" cy="463421"/>
          </a:xfrm>
        </p:grpSpPr>
        <p:sp>
          <p:nvSpPr>
            <p:cNvPr id="26" name="TextBox 25"/>
            <p:cNvSpPr txBox="1"/>
            <p:nvPr/>
          </p:nvSpPr>
          <p:spPr>
            <a:xfrm>
              <a:off x="3920997" y="521794"/>
              <a:ext cx="46792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0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1.1 </a:t>
              </a:r>
              <a:r>
                <a:rPr lang="ko-KR" altLang="en-US" sz="20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배 경</a:t>
              </a:r>
            </a:p>
          </p:txBody>
        </p:sp>
        <p:grpSp>
          <p:nvGrpSpPr>
            <p:cNvPr id="3" name="그룹 26"/>
            <p:cNvGrpSpPr/>
            <p:nvPr/>
          </p:nvGrpSpPr>
          <p:grpSpPr>
            <a:xfrm>
              <a:off x="3010050" y="916210"/>
              <a:ext cx="5488482" cy="69005"/>
              <a:chOff x="3000524" y="988218"/>
              <a:chExt cx="5488482" cy="69005"/>
            </a:xfrm>
          </p:grpSpPr>
          <p:cxnSp>
            <p:nvCxnSpPr>
              <p:cNvPr id="28" name="직선 연결선 27"/>
              <p:cNvCxnSpPr/>
              <p:nvPr/>
            </p:nvCxnSpPr>
            <p:spPr>
              <a:xfrm>
                <a:off x="3000524" y="1020933"/>
                <a:ext cx="5450382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직사각형 28"/>
              <p:cNvSpPr/>
              <p:nvPr/>
            </p:nvSpPr>
            <p:spPr>
              <a:xfrm>
                <a:off x="8420001" y="988218"/>
                <a:ext cx="69005" cy="69005"/>
              </a:xfrm>
              <a:prstGeom prst="rect">
                <a:avLst/>
              </a:prstGeom>
              <a:solidFill>
                <a:srgbClr val="5496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sp>
        <p:nvSpPr>
          <p:cNvPr id="4" name="모서리가 둥근 직사각형 3"/>
          <p:cNvSpPr/>
          <p:nvPr/>
        </p:nvSpPr>
        <p:spPr>
          <a:xfrm>
            <a:off x="179511" y="1304792"/>
            <a:ext cx="1584177" cy="252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1" spc="-150" dirty="0">
                <a:solidFill>
                  <a:schemeClr val="tx1"/>
                </a:solidFill>
              </a:rPr>
              <a:t>2020</a:t>
            </a:r>
            <a:r>
              <a:rPr lang="ko-KR" altLang="en-US" sz="1500" b="1" spc="-150" dirty="0">
                <a:solidFill>
                  <a:schemeClr val="tx1"/>
                </a:solidFill>
              </a:rPr>
              <a:t>년 </a:t>
            </a:r>
            <a:r>
              <a:rPr lang="en-US" altLang="ko-KR" sz="1500" b="1" spc="-150" dirty="0">
                <a:solidFill>
                  <a:schemeClr val="tx1"/>
                </a:solidFill>
              </a:rPr>
              <a:t>1</a:t>
            </a:r>
            <a:r>
              <a:rPr lang="ko-KR" altLang="en-US" sz="1500" b="1" spc="-150" dirty="0">
                <a:solidFill>
                  <a:schemeClr val="tx1"/>
                </a:solidFill>
              </a:rPr>
              <a:t>월  </a:t>
            </a:r>
            <a:r>
              <a:rPr lang="en-US" altLang="ko-KR" sz="1500" b="1" spc="-150" dirty="0">
                <a:solidFill>
                  <a:schemeClr val="tx1"/>
                </a:solidFill>
              </a:rPr>
              <a:t>3</a:t>
            </a:r>
            <a:r>
              <a:rPr lang="ko-KR" altLang="en-US" sz="1500" b="1" spc="-150" dirty="0">
                <a:solidFill>
                  <a:schemeClr val="tx1"/>
                </a:solidFill>
              </a:rPr>
              <a:t>일</a:t>
            </a:r>
          </a:p>
        </p:txBody>
      </p:sp>
      <p:sp>
        <p:nvSpPr>
          <p:cNvPr id="42" name="모서리가 둥근 직사각형 41"/>
          <p:cNvSpPr/>
          <p:nvPr/>
        </p:nvSpPr>
        <p:spPr>
          <a:xfrm>
            <a:off x="179513" y="1711456"/>
            <a:ext cx="1584176" cy="120294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1" spc="-150" dirty="0">
                <a:solidFill>
                  <a:schemeClr val="tx1"/>
                </a:solidFill>
              </a:rPr>
              <a:t>2020</a:t>
            </a:r>
            <a:r>
              <a:rPr lang="ko-KR" altLang="en-US" sz="1500" b="1" spc="-150" dirty="0">
                <a:solidFill>
                  <a:schemeClr val="tx1"/>
                </a:solidFill>
              </a:rPr>
              <a:t>년 </a:t>
            </a:r>
            <a:r>
              <a:rPr lang="en-US" altLang="ko-KR" sz="1500" b="1" spc="-150" dirty="0">
                <a:solidFill>
                  <a:schemeClr val="tx1"/>
                </a:solidFill>
              </a:rPr>
              <a:t>1</a:t>
            </a:r>
            <a:r>
              <a:rPr lang="ko-KR" altLang="en-US" sz="1500" b="1" spc="-150" dirty="0">
                <a:solidFill>
                  <a:schemeClr val="tx1"/>
                </a:solidFill>
              </a:rPr>
              <a:t>월 </a:t>
            </a:r>
            <a:r>
              <a:rPr lang="en-US" altLang="ko-KR" sz="1500" b="1" spc="-150" dirty="0">
                <a:solidFill>
                  <a:schemeClr val="tx1"/>
                </a:solidFill>
              </a:rPr>
              <a:t>20</a:t>
            </a:r>
            <a:r>
              <a:rPr lang="ko-KR" altLang="en-US" sz="1500" b="1" spc="-150" dirty="0">
                <a:solidFill>
                  <a:schemeClr val="tx1"/>
                </a:solidFill>
              </a:rPr>
              <a:t>일</a:t>
            </a:r>
          </a:p>
        </p:txBody>
      </p:sp>
      <p:sp>
        <p:nvSpPr>
          <p:cNvPr id="43" name="모서리가 둥근 직사각형 42"/>
          <p:cNvSpPr/>
          <p:nvPr/>
        </p:nvSpPr>
        <p:spPr>
          <a:xfrm>
            <a:off x="1907704" y="1286297"/>
            <a:ext cx="6635907" cy="270350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500" b="1" spc="-150" dirty="0">
                <a:solidFill>
                  <a:schemeClr val="tx1"/>
                </a:solidFill>
              </a:rPr>
              <a:t>국내 질병관리본부에서는 </a:t>
            </a:r>
            <a:r>
              <a:rPr lang="en-US" altLang="ko-KR" sz="1500" b="1" spc="-150" dirty="0">
                <a:solidFill>
                  <a:schemeClr val="tx1"/>
                </a:solidFill>
              </a:rPr>
              <a:t>COV-19</a:t>
            </a:r>
            <a:r>
              <a:rPr lang="ko-KR" altLang="en-US" sz="1500" b="1" spc="-150" dirty="0">
                <a:solidFill>
                  <a:schemeClr val="tx1"/>
                </a:solidFill>
              </a:rPr>
              <a:t> 대책반 가동 후 위기경보수준을 관심으로 함</a:t>
            </a:r>
          </a:p>
        </p:txBody>
      </p:sp>
      <p:sp>
        <p:nvSpPr>
          <p:cNvPr id="46" name="모서리가 둥근 직사각형 45"/>
          <p:cNvSpPr/>
          <p:nvPr/>
        </p:nvSpPr>
        <p:spPr>
          <a:xfrm>
            <a:off x="1906238" y="1685712"/>
            <a:ext cx="6637373" cy="1239232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500" b="1" spc="-150" dirty="0">
                <a:solidFill>
                  <a:schemeClr val="tx1"/>
                </a:solidFill>
              </a:rPr>
              <a:t>COV-19</a:t>
            </a:r>
            <a:r>
              <a:rPr lang="ko-KR" altLang="en-US" sz="1500" b="1" spc="-150" dirty="0">
                <a:solidFill>
                  <a:schemeClr val="tx1"/>
                </a:solidFill>
              </a:rPr>
              <a:t> 해외 유입 확진 환자 확인으로  위기경보수준을 </a:t>
            </a:r>
            <a:r>
              <a:rPr lang="en-US" altLang="ko-KR" sz="1500" b="1" spc="-150" dirty="0">
                <a:solidFill>
                  <a:schemeClr val="tx1"/>
                </a:solidFill>
              </a:rPr>
              <a:t>‘</a:t>
            </a:r>
            <a:r>
              <a:rPr lang="ko-KR" altLang="en-US" sz="1500" b="1" spc="-150" dirty="0">
                <a:solidFill>
                  <a:schemeClr val="tx1"/>
                </a:solidFill>
              </a:rPr>
              <a:t>관심</a:t>
            </a:r>
            <a:r>
              <a:rPr lang="en-US" altLang="ko-KR" sz="1500" b="1" spc="-150" dirty="0">
                <a:solidFill>
                  <a:schemeClr val="tx1"/>
                </a:solidFill>
              </a:rPr>
              <a:t>’</a:t>
            </a:r>
            <a:r>
              <a:rPr lang="ko-KR" altLang="en-US" sz="1500" b="1" spc="-150" dirty="0">
                <a:solidFill>
                  <a:schemeClr val="tx1"/>
                </a:solidFill>
              </a:rPr>
              <a:t>에서 </a:t>
            </a:r>
            <a:r>
              <a:rPr lang="en-US" altLang="ko-KR" sz="1500" b="1" spc="-150" dirty="0">
                <a:solidFill>
                  <a:schemeClr val="tx1"/>
                </a:solidFill>
              </a:rPr>
              <a:t>‘</a:t>
            </a:r>
            <a:r>
              <a:rPr lang="ko-KR" altLang="en-US" sz="1500" b="1" spc="-150" dirty="0">
                <a:solidFill>
                  <a:schemeClr val="tx1"/>
                </a:solidFill>
              </a:rPr>
              <a:t>주의</a:t>
            </a:r>
            <a:r>
              <a:rPr lang="en-US" altLang="ko-KR" sz="1500" b="1" spc="-150" dirty="0">
                <a:solidFill>
                  <a:schemeClr val="tx1"/>
                </a:solidFill>
              </a:rPr>
              <a:t>’ </a:t>
            </a:r>
            <a:r>
              <a:rPr lang="ko-KR" altLang="en-US" sz="1500" b="1" spc="-150" dirty="0">
                <a:solidFill>
                  <a:schemeClr val="tx1"/>
                </a:solidFill>
              </a:rPr>
              <a:t>단계로 상향 조정</a:t>
            </a:r>
            <a:r>
              <a:rPr lang="en-US" altLang="ko-KR" sz="1500" b="1" spc="-150" dirty="0">
                <a:solidFill>
                  <a:schemeClr val="tx1"/>
                </a:solidFill>
              </a:rPr>
              <a:t/>
            </a:r>
            <a:br>
              <a:rPr lang="en-US" altLang="ko-KR" sz="1500" b="1" spc="-150" dirty="0">
                <a:solidFill>
                  <a:schemeClr val="tx1"/>
                </a:solidFill>
              </a:rPr>
            </a:br>
            <a:endParaRPr lang="en-US" altLang="ko-KR" sz="500" b="1" spc="-15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500" b="1" spc="-150" dirty="0">
                <a:solidFill>
                  <a:schemeClr val="tx1"/>
                </a:solidFill>
              </a:rPr>
              <a:t>중앙방역대책본부와 지자체 대책반을 가동</a:t>
            </a:r>
          </a:p>
          <a:p>
            <a:pPr>
              <a:lnSpc>
                <a:spcPct val="150000"/>
              </a:lnSpc>
            </a:pPr>
            <a:endParaRPr lang="ko-KR" altLang="en-US" sz="1500" b="1" spc="-150" dirty="0">
              <a:solidFill>
                <a:schemeClr val="tx1"/>
              </a:solidFill>
            </a:endParaRPr>
          </a:p>
        </p:txBody>
      </p:sp>
      <p:sp>
        <p:nvSpPr>
          <p:cNvPr id="47" name="모서리가 둥근 직사각형 46"/>
          <p:cNvSpPr/>
          <p:nvPr/>
        </p:nvSpPr>
        <p:spPr>
          <a:xfrm>
            <a:off x="204615" y="2996952"/>
            <a:ext cx="1559074" cy="64691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1" spc="-150" dirty="0">
                <a:solidFill>
                  <a:schemeClr val="tx1"/>
                </a:solidFill>
              </a:rPr>
              <a:t>2020</a:t>
            </a:r>
            <a:r>
              <a:rPr lang="ko-KR" altLang="en-US" sz="1500" b="1" spc="-150" dirty="0">
                <a:solidFill>
                  <a:schemeClr val="tx1"/>
                </a:solidFill>
              </a:rPr>
              <a:t>년 </a:t>
            </a:r>
            <a:r>
              <a:rPr lang="en-US" altLang="ko-KR" sz="1500" b="1" spc="-150" dirty="0">
                <a:solidFill>
                  <a:schemeClr val="tx1"/>
                </a:solidFill>
              </a:rPr>
              <a:t>1</a:t>
            </a:r>
            <a:r>
              <a:rPr lang="ko-KR" altLang="en-US" sz="1500" b="1" spc="-150" dirty="0">
                <a:solidFill>
                  <a:schemeClr val="tx1"/>
                </a:solidFill>
              </a:rPr>
              <a:t>월 </a:t>
            </a:r>
            <a:r>
              <a:rPr lang="en-US" altLang="ko-KR" sz="1500" b="1" spc="-150" dirty="0">
                <a:solidFill>
                  <a:schemeClr val="tx1"/>
                </a:solidFill>
              </a:rPr>
              <a:t>27</a:t>
            </a:r>
            <a:r>
              <a:rPr lang="ko-KR" altLang="en-US" sz="1500" b="1" spc="-150" dirty="0">
                <a:solidFill>
                  <a:schemeClr val="tx1"/>
                </a:solidFill>
              </a:rPr>
              <a:t>일</a:t>
            </a:r>
          </a:p>
        </p:txBody>
      </p:sp>
      <p:sp>
        <p:nvSpPr>
          <p:cNvPr id="48" name="모서리가 둥근 직사각형 47"/>
          <p:cNvSpPr/>
          <p:nvPr/>
        </p:nvSpPr>
        <p:spPr>
          <a:xfrm>
            <a:off x="1906238" y="2996952"/>
            <a:ext cx="6637373" cy="646914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500" b="1" spc="-150" dirty="0">
                <a:solidFill>
                  <a:schemeClr val="tx1"/>
                </a:solidFill>
              </a:rPr>
              <a:t> </a:t>
            </a:r>
            <a:r>
              <a:rPr lang="en-US" altLang="ko-KR" sz="1500" b="1" spc="-150" dirty="0">
                <a:solidFill>
                  <a:schemeClr val="tx1"/>
                </a:solidFill>
              </a:rPr>
              <a:t>4 </a:t>
            </a:r>
            <a:r>
              <a:rPr lang="ko-KR" altLang="en-US" sz="1500" b="1" spc="-150" dirty="0">
                <a:solidFill>
                  <a:schemeClr val="tx1"/>
                </a:solidFill>
              </a:rPr>
              <a:t>명의 </a:t>
            </a:r>
            <a:r>
              <a:rPr lang="ko-KR" altLang="en-US" sz="1500" b="1" spc="-150" dirty="0" err="1">
                <a:solidFill>
                  <a:schemeClr val="tx1"/>
                </a:solidFill>
              </a:rPr>
              <a:t>확진확자가</a:t>
            </a:r>
            <a:r>
              <a:rPr lang="ko-KR" altLang="en-US" sz="1500" b="1" spc="-150" dirty="0">
                <a:solidFill>
                  <a:schemeClr val="tx1"/>
                </a:solidFill>
              </a:rPr>
              <a:t> 발생함에 따라 위기경보수준을 </a:t>
            </a:r>
            <a:r>
              <a:rPr lang="en-US" altLang="ko-KR" sz="1500" b="1" spc="-150" dirty="0">
                <a:solidFill>
                  <a:schemeClr val="tx1"/>
                </a:solidFill>
              </a:rPr>
              <a:t>‘</a:t>
            </a:r>
            <a:r>
              <a:rPr lang="ko-KR" altLang="en-US" sz="1500" b="1" spc="-150" dirty="0">
                <a:solidFill>
                  <a:schemeClr val="tx1"/>
                </a:solidFill>
              </a:rPr>
              <a:t>주의</a:t>
            </a:r>
            <a:r>
              <a:rPr lang="en-US" altLang="ko-KR" sz="1500" b="1" spc="-150" dirty="0">
                <a:solidFill>
                  <a:schemeClr val="tx1"/>
                </a:solidFill>
              </a:rPr>
              <a:t>’</a:t>
            </a:r>
            <a:r>
              <a:rPr lang="ko-KR" altLang="en-US" sz="1500" b="1" spc="-150" dirty="0">
                <a:solidFill>
                  <a:schemeClr val="tx1"/>
                </a:solidFill>
              </a:rPr>
              <a:t>에서 </a:t>
            </a:r>
            <a:r>
              <a:rPr lang="en-US" altLang="ko-KR" sz="1500" b="1" spc="-150" dirty="0">
                <a:solidFill>
                  <a:schemeClr val="tx1"/>
                </a:solidFill>
              </a:rPr>
              <a:t>‘</a:t>
            </a:r>
            <a:r>
              <a:rPr lang="ko-KR" altLang="en-US" sz="1500" b="1" spc="-150" dirty="0">
                <a:solidFill>
                  <a:schemeClr val="tx1"/>
                </a:solidFill>
              </a:rPr>
              <a:t>경계</a:t>
            </a:r>
            <a:r>
              <a:rPr lang="en-US" altLang="ko-KR" sz="1500" b="1" spc="-150" dirty="0">
                <a:solidFill>
                  <a:schemeClr val="tx1"/>
                </a:solidFill>
              </a:rPr>
              <a:t>’ </a:t>
            </a:r>
            <a:r>
              <a:rPr lang="ko-KR" altLang="en-US" sz="1500" b="1" spc="-150" dirty="0">
                <a:solidFill>
                  <a:schemeClr val="tx1"/>
                </a:solidFill>
              </a:rPr>
              <a:t>단계로 격상</a:t>
            </a:r>
            <a:r>
              <a:rPr lang="en-US" altLang="ko-KR" sz="1500" b="1" spc="-150" dirty="0">
                <a:solidFill>
                  <a:schemeClr val="tx1"/>
                </a:solidFill>
              </a:rPr>
              <a:t/>
            </a:r>
            <a:br>
              <a:rPr lang="en-US" altLang="ko-KR" sz="1500" b="1" spc="-150" dirty="0">
                <a:solidFill>
                  <a:schemeClr val="tx1"/>
                </a:solidFill>
              </a:rPr>
            </a:br>
            <a:endParaRPr lang="en-US" altLang="ko-KR" sz="500" b="1" spc="-15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500" b="1" spc="-150" dirty="0">
                <a:solidFill>
                  <a:schemeClr val="tx1"/>
                </a:solidFill>
              </a:rPr>
              <a:t>[</a:t>
            </a:r>
            <a:r>
              <a:rPr lang="ko-KR" altLang="en-US" sz="1500" b="1" spc="-150" dirty="0">
                <a:solidFill>
                  <a:schemeClr val="tx1"/>
                </a:solidFill>
              </a:rPr>
              <a:t>교육부</a:t>
            </a:r>
            <a:r>
              <a:rPr lang="en-US" altLang="ko-KR" sz="1500" b="1" spc="-150" dirty="0">
                <a:solidFill>
                  <a:schemeClr val="tx1"/>
                </a:solidFill>
              </a:rPr>
              <a:t>]</a:t>
            </a:r>
            <a:r>
              <a:rPr lang="ko-KR" altLang="en-US" sz="1500" b="1" spc="-150" dirty="0">
                <a:solidFill>
                  <a:schemeClr val="tx1"/>
                </a:solidFill>
              </a:rPr>
              <a:t> </a:t>
            </a:r>
            <a:r>
              <a:rPr lang="en-US" altLang="ko-KR" sz="1500" b="1" spc="-150" dirty="0">
                <a:solidFill>
                  <a:schemeClr val="tx1"/>
                </a:solidFill>
              </a:rPr>
              <a:t>COV-19 </a:t>
            </a:r>
            <a:r>
              <a:rPr lang="ko-KR" altLang="en-US" sz="1500" b="1" spc="-150" dirty="0">
                <a:solidFill>
                  <a:schemeClr val="tx1"/>
                </a:solidFill>
              </a:rPr>
              <a:t>예방을 위한 교육기관 대응태세사전점검 등 대응 강화</a:t>
            </a:r>
          </a:p>
        </p:txBody>
      </p:sp>
      <p:sp>
        <p:nvSpPr>
          <p:cNvPr id="52" name="모서리가 둥근 직사각형 51"/>
          <p:cNvSpPr/>
          <p:nvPr/>
        </p:nvSpPr>
        <p:spPr>
          <a:xfrm>
            <a:off x="179513" y="3717032"/>
            <a:ext cx="1584176" cy="43204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1" spc="-150" dirty="0">
                <a:solidFill>
                  <a:schemeClr val="tx1"/>
                </a:solidFill>
              </a:rPr>
              <a:t>2020</a:t>
            </a:r>
            <a:r>
              <a:rPr lang="ko-KR" altLang="en-US" sz="1500" b="1" spc="-150" dirty="0">
                <a:solidFill>
                  <a:schemeClr val="tx1"/>
                </a:solidFill>
              </a:rPr>
              <a:t>년 </a:t>
            </a:r>
            <a:r>
              <a:rPr lang="en-US" altLang="ko-KR" sz="1500" b="1" spc="-150" dirty="0">
                <a:solidFill>
                  <a:schemeClr val="tx1"/>
                </a:solidFill>
              </a:rPr>
              <a:t>2</a:t>
            </a:r>
            <a:r>
              <a:rPr lang="ko-KR" altLang="en-US" sz="1500" b="1" spc="-150" dirty="0">
                <a:solidFill>
                  <a:schemeClr val="tx1"/>
                </a:solidFill>
              </a:rPr>
              <a:t>월  </a:t>
            </a:r>
            <a:r>
              <a:rPr lang="en-US" altLang="ko-KR" sz="1500" b="1" spc="-150" dirty="0">
                <a:solidFill>
                  <a:schemeClr val="tx1"/>
                </a:solidFill>
              </a:rPr>
              <a:t>12</a:t>
            </a:r>
            <a:r>
              <a:rPr lang="ko-KR" altLang="en-US" sz="1500" b="1" spc="-150" dirty="0">
                <a:solidFill>
                  <a:schemeClr val="tx1"/>
                </a:solidFill>
              </a:rPr>
              <a:t>일</a:t>
            </a:r>
          </a:p>
        </p:txBody>
      </p:sp>
      <p:sp>
        <p:nvSpPr>
          <p:cNvPr id="53" name="모서리가 둥근 직사각형 52"/>
          <p:cNvSpPr/>
          <p:nvPr/>
        </p:nvSpPr>
        <p:spPr>
          <a:xfrm>
            <a:off x="1906238" y="3741594"/>
            <a:ext cx="6637373" cy="407486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500" b="1" spc="-150" dirty="0">
                <a:solidFill>
                  <a:schemeClr val="tx1"/>
                </a:solidFill>
              </a:rPr>
              <a:t>[</a:t>
            </a:r>
            <a:r>
              <a:rPr lang="ko-KR" altLang="en-US" sz="1500" b="1" spc="-150" dirty="0">
                <a:solidFill>
                  <a:schemeClr val="tx1"/>
                </a:solidFill>
              </a:rPr>
              <a:t>교육부</a:t>
            </a:r>
            <a:r>
              <a:rPr lang="en-US" altLang="ko-KR" sz="1500" b="1" spc="-150" dirty="0">
                <a:solidFill>
                  <a:schemeClr val="tx1"/>
                </a:solidFill>
              </a:rPr>
              <a:t>]</a:t>
            </a:r>
            <a:r>
              <a:rPr lang="ko-KR" altLang="en-US" sz="1500" b="1" spc="-150" dirty="0">
                <a:solidFill>
                  <a:schemeClr val="tx1"/>
                </a:solidFill>
              </a:rPr>
              <a:t> </a:t>
            </a:r>
            <a:r>
              <a:rPr lang="en-US" altLang="ko-KR" sz="1500" b="1" spc="-150" dirty="0">
                <a:solidFill>
                  <a:schemeClr val="tx1"/>
                </a:solidFill>
              </a:rPr>
              <a:t>COV-19 </a:t>
            </a:r>
            <a:r>
              <a:rPr lang="ko-KR" altLang="en-US" sz="1500" b="1" spc="-150" dirty="0" err="1">
                <a:solidFill>
                  <a:schemeClr val="tx1"/>
                </a:solidFill>
              </a:rPr>
              <a:t>감염증</a:t>
            </a:r>
            <a:r>
              <a:rPr lang="ko-KR" altLang="en-US" sz="1500" b="1" spc="-150" dirty="0">
                <a:solidFill>
                  <a:schemeClr val="tx1"/>
                </a:solidFill>
              </a:rPr>
              <a:t> 대학측 대응을 위한 학사운영 가이드라인 마련 및 발표</a:t>
            </a:r>
          </a:p>
        </p:txBody>
      </p:sp>
      <p:sp>
        <p:nvSpPr>
          <p:cNvPr id="54" name="모서리가 둥근 직사각형 53"/>
          <p:cNvSpPr/>
          <p:nvPr/>
        </p:nvSpPr>
        <p:spPr>
          <a:xfrm>
            <a:off x="179513" y="4221088"/>
            <a:ext cx="1584176" cy="4316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1" spc="-150" dirty="0">
                <a:solidFill>
                  <a:schemeClr val="tx1"/>
                </a:solidFill>
              </a:rPr>
              <a:t>2020</a:t>
            </a:r>
            <a:r>
              <a:rPr lang="ko-KR" altLang="en-US" sz="1500" b="1" spc="-150" dirty="0">
                <a:solidFill>
                  <a:schemeClr val="tx1"/>
                </a:solidFill>
              </a:rPr>
              <a:t>년 </a:t>
            </a:r>
            <a:r>
              <a:rPr lang="en-US" altLang="ko-KR" sz="1500" b="1" spc="-150" dirty="0">
                <a:solidFill>
                  <a:schemeClr val="tx1"/>
                </a:solidFill>
              </a:rPr>
              <a:t>2</a:t>
            </a:r>
            <a:r>
              <a:rPr lang="ko-KR" altLang="en-US" sz="1500" b="1" spc="-150" dirty="0">
                <a:solidFill>
                  <a:schemeClr val="tx1"/>
                </a:solidFill>
              </a:rPr>
              <a:t>월 </a:t>
            </a:r>
            <a:r>
              <a:rPr lang="en-US" altLang="ko-KR" sz="1500" b="1" spc="-150" dirty="0">
                <a:solidFill>
                  <a:schemeClr val="tx1"/>
                </a:solidFill>
              </a:rPr>
              <a:t>20</a:t>
            </a:r>
            <a:r>
              <a:rPr lang="ko-KR" altLang="en-US" sz="1500" b="1" spc="-150" dirty="0">
                <a:solidFill>
                  <a:schemeClr val="tx1"/>
                </a:solidFill>
              </a:rPr>
              <a:t>일</a:t>
            </a:r>
          </a:p>
        </p:txBody>
      </p:sp>
      <p:sp>
        <p:nvSpPr>
          <p:cNvPr id="55" name="모서리가 둥근 직사각형 54"/>
          <p:cNvSpPr/>
          <p:nvPr/>
        </p:nvSpPr>
        <p:spPr>
          <a:xfrm>
            <a:off x="1906237" y="4252317"/>
            <a:ext cx="6637373" cy="400433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500" b="1" spc="-150" dirty="0">
                <a:solidFill>
                  <a:schemeClr val="tx1"/>
                </a:solidFill>
              </a:rPr>
              <a:t>[</a:t>
            </a:r>
            <a:r>
              <a:rPr lang="ko-KR" altLang="en-US" sz="1500" b="1" spc="-150" dirty="0">
                <a:solidFill>
                  <a:schemeClr val="tx1"/>
                </a:solidFill>
              </a:rPr>
              <a:t>교육부</a:t>
            </a:r>
            <a:r>
              <a:rPr lang="en-US" altLang="ko-KR" sz="1500" b="1" spc="-150" dirty="0">
                <a:solidFill>
                  <a:schemeClr val="tx1"/>
                </a:solidFill>
              </a:rPr>
              <a:t>]</a:t>
            </a:r>
            <a:r>
              <a:rPr lang="ko-KR" altLang="en-US" sz="1500" b="1" spc="-150" dirty="0">
                <a:solidFill>
                  <a:schemeClr val="tx1"/>
                </a:solidFill>
              </a:rPr>
              <a:t> </a:t>
            </a:r>
            <a:r>
              <a:rPr lang="en-US" altLang="ko-KR" sz="1500" b="1" spc="-150" dirty="0">
                <a:solidFill>
                  <a:schemeClr val="tx1"/>
                </a:solidFill>
              </a:rPr>
              <a:t>COV-19 </a:t>
            </a:r>
            <a:r>
              <a:rPr lang="ko-KR" altLang="en-US" sz="1500" b="1" spc="-150" dirty="0">
                <a:solidFill>
                  <a:schemeClr val="tx1"/>
                </a:solidFill>
              </a:rPr>
              <a:t>대비 중국 유학생 보호 및 관리를 위한 현장점검 실시</a:t>
            </a:r>
          </a:p>
        </p:txBody>
      </p:sp>
      <p:sp>
        <p:nvSpPr>
          <p:cNvPr id="56" name="모서리가 둥근 직사각형 55"/>
          <p:cNvSpPr/>
          <p:nvPr/>
        </p:nvSpPr>
        <p:spPr>
          <a:xfrm>
            <a:off x="179512" y="4725143"/>
            <a:ext cx="1584176" cy="67255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1" spc="-150" dirty="0">
                <a:solidFill>
                  <a:schemeClr val="tx1"/>
                </a:solidFill>
              </a:rPr>
              <a:t>2020</a:t>
            </a:r>
            <a:r>
              <a:rPr lang="ko-KR" altLang="en-US" sz="1500" b="1" spc="-150" dirty="0">
                <a:solidFill>
                  <a:schemeClr val="tx1"/>
                </a:solidFill>
              </a:rPr>
              <a:t>년 </a:t>
            </a:r>
            <a:r>
              <a:rPr lang="en-US" altLang="ko-KR" sz="1500" b="1" spc="-150" dirty="0">
                <a:solidFill>
                  <a:schemeClr val="tx1"/>
                </a:solidFill>
              </a:rPr>
              <a:t>2</a:t>
            </a:r>
            <a:r>
              <a:rPr lang="ko-KR" altLang="en-US" sz="1500" b="1" spc="-150" dirty="0">
                <a:solidFill>
                  <a:schemeClr val="tx1"/>
                </a:solidFill>
              </a:rPr>
              <a:t>월 </a:t>
            </a:r>
            <a:r>
              <a:rPr lang="en-US" altLang="ko-KR" sz="1500" b="1" spc="-150" dirty="0">
                <a:solidFill>
                  <a:schemeClr val="tx1"/>
                </a:solidFill>
              </a:rPr>
              <a:t>23</a:t>
            </a:r>
            <a:r>
              <a:rPr lang="ko-KR" altLang="en-US" sz="1500" b="1" spc="-150" dirty="0">
                <a:solidFill>
                  <a:schemeClr val="tx1"/>
                </a:solidFill>
              </a:rPr>
              <a:t>일</a:t>
            </a:r>
          </a:p>
        </p:txBody>
      </p:sp>
      <p:sp>
        <p:nvSpPr>
          <p:cNvPr id="57" name="모서리가 둥근 직사각형 56"/>
          <p:cNvSpPr/>
          <p:nvPr/>
        </p:nvSpPr>
        <p:spPr>
          <a:xfrm>
            <a:off x="1906236" y="4756373"/>
            <a:ext cx="6637373" cy="623896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500" b="1" spc="-150" dirty="0">
                <a:solidFill>
                  <a:schemeClr val="tx1"/>
                </a:solidFill>
              </a:rPr>
              <a:t>[</a:t>
            </a:r>
            <a:r>
              <a:rPr lang="ko-KR" altLang="en-US" sz="1500" b="1" spc="-150" dirty="0">
                <a:solidFill>
                  <a:schemeClr val="tx1"/>
                </a:solidFill>
              </a:rPr>
              <a:t>교육부</a:t>
            </a:r>
            <a:r>
              <a:rPr lang="en-US" altLang="ko-KR" sz="1500" b="1" spc="-150" dirty="0">
                <a:solidFill>
                  <a:schemeClr val="tx1"/>
                </a:solidFill>
              </a:rPr>
              <a:t>]</a:t>
            </a:r>
            <a:r>
              <a:rPr lang="ko-KR" altLang="en-US" sz="1500" b="1" spc="-150" dirty="0">
                <a:solidFill>
                  <a:schemeClr val="tx1"/>
                </a:solidFill>
              </a:rPr>
              <a:t> 전국 모든 </a:t>
            </a:r>
            <a:r>
              <a:rPr lang="ko-KR" altLang="en-US" sz="1500" b="1" spc="-150" dirty="0" err="1">
                <a:solidFill>
                  <a:schemeClr val="tx1"/>
                </a:solidFill>
              </a:rPr>
              <a:t>유초중고</a:t>
            </a:r>
            <a:r>
              <a:rPr lang="ko-KR" altLang="en-US" sz="1500" b="1" spc="-150" dirty="0">
                <a:solidFill>
                  <a:schemeClr val="tx1"/>
                </a:solidFill>
              </a:rPr>
              <a:t> 신학기 </a:t>
            </a:r>
            <a:r>
              <a:rPr lang="ko-KR" altLang="en-US" sz="1500" b="1" spc="-15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개학연기</a:t>
            </a:r>
            <a:r>
              <a:rPr lang="ko-KR" altLang="en-US" sz="1500" b="1" spc="-15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결정 </a:t>
            </a:r>
            <a:r>
              <a:rPr lang="ko-KR" altLang="en-US" sz="1500" b="1" spc="-150" dirty="0">
                <a:solidFill>
                  <a:schemeClr val="tx1"/>
                </a:solidFill>
              </a:rPr>
              <a:t>및 중국 입국 유학생 보호관리 방안 보완 조치 마련</a:t>
            </a:r>
          </a:p>
        </p:txBody>
      </p:sp>
      <p:sp>
        <p:nvSpPr>
          <p:cNvPr id="58" name="모서리가 둥근 직사각형 57"/>
          <p:cNvSpPr/>
          <p:nvPr/>
        </p:nvSpPr>
        <p:spPr>
          <a:xfrm>
            <a:off x="179512" y="5492752"/>
            <a:ext cx="1584176" cy="4917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1" spc="-150" dirty="0">
                <a:solidFill>
                  <a:schemeClr val="tx1"/>
                </a:solidFill>
              </a:rPr>
              <a:t>2020</a:t>
            </a:r>
            <a:r>
              <a:rPr lang="ko-KR" altLang="en-US" sz="1500" b="1" spc="-150" dirty="0">
                <a:solidFill>
                  <a:schemeClr val="tx1"/>
                </a:solidFill>
              </a:rPr>
              <a:t>년 </a:t>
            </a:r>
            <a:r>
              <a:rPr lang="en-US" altLang="ko-KR" sz="1500" b="1" spc="-150" dirty="0">
                <a:solidFill>
                  <a:schemeClr val="tx1"/>
                </a:solidFill>
              </a:rPr>
              <a:t>3</a:t>
            </a:r>
            <a:r>
              <a:rPr lang="ko-KR" altLang="en-US" sz="1500" b="1" spc="-150" dirty="0">
                <a:solidFill>
                  <a:schemeClr val="tx1"/>
                </a:solidFill>
              </a:rPr>
              <a:t>월 </a:t>
            </a:r>
            <a:r>
              <a:rPr lang="en-US" altLang="ko-KR" sz="1500" b="1" spc="-150" dirty="0">
                <a:solidFill>
                  <a:schemeClr val="tx1"/>
                </a:solidFill>
              </a:rPr>
              <a:t>2</a:t>
            </a:r>
            <a:r>
              <a:rPr lang="ko-KR" altLang="en-US" sz="1500" b="1" spc="-150" dirty="0">
                <a:solidFill>
                  <a:schemeClr val="tx1"/>
                </a:solidFill>
              </a:rPr>
              <a:t>일</a:t>
            </a:r>
          </a:p>
        </p:txBody>
      </p:sp>
      <p:sp>
        <p:nvSpPr>
          <p:cNvPr id="59" name="모서리가 둥근 직사각형 58"/>
          <p:cNvSpPr/>
          <p:nvPr/>
        </p:nvSpPr>
        <p:spPr>
          <a:xfrm>
            <a:off x="1906236" y="5523981"/>
            <a:ext cx="6637373" cy="456142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500" b="1" spc="-150" dirty="0">
                <a:solidFill>
                  <a:schemeClr val="tx1"/>
                </a:solidFill>
              </a:rPr>
              <a:t>[</a:t>
            </a:r>
            <a:r>
              <a:rPr lang="ko-KR" altLang="en-US" sz="1500" b="1" spc="-150" dirty="0">
                <a:solidFill>
                  <a:schemeClr val="tx1"/>
                </a:solidFill>
              </a:rPr>
              <a:t>교육부</a:t>
            </a:r>
            <a:r>
              <a:rPr lang="en-US" altLang="ko-KR" sz="1500" b="1" spc="-150" dirty="0">
                <a:solidFill>
                  <a:schemeClr val="tx1"/>
                </a:solidFill>
              </a:rPr>
              <a:t>]</a:t>
            </a:r>
            <a:r>
              <a:rPr lang="ko-KR" altLang="en-US" sz="1500" b="1" spc="-150" dirty="0">
                <a:solidFill>
                  <a:schemeClr val="tx1"/>
                </a:solidFill>
              </a:rPr>
              <a:t> </a:t>
            </a:r>
            <a:r>
              <a:rPr lang="en-US" altLang="ko-KR" sz="1500" b="1" spc="-150" dirty="0">
                <a:solidFill>
                  <a:srgbClr val="FF0000"/>
                </a:solidFill>
              </a:rPr>
              <a:t>2020</a:t>
            </a:r>
            <a:r>
              <a:rPr lang="ko-KR" altLang="en-US" sz="1500" b="1" spc="-150" dirty="0">
                <a:solidFill>
                  <a:srgbClr val="FF0000"/>
                </a:solidFill>
              </a:rPr>
              <a:t>학년도 </a:t>
            </a:r>
            <a:r>
              <a:rPr lang="en-US" altLang="ko-KR" sz="1500" b="1" spc="-150" dirty="0">
                <a:solidFill>
                  <a:srgbClr val="FF0000"/>
                </a:solidFill>
              </a:rPr>
              <a:t>1</a:t>
            </a:r>
            <a:r>
              <a:rPr lang="ko-KR" altLang="en-US" sz="1500" b="1" spc="-150" dirty="0">
                <a:solidFill>
                  <a:srgbClr val="FF0000"/>
                </a:solidFill>
              </a:rPr>
              <a:t>학기 대학 학사 운영 권고</a:t>
            </a:r>
            <a:r>
              <a:rPr lang="en-US" altLang="ko-KR" sz="1500" b="1" spc="-150" dirty="0">
                <a:solidFill>
                  <a:srgbClr val="FF0000"/>
                </a:solidFill>
              </a:rPr>
              <a:t>(</a:t>
            </a:r>
            <a:r>
              <a:rPr lang="ko-KR" altLang="en-US" sz="1500" b="1" spc="-150" dirty="0">
                <a:solidFill>
                  <a:srgbClr val="FF0000"/>
                </a:solidFill>
              </a:rPr>
              <a:t>안</a:t>
            </a:r>
            <a:r>
              <a:rPr lang="en-US" altLang="ko-KR" sz="1500" b="1" spc="-150" dirty="0">
                <a:solidFill>
                  <a:srgbClr val="FF0000"/>
                </a:solidFill>
              </a:rPr>
              <a:t>)</a:t>
            </a:r>
            <a:endParaRPr lang="ko-KR" altLang="en-US" sz="1500" b="1" spc="-1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4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"/>
          <p:cNvGrpSpPr/>
          <p:nvPr/>
        </p:nvGrpSpPr>
        <p:grpSpPr>
          <a:xfrm>
            <a:off x="3010050" y="521794"/>
            <a:ext cx="5590206" cy="463421"/>
            <a:chOff x="3010050" y="521794"/>
            <a:chExt cx="5590206" cy="463421"/>
          </a:xfrm>
        </p:grpSpPr>
        <p:sp>
          <p:nvSpPr>
            <p:cNvPr id="26" name="TextBox 25"/>
            <p:cNvSpPr txBox="1"/>
            <p:nvPr/>
          </p:nvSpPr>
          <p:spPr>
            <a:xfrm>
              <a:off x="3920997" y="521794"/>
              <a:ext cx="46792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0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1.1 </a:t>
              </a:r>
              <a:r>
                <a:rPr lang="ko-KR" altLang="en-US" sz="20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배 경</a:t>
              </a:r>
            </a:p>
          </p:txBody>
        </p:sp>
        <p:grpSp>
          <p:nvGrpSpPr>
            <p:cNvPr id="3" name="그룹 26"/>
            <p:cNvGrpSpPr/>
            <p:nvPr/>
          </p:nvGrpSpPr>
          <p:grpSpPr>
            <a:xfrm>
              <a:off x="3010050" y="916210"/>
              <a:ext cx="5488482" cy="69005"/>
              <a:chOff x="3000524" y="988218"/>
              <a:chExt cx="5488482" cy="69005"/>
            </a:xfrm>
          </p:grpSpPr>
          <p:cxnSp>
            <p:nvCxnSpPr>
              <p:cNvPr id="28" name="직선 연결선 27"/>
              <p:cNvCxnSpPr/>
              <p:nvPr/>
            </p:nvCxnSpPr>
            <p:spPr>
              <a:xfrm>
                <a:off x="3000524" y="1020933"/>
                <a:ext cx="5450382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직사각형 28"/>
              <p:cNvSpPr/>
              <p:nvPr/>
            </p:nvSpPr>
            <p:spPr>
              <a:xfrm>
                <a:off x="8420001" y="988218"/>
                <a:ext cx="69005" cy="69005"/>
              </a:xfrm>
              <a:prstGeom prst="rect">
                <a:avLst/>
              </a:prstGeom>
              <a:solidFill>
                <a:srgbClr val="5496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sp>
        <p:nvSpPr>
          <p:cNvPr id="25" name="모서리가 둥근 직사각형 24"/>
          <p:cNvSpPr/>
          <p:nvPr/>
        </p:nvSpPr>
        <p:spPr>
          <a:xfrm>
            <a:off x="1619672" y="1479205"/>
            <a:ext cx="5400600" cy="365619"/>
          </a:xfrm>
          <a:prstGeom prst="roundRect">
            <a:avLst>
              <a:gd name="adj" fmla="val 3208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1500" b="1" dirty="0">
                <a:solidFill>
                  <a:schemeClr val="tx1"/>
                </a:solidFill>
              </a:rPr>
              <a:t>2020</a:t>
            </a:r>
            <a:r>
              <a:rPr lang="ko-KR" altLang="en-US" sz="1500" b="1" dirty="0">
                <a:solidFill>
                  <a:schemeClr val="tx1"/>
                </a:solidFill>
              </a:rPr>
              <a:t>학년도 </a:t>
            </a:r>
            <a:r>
              <a:rPr lang="en-US" altLang="ko-KR" sz="1500" b="1" dirty="0">
                <a:solidFill>
                  <a:schemeClr val="tx1"/>
                </a:solidFill>
              </a:rPr>
              <a:t>1</a:t>
            </a:r>
            <a:r>
              <a:rPr lang="ko-KR" altLang="en-US" sz="1500" b="1" dirty="0">
                <a:solidFill>
                  <a:schemeClr val="tx1"/>
                </a:solidFill>
              </a:rPr>
              <a:t>학기 대학 학사 운영 권고</a:t>
            </a:r>
            <a:r>
              <a:rPr lang="en-US" altLang="ko-KR" sz="1500" b="1" dirty="0">
                <a:solidFill>
                  <a:schemeClr val="tx1"/>
                </a:solidFill>
              </a:rPr>
              <a:t>(</a:t>
            </a:r>
            <a:r>
              <a:rPr lang="ko-KR" altLang="en-US" sz="1500" b="1" dirty="0">
                <a:solidFill>
                  <a:schemeClr val="tx1"/>
                </a:solidFill>
              </a:rPr>
              <a:t>안</a:t>
            </a:r>
            <a:r>
              <a:rPr lang="en-US" altLang="ko-KR" sz="1500" b="1" dirty="0">
                <a:solidFill>
                  <a:schemeClr val="tx1"/>
                </a:solidFill>
              </a:rPr>
              <a:t>)</a:t>
            </a:r>
            <a:r>
              <a:rPr lang="ko-KR" altLang="en-US" sz="1500" b="1" dirty="0">
                <a:solidFill>
                  <a:schemeClr val="tx1"/>
                </a:solidFill>
              </a:rPr>
              <a:t>의 주요 내용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323528" y="4365104"/>
            <a:ext cx="8175004" cy="1728192"/>
          </a:xfrm>
          <a:prstGeom prst="roundRect">
            <a:avLst>
              <a:gd name="adj" fmla="val 1126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1500" b="1" dirty="0"/>
              <a:t>참고사항</a:t>
            </a:r>
            <a:endParaRPr lang="en-US" altLang="ko-KR" sz="1500" b="1" dirty="0"/>
          </a:p>
          <a:p>
            <a:pPr fontAlgn="base">
              <a:lnSpc>
                <a:spcPct val="150000"/>
              </a:lnSpc>
            </a:pPr>
            <a:r>
              <a:rPr lang="ko-KR" altLang="en-US" sz="1500" dirty="0"/>
              <a:t>교육부는 </a:t>
            </a:r>
            <a:r>
              <a:rPr lang="en-US" altLang="ko-KR" sz="1500" dirty="0"/>
              <a:t>｢2020</a:t>
            </a:r>
            <a:r>
              <a:rPr lang="ko-KR" altLang="en-US" sz="1500" dirty="0"/>
              <a:t>학년도 </a:t>
            </a:r>
            <a:r>
              <a:rPr lang="en-US" altLang="ko-KR" sz="1500" dirty="0"/>
              <a:t>1</a:t>
            </a:r>
            <a:r>
              <a:rPr lang="ko-KR" altLang="en-US" sz="1500" dirty="0"/>
              <a:t>학기 적용 일반대학의 </a:t>
            </a:r>
            <a:r>
              <a:rPr lang="ko-KR" altLang="en-US" sz="1500" dirty="0" err="1"/>
              <a:t>원격수업</a:t>
            </a:r>
            <a:r>
              <a:rPr lang="ko-KR" altLang="en-US" sz="1500" dirty="0"/>
              <a:t> 운영 기준</a:t>
            </a:r>
            <a:r>
              <a:rPr lang="en-US" altLang="ko-KR" sz="1500" dirty="0"/>
              <a:t>｣</a:t>
            </a:r>
            <a:r>
              <a:rPr lang="ko-KR" altLang="en-US" sz="1500" dirty="0"/>
              <a:t>에 따라 대학이 </a:t>
            </a:r>
            <a:r>
              <a:rPr lang="ko-KR" altLang="en-US" sz="1500" dirty="0" err="1"/>
              <a:t>원격수업</a:t>
            </a:r>
            <a:r>
              <a:rPr lang="ko-KR" altLang="en-US" sz="1500" dirty="0"/>
              <a:t> 교과목 개설</a:t>
            </a:r>
            <a:r>
              <a:rPr lang="en-US" altLang="ko-KR" sz="1500" dirty="0"/>
              <a:t>, </a:t>
            </a:r>
            <a:r>
              <a:rPr lang="ko-KR" altLang="en-US" sz="1500" dirty="0"/>
              <a:t>콘텐츠 구성방식 등을 자체적으로 편성하여 실시할 수 있도록 함</a:t>
            </a:r>
            <a:r>
              <a:rPr lang="en-US" altLang="ko-KR" sz="1500" dirty="0"/>
              <a:t>.</a:t>
            </a:r>
            <a:endParaRPr lang="ko-KR" altLang="en-US" sz="1500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323528" y="2458024"/>
            <a:ext cx="8136904" cy="16643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모서리가 둥근 직사각형 31"/>
          <p:cNvSpPr/>
          <p:nvPr/>
        </p:nvSpPr>
        <p:spPr>
          <a:xfrm>
            <a:off x="755576" y="2749820"/>
            <a:ext cx="3060000" cy="1080000"/>
          </a:xfrm>
          <a:prstGeom prst="roundRect">
            <a:avLst>
              <a:gd name="adj" fmla="val 1751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lnSpc>
                <a:spcPct val="150000"/>
              </a:lnSpc>
            </a:pPr>
            <a:r>
              <a:rPr lang="ko-KR" altLang="en-US" sz="1500" dirty="0"/>
              <a:t>등교에 의한 </a:t>
            </a:r>
            <a:endParaRPr lang="en-US" altLang="ko-KR" sz="1500" dirty="0"/>
          </a:p>
          <a:p>
            <a:pPr algn="ctr" fontAlgn="base">
              <a:lnSpc>
                <a:spcPct val="150000"/>
              </a:lnSpc>
            </a:pPr>
            <a:r>
              <a:rPr lang="ko-KR" altLang="en-US" sz="1500" dirty="0"/>
              <a:t>집합 수업은 하지 않음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4716016" y="2781048"/>
            <a:ext cx="3060000" cy="1080000"/>
          </a:xfrm>
          <a:prstGeom prst="roundRect">
            <a:avLst>
              <a:gd name="adj" fmla="val 1751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lnSpc>
                <a:spcPct val="150000"/>
              </a:lnSpc>
            </a:pPr>
            <a:r>
              <a:rPr lang="ko-KR" altLang="en-US" sz="1500" dirty="0" err="1"/>
              <a:t>원격수업</a:t>
            </a:r>
            <a:r>
              <a:rPr lang="en-US" altLang="ko-KR" sz="1500" dirty="0"/>
              <a:t>, </a:t>
            </a:r>
            <a:r>
              <a:rPr lang="ko-KR" altLang="en-US" sz="1500" dirty="0"/>
              <a:t>과제물 활용 수업 등</a:t>
            </a:r>
            <a:endParaRPr lang="en-US" altLang="ko-KR" sz="1500" dirty="0"/>
          </a:p>
          <a:p>
            <a:pPr algn="ctr" fontAlgn="base">
              <a:lnSpc>
                <a:spcPct val="150000"/>
              </a:lnSpc>
            </a:pPr>
            <a:r>
              <a:rPr lang="ko-KR" altLang="en-US" sz="1500" dirty="0"/>
              <a:t>재택 수업을 실시</a:t>
            </a:r>
            <a:r>
              <a:rPr lang="en-US" altLang="ko-KR" sz="1500" dirty="0"/>
              <a:t> </a:t>
            </a:r>
            <a:endParaRPr lang="ko-KR" altLang="en-US" sz="1500" dirty="0"/>
          </a:p>
        </p:txBody>
      </p:sp>
      <p:sp>
        <p:nvSpPr>
          <p:cNvPr id="30" name="모서리가 둥근 직사각형 29"/>
          <p:cNvSpPr/>
          <p:nvPr/>
        </p:nvSpPr>
        <p:spPr>
          <a:xfrm>
            <a:off x="2771800" y="2295592"/>
            <a:ext cx="3099275" cy="311891"/>
          </a:xfrm>
          <a:prstGeom prst="roundRect">
            <a:avLst>
              <a:gd name="adj" fmla="val 1751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lnSpc>
                <a:spcPct val="150000"/>
              </a:lnSpc>
            </a:pPr>
            <a:r>
              <a:rPr lang="ko-KR" altLang="en-US" sz="1500" dirty="0"/>
              <a:t>코로나</a:t>
            </a:r>
            <a:r>
              <a:rPr lang="en-US" altLang="ko-KR" sz="1500" dirty="0"/>
              <a:t>19 </a:t>
            </a:r>
            <a:r>
              <a:rPr lang="ko-KR" altLang="en-US" sz="1500" dirty="0"/>
              <a:t>사태가 안정될 때까지</a:t>
            </a:r>
          </a:p>
        </p:txBody>
      </p:sp>
      <p:sp>
        <p:nvSpPr>
          <p:cNvPr id="5" name="덧셈 기호 4"/>
          <p:cNvSpPr/>
          <p:nvPr/>
        </p:nvSpPr>
        <p:spPr>
          <a:xfrm>
            <a:off x="3875606" y="2921588"/>
            <a:ext cx="744715" cy="79208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606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"/>
          <p:cNvGrpSpPr/>
          <p:nvPr/>
        </p:nvGrpSpPr>
        <p:grpSpPr>
          <a:xfrm>
            <a:off x="3010050" y="521794"/>
            <a:ext cx="5590206" cy="463421"/>
            <a:chOff x="3010050" y="521794"/>
            <a:chExt cx="5590206" cy="463421"/>
          </a:xfrm>
        </p:grpSpPr>
        <p:sp>
          <p:nvSpPr>
            <p:cNvPr id="26" name="TextBox 25"/>
            <p:cNvSpPr txBox="1"/>
            <p:nvPr/>
          </p:nvSpPr>
          <p:spPr>
            <a:xfrm>
              <a:off x="4716016" y="521794"/>
              <a:ext cx="3884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4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1.1 </a:t>
              </a:r>
              <a:r>
                <a:rPr lang="ko-KR" altLang="en-US" sz="24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배 경</a:t>
              </a:r>
            </a:p>
          </p:txBody>
        </p:sp>
        <p:grpSp>
          <p:nvGrpSpPr>
            <p:cNvPr id="3" name="그룹 26"/>
            <p:cNvGrpSpPr/>
            <p:nvPr/>
          </p:nvGrpSpPr>
          <p:grpSpPr>
            <a:xfrm>
              <a:off x="3010050" y="916210"/>
              <a:ext cx="5488482" cy="69005"/>
              <a:chOff x="3000524" y="988218"/>
              <a:chExt cx="5488482" cy="69005"/>
            </a:xfrm>
          </p:grpSpPr>
          <p:cxnSp>
            <p:nvCxnSpPr>
              <p:cNvPr id="28" name="직선 연결선 27"/>
              <p:cNvCxnSpPr/>
              <p:nvPr/>
            </p:nvCxnSpPr>
            <p:spPr>
              <a:xfrm>
                <a:off x="3000524" y="1020933"/>
                <a:ext cx="5450382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직사각형 28"/>
              <p:cNvSpPr/>
              <p:nvPr/>
            </p:nvSpPr>
            <p:spPr>
              <a:xfrm>
                <a:off x="8420001" y="988218"/>
                <a:ext cx="69005" cy="69005"/>
              </a:xfrm>
              <a:prstGeom prst="rect">
                <a:avLst/>
              </a:prstGeom>
              <a:solidFill>
                <a:srgbClr val="5496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grpSp>
        <p:nvGrpSpPr>
          <p:cNvPr id="17" name="그룹 16"/>
          <p:cNvGrpSpPr/>
          <p:nvPr/>
        </p:nvGrpSpPr>
        <p:grpSpPr>
          <a:xfrm>
            <a:off x="446348" y="2502539"/>
            <a:ext cx="8059751" cy="3269532"/>
            <a:chOff x="120534" y="1556647"/>
            <a:chExt cx="8059751" cy="3269532"/>
          </a:xfrm>
        </p:grpSpPr>
        <p:grpSp>
          <p:nvGrpSpPr>
            <p:cNvPr id="16" name="그룹 15"/>
            <p:cNvGrpSpPr/>
            <p:nvPr/>
          </p:nvGrpSpPr>
          <p:grpSpPr>
            <a:xfrm>
              <a:off x="2127261" y="2564904"/>
              <a:ext cx="1844040" cy="2261275"/>
              <a:chOff x="2127261" y="2564904"/>
              <a:chExt cx="1844040" cy="2261275"/>
            </a:xfrm>
          </p:grpSpPr>
          <p:sp>
            <p:nvSpPr>
              <p:cNvPr id="15" name="모서리가 둥근 직사각형 14"/>
              <p:cNvSpPr/>
              <p:nvPr/>
            </p:nvSpPr>
            <p:spPr>
              <a:xfrm>
                <a:off x="2127261" y="2564904"/>
                <a:ext cx="1844040" cy="2261275"/>
              </a:xfrm>
              <a:prstGeom prst="roundRect">
                <a:avLst>
                  <a:gd name="adj" fmla="val 7131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026" name="Picture 2" descr="온라인 수업 영상 수업 촬영 65234599"/>
              <p:cNvPicPr preferRelativeResize="0">
                <a:picLocks noChangeArrowheads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251710" y="2737334"/>
                <a:ext cx="1656184" cy="90769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19050" cap="sq">
                <a:solidFill>
                  <a:schemeClr val="tx1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  <a:extLst/>
            </p:spPr>
          </p:pic>
          <p:pic>
            <p:nvPicPr>
              <p:cNvPr id="1030" name="Picture 6" descr="코로나19 중간결산] “뉴 노멀 시대, 단순 온라인 수업 대신 미래교육 준비해야” – 대외협력처"/>
              <p:cNvPicPr preferRelativeResize="0"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929" y="3839424"/>
                <a:ext cx="1672999" cy="813712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19050" cap="sq">
                <a:solidFill>
                  <a:schemeClr val="tx1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  <a:extLst/>
            </p:spPr>
          </p:pic>
        </p:grpSp>
        <p:pic>
          <p:nvPicPr>
            <p:cNvPr id="9" name="그림 8"/>
            <p:cNvPicPr preferRelativeResize="0"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6427" y="2570907"/>
              <a:ext cx="1626101" cy="213479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24550" y="2535877"/>
              <a:ext cx="1620562" cy="216983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1217" y="2637867"/>
              <a:ext cx="1640011" cy="206784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33" name="모서리가 둥근 직사각형 32"/>
            <p:cNvSpPr/>
            <p:nvPr/>
          </p:nvSpPr>
          <p:spPr>
            <a:xfrm>
              <a:off x="498757" y="4336438"/>
              <a:ext cx="1032314" cy="285740"/>
            </a:xfrm>
            <a:prstGeom prst="roundRect">
              <a:avLst>
                <a:gd name="adj" fmla="val 17513"/>
              </a:avLst>
            </a:prstGeom>
            <a:solidFill>
              <a:schemeClr val="bg1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lnSpc>
                  <a:spcPct val="150000"/>
                </a:lnSpc>
              </a:pPr>
              <a:r>
                <a:rPr lang="ko-KR" altLang="en-US" sz="1500" dirty="0"/>
                <a:t>교수자</a:t>
              </a:r>
            </a:p>
          </p:txBody>
        </p:sp>
        <p:grpSp>
          <p:nvGrpSpPr>
            <p:cNvPr id="42" name="그룹 41"/>
            <p:cNvGrpSpPr/>
            <p:nvPr/>
          </p:nvGrpSpPr>
          <p:grpSpPr>
            <a:xfrm>
              <a:off x="120534" y="1556647"/>
              <a:ext cx="2175867" cy="870346"/>
              <a:chOff x="1785" y="1607298"/>
              <a:chExt cx="2175867" cy="870346"/>
            </a:xfrm>
          </p:grpSpPr>
          <p:sp>
            <p:nvSpPr>
              <p:cNvPr id="43" name="갈매기형 수장 42"/>
              <p:cNvSpPr/>
              <p:nvPr/>
            </p:nvSpPr>
            <p:spPr>
              <a:xfrm>
                <a:off x="1785" y="1607298"/>
                <a:ext cx="2175867" cy="870346"/>
              </a:xfrm>
              <a:prstGeom prst="chevron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4" name="갈매기형 수장 4"/>
              <p:cNvSpPr txBox="1"/>
              <p:nvPr/>
            </p:nvSpPr>
            <p:spPr>
              <a:xfrm>
                <a:off x="436958" y="1607298"/>
                <a:ext cx="1305521" cy="87034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0010" tIns="26670" rIns="26670" bIns="26670" numCol="1" spcCol="1270" anchor="ctr" anchorCtr="0">
                <a:noAutofit/>
              </a:bodyPr>
              <a:lstStyle/>
              <a:p>
                <a:pPr lvl="0" algn="ctr" defTabSz="88900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2000" kern="1200" dirty="0" err="1"/>
                  <a:t>수업설계</a:t>
                </a:r>
                <a:endParaRPr lang="ko-KR" altLang="en-US" sz="2000" kern="1200" dirty="0"/>
              </a:p>
            </p:txBody>
          </p:sp>
        </p:grpSp>
        <p:grpSp>
          <p:nvGrpSpPr>
            <p:cNvPr id="45" name="그룹 44"/>
            <p:cNvGrpSpPr/>
            <p:nvPr/>
          </p:nvGrpSpPr>
          <p:grpSpPr>
            <a:xfrm>
              <a:off x="2127261" y="1556647"/>
              <a:ext cx="2175867" cy="870346"/>
              <a:chOff x="1785" y="1607298"/>
              <a:chExt cx="2175867" cy="870346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46" name="갈매기형 수장 45"/>
              <p:cNvSpPr/>
              <p:nvPr/>
            </p:nvSpPr>
            <p:spPr>
              <a:xfrm>
                <a:off x="1785" y="1607298"/>
                <a:ext cx="2175867" cy="870346"/>
              </a:xfrm>
              <a:prstGeom prst="chevron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7" name="갈매기형 수장 4"/>
              <p:cNvSpPr txBox="1"/>
              <p:nvPr/>
            </p:nvSpPr>
            <p:spPr>
              <a:xfrm>
                <a:off x="436958" y="1629002"/>
                <a:ext cx="1305521" cy="812340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0010" tIns="26670" rIns="26670" bIns="26670" numCol="1" spcCol="1270" anchor="ctr" anchorCtr="0">
                <a:noAutofit/>
              </a:bodyPr>
              <a:lstStyle/>
              <a:p>
                <a:pPr lvl="0" algn="ctr" defTabSz="88900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2000" kern="1200" dirty="0"/>
                  <a:t>동영상</a:t>
                </a:r>
                <a:endParaRPr lang="en-US" altLang="ko-KR" sz="2000" kern="1200" dirty="0"/>
              </a:p>
              <a:p>
                <a:pPr lvl="0" algn="ctr" defTabSz="88900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2000" kern="1200" dirty="0"/>
                  <a:t>촬영</a:t>
                </a: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4071835" y="1556647"/>
              <a:ext cx="2175867" cy="870346"/>
              <a:chOff x="1785" y="1607298"/>
              <a:chExt cx="2175867" cy="870346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50" name="갈매기형 수장 49"/>
              <p:cNvSpPr/>
              <p:nvPr/>
            </p:nvSpPr>
            <p:spPr>
              <a:xfrm>
                <a:off x="1785" y="1607298"/>
                <a:ext cx="2175867" cy="870346"/>
              </a:xfrm>
              <a:prstGeom prst="chevron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1" name="갈매기형 수장 4"/>
              <p:cNvSpPr txBox="1"/>
              <p:nvPr/>
            </p:nvSpPr>
            <p:spPr>
              <a:xfrm>
                <a:off x="436958" y="1629002"/>
                <a:ext cx="1305521" cy="783313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0010" tIns="26670" rIns="26670" bIns="26670" numCol="1" spcCol="1270" anchor="ctr" anchorCtr="0">
                <a:noAutofit/>
              </a:bodyPr>
              <a:lstStyle/>
              <a:p>
                <a:pPr lvl="0" algn="ctr" defTabSz="88900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2000" kern="1200" dirty="0"/>
                  <a:t>동영상</a:t>
                </a:r>
                <a:endParaRPr lang="en-US" altLang="ko-KR" sz="2000" kern="1200" dirty="0"/>
              </a:p>
              <a:p>
                <a:pPr lvl="0" algn="ctr" defTabSz="88900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2000" kern="1200" dirty="0"/>
                  <a:t>제작</a:t>
                </a:r>
              </a:p>
            </p:txBody>
          </p:sp>
        </p:grpSp>
        <p:grpSp>
          <p:nvGrpSpPr>
            <p:cNvPr id="52" name="그룹 51"/>
            <p:cNvGrpSpPr/>
            <p:nvPr/>
          </p:nvGrpSpPr>
          <p:grpSpPr>
            <a:xfrm>
              <a:off x="6004418" y="1556647"/>
              <a:ext cx="2175867" cy="870346"/>
              <a:chOff x="1785" y="1607298"/>
              <a:chExt cx="2175867" cy="870346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53" name="갈매기형 수장 52"/>
              <p:cNvSpPr/>
              <p:nvPr/>
            </p:nvSpPr>
            <p:spPr>
              <a:xfrm>
                <a:off x="1785" y="1607298"/>
                <a:ext cx="2175867" cy="870346"/>
              </a:xfrm>
              <a:prstGeom prst="chevron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4" name="갈매기형 수장 4"/>
              <p:cNvSpPr txBox="1"/>
              <p:nvPr/>
            </p:nvSpPr>
            <p:spPr>
              <a:xfrm>
                <a:off x="436958" y="1629002"/>
                <a:ext cx="1305521" cy="783313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0010" tIns="26670" rIns="26670" bIns="26670" numCol="1" spcCol="1270" anchor="ctr" anchorCtr="0">
                <a:noAutofit/>
              </a:bodyPr>
              <a:lstStyle/>
              <a:p>
                <a:pPr lvl="0" algn="ctr" defTabSz="88900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2000" kern="1200" dirty="0"/>
                  <a:t>동영상</a:t>
                </a:r>
                <a:endParaRPr lang="en-US" altLang="ko-KR" sz="2000" kern="1200" dirty="0"/>
              </a:p>
              <a:p>
                <a:pPr lvl="0" algn="ctr" defTabSz="88900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2000" kern="1200" dirty="0"/>
                  <a:t>제공</a:t>
                </a:r>
              </a:p>
            </p:txBody>
          </p:sp>
        </p:grpSp>
        <p:sp>
          <p:nvSpPr>
            <p:cNvPr id="55" name="모서리가 둥근 직사각형 54"/>
            <p:cNvSpPr/>
            <p:nvPr/>
          </p:nvSpPr>
          <p:spPr>
            <a:xfrm>
              <a:off x="6372200" y="4367396"/>
              <a:ext cx="1032314" cy="285740"/>
            </a:xfrm>
            <a:prstGeom prst="roundRect">
              <a:avLst>
                <a:gd name="adj" fmla="val 17513"/>
              </a:avLst>
            </a:prstGeom>
            <a:solidFill>
              <a:schemeClr val="bg1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lnSpc>
                  <a:spcPct val="150000"/>
                </a:lnSpc>
              </a:pPr>
              <a:r>
                <a:rPr lang="ko-KR" altLang="en-US" sz="1500" dirty="0"/>
                <a:t>학습자</a:t>
              </a:r>
            </a:p>
          </p:txBody>
        </p:sp>
      </p:grpSp>
      <p:sp>
        <p:nvSpPr>
          <p:cNvPr id="56" name="모서리가 둥근 직사각형 55"/>
          <p:cNvSpPr/>
          <p:nvPr/>
        </p:nvSpPr>
        <p:spPr>
          <a:xfrm>
            <a:off x="1979712" y="6053897"/>
            <a:ext cx="5400600" cy="365619"/>
          </a:xfrm>
          <a:prstGeom prst="roundRect">
            <a:avLst>
              <a:gd name="adj" fmla="val 32085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500" b="1" dirty="0">
                <a:solidFill>
                  <a:schemeClr val="tx1"/>
                </a:solidFill>
              </a:rPr>
              <a:t>그림 </a:t>
            </a:r>
            <a:r>
              <a:rPr lang="en-US" altLang="ko-KR" sz="1500" b="1" dirty="0">
                <a:solidFill>
                  <a:schemeClr val="tx1"/>
                </a:solidFill>
              </a:rPr>
              <a:t>1. </a:t>
            </a:r>
            <a:r>
              <a:rPr lang="ko-KR" altLang="en-US" sz="1500" b="1" dirty="0" err="1">
                <a:solidFill>
                  <a:schemeClr val="tx1"/>
                </a:solidFill>
              </a:rPr>
              <a:t>단방향</a:t>
            </a:r>
            <a:r>
              <a:rPr lang="ko-KR" altLang="en-US" sz="1500" b="1" dirty="0">
                <a:solidFill>
                  <a:schemeClr val="tx1"/>
                </a:solidFill>
              </a:rPr>
              <a:t> </a:t>
            </a:r>
            <a:r>
              <a:rPr lang="ko-KR" altLang="en-US" sz="1500" b="1" dirty="0" err="1">
                <a:solidFill>
                  <a:schemeClr val="tx1"/>
                </a:solidFill>
              </a:rPr>
              <a:t>소통방식을</a:t>
            </a:r>
            <a:r>
              <a:rPr lang="ko-KR" altLang="en-US" sz="1500" b="1" dirty="0">
                <a:solidFill>
                  <a:schemeClr val="tx1"/>
                </a:solidFill>
              </a:rPr>
              <a:t> 적용한 비대면 수업 흐름도</a:t>
            </a:r>
          </a:p>
        </p:txBody>
      </p:sp>
      <p:sp>
        <p:nvSpPr>
          <p:cNvPr id="57" name="모서리가 둥근 직사각형 56"/>
          <p:cNvSpPr/>
          <p:nvPr/>
        </p:nvSpPr>
        <p:spPr>
          <a:xfrm>
            <a:off x="462042" y="1556792"/>
            <a:ext cx="8044057" cy="746969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500" b="1" spc="-150" dirty="0">
                <a:solidFill>
                  <a:schemeClr val="tx1"/>
                </a:solidFill>
              </a:rPr>
              <a:t>COV-19</a:t>
            </a:r>
            <a:r>
              <a:rPr lang="ko-KR" altLang="en-US" sz="1500" b="1" spc="-150" dirty="0">
                <a:solidFill>
                  <a:schemeClr val="tx1"/>
                </a:solidFill>
              </a:rPr>
              <a:t>로 인하여 대부분의 소방관련학과의 </a:t>
            </a:r>
            <a:r>
              <a:rPr lang="ko-KR" altLang="en-US" sz="1500" b="1" spc="-150" dirty="0" err="1">
                <a:solidFill>
                  <a:schemeClr val="tx1"/>
                </a:solidFill>
              </a:rPr>
              <a:t>교수자는</a:t>
            </a:r>
            <a:r>
              <a:rPr lang="ko-KR" altLang="en-US" sz="1500" b="1" spc="-150" dirty="0">
                <a:solidFill>
                  <a:schemeClr val="tx1"/>
                </a:solidFill>
              </a:rPr>
              <a:t> 이론과 중심 과목과 실습 중심 과목 모두</a:t>
            </a:r>
            <a:r>
              <a:rPr lang="en-US" altLang="ko-KR" sz="1500" b="1" spc="-150" dirty="0">
                <a:solidFill>
                  <a:schemeClr val="tx1"/>
                </a:solidFill>
              </a:rPr>
              <a:t/>
            </a:r>
            <a:br>
              <a:rPr lang="en-US" altLang="ko-KR" sz="1500" b="1" spc="-150" dirty="0">
                <a:solidFill>
                  <a:schemeClr val="tx1"/>
                </a:solidFill>
              </a:rPr>
            </a:br>
            <a:r>
              <a:rPr lang="ko-KR" altLang="en-US" sz="1500" b="1" spc="-150" dirty="0">
                <a:solidFill>
                  <a:schemeClr val="tx1"/>
                </a:solidFill>
              </a:rPr>
              <a:t>수업진행 구성을 </a:t>
            </a:r>
            <a:r>
              <a:rPr lang="ko-KR" altLang="en-US" sz="1500" b="1" spc="-150" dirty="0" err="1">
                <a:solidFill>
                  <a:schemeClr val="tx1"/>
                </a:solidFill>
              </a:rPr>
              <a:t>교수자와</a:t>
            </a:r>
            <a:r>
              <a:rPr lang="ko-KR" altLang="en-US" sz="1500" b="1" spc="-150" dirty="0">
                <a:solidFill>
                  <a:schemeClr val="tx1"/>
                </a:solidFill>
              </a:rPr>
              <a:t> </a:t>
            </a:r>
            <a:r>
              <a:rPr lang="ko-KR" altLang="en-US" sz="1500" b="1" spc="-150" dirty="0" err="1">
                <a:solidFill>
                  <a:schemeClr val="tx1"/>
                </a:solidFill>
              </a:rPr>
              <a:t>수강자간</a:t>
            </a:r>
            <a:r>
              <a:rPr lang="ko-KR" altLang="en-US" sz="1500" b="1" spc="-150" dirty="0">
                <a:solidFill>
                  <a:schemeClr val="tx1"/>
                </a:solidFill>
              </a:rPr>
              <a:t> </a:t>
            </a:r>
            <a:r>
              <a:rPr lang="ko-KR" altLang="en-US" sz="1500" b="1" spc="-150" dirty="0" err="1">
                <a:solidFill>
                  <a:schemeClr val="tx1"/>
                </a:solidFill>
              </a:rPr>
              <a:t>단방향</a:t>
            </a:r>
            <a:r>
              <a:rPr lang="ko-KR" altLang="en-US" sz="1500" b="1" spc="-150" dirty="0">
                <a:solidFill>
                  <a:schemeClr val="tx1"/>
                </a:solidFill>
              </a:rPr>
              <a:t> </a:t>
            </a:r>
            <a:r>
              <a:rPr lang="ko-KR" altLang="en-US" sz="1500" b="1" spc="-150" dirty="0" err="1">
                <a:solidFill>
                  <a:schemeClr val="tx1"/>
                </a:solidFill>
              </a:rPr>
              <a:t>소통방식의</a:t>
            </a:r>
            <a:r>
              <a:rPr lang="ko-KR" altLang="en-US" sz="1500" b="1" spc="-150" dirty="0">
                <a:solidFill>
                  <a:schemeClr val="tx1"/>
                </a:solidFill>
              </a:rPr>
              <a:t> 비대면 수업으로 진행하는 것으로 설계함</a:t>
            </a:r>
            <a:r>
              <a:rPr lang="en-US" altLang="ko-KR" sz="1500" b="1" spc="-150" dirty="0">
                <a:solidFill>
                  <a:schemeClr val="tx1"/>
                </a:solidFill>
              </a:rPr>
              <a:t>.</a:t>
            </a:r>
            <a:endParaRPr lang="ko-KR" altLang="en-US" sz="1500" b="1" spc="-1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012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"/>
          <p:cNvGrpSpPr/>
          <p:nvPr/>
        </p:nvGrpSpPr>
        <p:grpSpPr>
          <a:xfrm>
            <a:off x="3010050" y="521794"/>
            <a:ext cx="5590206" cy="463421"/>
            <a:chOff x="3010050" y="521794"/>
            <a:chExt cx="5590206" cy="463421"/>
          </a:xfrm>
        </p:grpSpPr>
        <p:sp>
          <p:nvSpPr>
            <p:cNvPr id="26" name="TextBox 25"/>
            <p:cNvSpPr txBox="1"/>
            <p:nvPr/>
          </p:nvSpPr>
          <p:spPr>
            <a:xfrm>
              <a:off x="4716016" y="521794"/>
              <a:ext cx="3884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4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1.1 </a:t>
              </a:r>
              <a:r>
                <a:rPr lang="ko-KR" altLang="en-US" sz="24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배 경</a:t>
              </a:r>
            </a:p>
          </p:txBody>
        </p:sp>
        <p:grpSp>
          <p:nvGrpSpPr>
            <p:cNvPr id="3" name="그룹 26"/>
            <p:cNvGrpSpPr/>
            <p:nvPr/>
          </p:nvGrpSpPr>
          <p:grpSpPr>
            <a:xfrm>
              <a:off x="3010050" y="916210"/>
              <a:ext cx="5488482" cy="69005"/>
              <a:chOff x="3000524" y="988218"/>
              <a:chExt cx="5488482" cy="69005"/>
            </a:xfrm>
          </p:grpSpPr>
          <p:cxnSp>
            <p:nvCxnSpPr>
              <p:cNvPr id="28" name="직선 연결선 27"/>
              <p:cNvCxnSpPr/>
              <p:nvPr/>
            </p:nvCxnSpPr>
            <p:spPr>
              <a:xfrm>
                <a:off x="3000524" y="1020933"/>
                <a:ext cx="5450382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직사각형 28"/>
              <p:cNvSpPr/>
              <p:nvPr/>
            </p:nvSpPr>
            <p:spPr>
              <a:xfrm>
                <a:off x="8420001" y="988218"/>
                <a:ext cx="69005" cy="69005"/>
              </a:xfrm>
              <a:prstGeom prst="rect">
                <a:avLst/>
              </a:prstGeom>
              <a:solidFill>
                <a:srgbClr val="5496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grpSp>
        <p:nvGrpSpPr>
          <p:cNvPr id="78" name="그룹 77"/>
          <p:cNvGrpSpPr/>
          <p:nvPr/>
        </p:nvGrpSpPr>
        <p:grpSpPr>
          <a:xfrm>
            <a:off x="594098" y="2636912"/>
            <a:ext cx="7794326" cy="3583154"/>
            <a:chOff x="704206" y="1700807"/>
            <a:chExt cx="7794326" cy="3920090"/>
          </a:xfrm>
        </p:grpSpPr>
        <p:grpSp>
          <p:nvGrpSpPr>
            <p:cNvPr id="75" name="그룹 74"/>
            <p:cNvGrpSpPr/>
            <p:nvPr/>
          </p:nvGrpSpPr>
          <p:grpSpPr>
            <a:xfrm>
              <a:off x="704206" y="1700807"/>
              <a:ext cx="7794326" cy="3920090"/>
              <a:chOff x="704206" y="1625585"/>
              <a:chExt cx="7896050" cy="3995313"/>
            </a:xfrm>
          </p:grpSpPr>
          <p:grpSp>
            <p:nvGrpSpPr>
              <p:cNvPr id="73" name="그룹 72"/>
              <p:cNvGrpSpPr/>
              <p:nvPr/>
            </p:nvGrpSpPr>
            <p:grpSpPr>
              <a:xfrm>
                <a:off x="704206" y="1625585"/>
                <a:ext cx="7896050" cy="3995313"/>
                <a:chOff x="60326" y="1521930"/>
                <a:chExt cx="8441772" cy="4355343"/>
              </a:xfrm>
            </p:grpSpPr>
            <p:grpSp>
              <p:nvGrpSpPr>
                <p:cNvPr id="57" name="그룹 56"/>
                <p:cNvGrpSpPr/>
                <p:nvPr/>
              </p:nvGrpSpPr>
              <p:grpSpPr>
                <a:xfrm>
                  <a:off x="4901698" y="1521930"/>
                  <a:ext cx="3600400" cy="4326611"/>
                  <a:chOff x="4901698" y="1521930"/>
                  <a:chExt cx="3600400" cy="4326611"/>
                </a:xfrm>
              </p:grpSpPr>
              <p:pic>
                <p:nvPicPr>
                  <p:cNvPr id="6" name="그림 5"/>
                  <p:cNvPicPr preferRelativeResize="0">
                    <a:picLocks/>
                  </p:cNvPicPr>
                  <p:nvPr/>
                </p:nvPicPr>
                <p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901698" y="2816013"/>
                    <a:ext cx="1620000" cy="1620000"/>
                  </a:xfrm>
                  <a:prstGeom prst="ellipse">
                    <a:avLst/>
                  </a:prstGeom>
                  <a:ln w="63500" cap="rnd">
                    <a:solidFill>
                      <a:srgbClr val="333333"/>
                    </a:solidFill>
                  </a:ln>
                  <a:effectLst>
                    <a:outerShdw blurRad="381000" dist="292100" dir="5400000" sx="-80000" sy="-18000" rotWithShape="0">
                      <a:srgbClr val="000000">
                        <a:alpha val="22000"/>
                      </a:srgbClr>
                    </a:outerShdw>
                  </a:effectLst>
                  <a:scene3d>
                    <a:camera prst="isometricLeftDown">
                      <a:rot lat="2100000" lon="2580000" rev="0"/>
                    </a:camera>
                    <a:lightRig rig="contrasting" dir="t">
                      <a:rot lat="0" lon="0" rev="3000000"/>
                    </a:lightRig>
                  </a:scene3d>
                  <a:sp3d contourW="7620">
                    <a:bevelT w="95250" h="31750" prst="relaxedInset"/>
                    <a:contourClr>
                      <a:srgbClr val="333333"/>
                    </a:contourClr>
                  </a:sp3d>
                </p:spPr>
              </p:pic>
              <p:sp>
                <p:nvSpPr>
                  <p:cNvPr id="7" name="타원 6"/>
                  <p:cNvSpPr/>
                  <p:nvPr/>
                </p:nvSpPr>
                <p:spPr>
                  <a:xfrm>
                    <a:off x="7446808" y="3516377"/>
                    <a:ext cx="1055290" cy="1126834"/>
                  </a:xfrm>
                  <a:prstGeom prst="ellipse">
                    <a:avLst/>
                  </a:prstGeom>
                  <a:scene3d>
                    <a:camera prst="isometricOffAxis1Left">
                      <a:rot lat="1080000" lon="2580000" rev="20999999"/>
                    </a:camera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ko-KR" altLang="en-US" sz="1300" b="1" dirty="0"/>
                      <a:t>법의</a:t>
                    </a:r>
                    <a:r>
                      <a:rPr lang="en-US" altLang="ko-KR" sz="1300" b="1" dirty="0"/>
                      <a:t/>
                    </a:r>
                    <a:br>
                      <a:rPr lang="en-US" altLang="ko-KR" sz="1300" b="1" dirty="0"/>
                    </a:br>
                    <a:r>
                      <a:rPr lang="ko-KR" altLang="en-US" sz="1300" b="1" dirty="0"/>
                      <a:t>이해</a:t>
                    </a:r>
                  </a:p>
                </p:txBody>
              </p:sp>
              <p:sp>
                <p:nvSpPr>
                  <p:cNvPr id="31" name="타원 30"/>
                  <p:cNvSpPr/>
                  <p:nvPr/>
                </p:nvSpPr>
                <p:spPr>
                  <a:xfrm>
                    <a:off x="7359600" y="2252596"/>
                    <a:ext cx="1055290" cy="1126834"/>
                  </a:xfrm>
                  <a:prstGeom prst="ellipse">
                    <a:avLst/>
                  </a:prstGeom>
                  <a:scene3d>
                    <a:camera prst="isometricOffAxis1Left">
                      <a:rot lat="1012848" lon="2580000" rev="20919512"/>
                    </a:camera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ko-KR" altLang="en-US" sz="1300" b="1" dirty="0"/>
                      <a:t>공간</a:t>
                    </a:r>
                    <a:r>
                      <a:rPr lang="en-US" altLang="ko-KR" sz="1300" b="1" dirty="0"/>
                      <a:t/>
                    </a:r>
                    <a:br>
                      <a:rPr lang="en-US" altLang="ko-KR" sz="1300" b="1" dirty="0"/>
                    </a:br>
                    <a:r>
                      <a:rPr lang="ko-KR" altLang="en-US" sz="1300" b="1" dirty="0"/>
                      <a:t>감각</a:t>
                    </a:r>
                    <a:r>
                      <a:rPr lang="en-US" altLang="ko-KR" sz="1300" b="1" dirty="0"/>
                      <a:t/>
                    </a:r>
                    <a:br>
                      <a:rPr lang="en-US" altLang="ko-KR" sz="1300" b="1" dirty="0"/>
                    </a:br>
                    <a:r>
                      <a:rPr lang="ko-KR" altLang="en-US" sz="1300" b="1" dirty="0"/>
                      <a:t>이해</a:t>
                    </a:r>
                  </a:p>
                </p:txBody>
              </p:sp>
              <p:sp>
                <p:nvSpPr>
                  <p:cNvPr id="32" name="타원 31"/>
                  <p:cNvSpPr/>
                  <p:nvPr/>
                </p:nvSpPr>
                <p:spPr>
                  <a:xfrm>
                    <a:off x="6355118" y="1521930"/>
                    <a:ext cx="1055290" cy="1126832"/>
                  </a:xfrm>
                  <a:prstGeom prst="ellipse">
                    <a:avLst/>
                  </a:prstGeom>
                  <a:scene3d>
                    <a:camera prst="isometricOffAxis1Left">
                      <a:rot lat="341813" lon="2986452" rev="21012438"/>
                    </a:camera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ko-KR" altLang="en-US" sz="1300" b="1" dirty="0"/>
                      <a:t>물리</a:t>
                    </a:r>
                    <a:r>
                      <a:rPr lang="en-US" altLang="ko-KR" sz="1300" b="1" dirty="0"/>
                      <a:t/>
                    </a:r>
                    <a:br>
                      <a:rPr lang="en-US" altLang="ko-KR" sz="1300" b="1" dirty="0"/>
                    </a:br>
                    <a:r>
                      <a:rPr lang="ko-KR" altLang="en-US" sz="1300" b="1" dirty="0" err="1"/>
                      <a:t>화학적현상</a:t>
                    </a:r>
                    <a:r>
                      <a:rPr lang="en-US" altLang="ko-KR" sz="1300" b="1" dirty="0"/>
                      <a:t/>
                    </a:r>
                    <a:br>
                      <a:rPr lang="en-US" altLang="ko-KR" sz="1300" b="1" dirty="0"/>
                    </a:br>
                    <a:r>
                      <a:rPr lang="ko-KR" altLang="en-US" sz="1300" b="1" dirty="0"/>
                      <a:t>이해</a:t>
                    </a:r>
                  </a:p>
                </p:txBody>
              </p:sp>
              <p:sp>
                <p:nvSpPr>
                  <p:cNvPr id="33" name="타원 32"/>
                  <p:cNvSpPr/>
                  <p:nvPr/>
                </p:nvSpPr>
                <p:spPr>
                  <a:xfrm>
                    <a:off x="7037550" y="4721707"/>
                    <a:ext cx="1055290" cy="1126834"/>
                  </a:xfrm>
                  <a:prstGeom prst="ellipse">
                    <a:avLst/>
                  </a:prstGeom>
                  <a:scene3d>
                    <a:camera prst="isometricOffAxis1Left">
                      <a:rot lat="1080000" lon="2580000" rev="20999999"/>
                    </a:camera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ko-KR" altLang="en-US" sz="1300" b="1" dirty="0"/>
                      <a:t>사회성</a:t>
                    </a:r>
                  </a:p>
                </p:txBody>
              </p:sp>
              <p:sp>
                <p:nvSpPr>
                  <p:cNvPr id="34" name="타원 33"/>
                  <p:cNvSpPr/>
                  <p:nvPr/>
                </p:nvSpPr>
                <p:spPr>
                  <a:xfrm>
                    <a:off x="5736517" y="4700223"/>
                    <a:ext cx="1055290" cy="1126834"/>
                  </a:xfrm>
                  <a:prstGeom prst="ellipse">
                    <a:avLst/>
                  </a:prstGeom>
                  <a:scene3d>
                    <a:camera prst="isometricOffAxis1Left">
                      <a:rot lat="1080000" lon="2580000" rev="20999999"/>
                    </a:camera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ko-KR" altLang="en-US" sz="1300" b="1" dirty="0"/>
                      <a:t>업무</a:t>
                    </a:r>
                    <a:r>
                      <a:rPr lang="en-US" altLang="ko-KR" sz="1300" b="1" dirty="0"/>
                      <a:t/>
                    </a:r>
                    <a:br>
                      <a:rPr lang="en-US" altLang="ko-KR" sz="1300" b="1" dirty="0"/>
                    </a:br>
                    <a:r>
                      <a:rPr lang="ko-KR" altLang="en-US" sz="1300" b="1" dirty="0"/>
                      <a:t>수행</a:t>
                    </a:r>
                    <a:endParaRPr lang="en-US" altLang="ko-KR" sz="1300" b="1" dirty="0"/>
                  </a:p>
                  <a:p>
                    <a:pPr algn="ctr"/>
                    <a:r>
                      <a:rPr lang="ko-KR" altLang="en-US" sz="1300" b="1" dirty="0"/>
                      <a:t>능력</a:t>
                    </a:r>
                  </a:p>
                </p:txBody>
              </p:sp>
              <p:cxnSp>
                <p:nvCxnSpPr>
                  <p:cNvPr id="9" name="직선 연결선 8"/>
                  <p:cNvCxnSpPr>
                    <a:stCxn id="32" idx="3"/>
                    <a:endCxn id="6" idx="0"/>
                  </p:cNvCxnSpPr>
                  <p:nvPr/>
                </p:nvCxnSpPr>
                <p:spPr>
                  <a:xfrm flipH="1">
                    <a:off x="5711699" y="2483741"/>
                    <a:ext cx="797963" cy="33227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직선 연결선 10"/>
                  <p:cNvCxnSpPr>
                    <a:stCxn id="31" idx="2"/>
                    <a:endCxn id="6" idx="7"/>
                  </p:cNvCxnSpPr>
                  <p:nvPr/>
                </p:nvCxnSpPr>
                <p:spPr>
                  <a:xfrm flipH="1">
                    <a:off x="6284454" y="2816013"/>
                    <a:ext cx="1075146" cy="237244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직선 연결선 12"/>
                  <p:cNvCxnSpPr>
                    <a:stCxn id="7" idx="2"/>
                    <a:endCxn id="6" idx="6"/>
                  </p:cNvCxnSpPr>
                  <p:nvPr/>
                </p:nvCxnSpPr>
                <p:spPr>
                  <a:xfrm flipH="1" flipV="1">
                    <a:off x="6521698" y="3626013"/>
                    <a:ext cx="925110" cy="453781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직선 연결선 14"/>
                  <p:cNvCxnSpPr>
                    <a:stCxn id="33" idx="1"/>
                    <a:endCxn id="6" idx="5"/>
                  </p:cNvCxnSpPr>
                  <p:nvPr/>
                </p:nvCxnSpPr>
                <p:spPr>
                  <a:xfrm flipH="1" flipV="1">
                    <a:off x="6284454" y="4198769"/>
                    <a:ext cx="907640" cy="68795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직선 연결선 16"/>
                  <p:cNvCxnSpPr>
                    <a:stCxn id="34" idx="1"/>
                    <a:endCxn id="6" idx="4"/>
                  </p:cNvCxnSpPr>
                  <p:nvPr/>
                </p:nvCxnSpPr>
                <p:spPr>
                  <a:xfrm flipH="1" flipV="1">
                    <a:off x="5711698" y="4436013"/>
                    <a:ext cx="179363" cy="429231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2" name="그룹 71"/>
                <p:cNvGrpSpPr/>
                <p:nvPr/>
              </p:nvGrpSpPr>
              <p:grpSpPr>
                <a:xfrm>
                  <a:off x="60326" y="1525276"/>
                  <a:ext cx="3467940" cy="4351997"/>
                  <a:chOff x="60326" y="1525276"/>
                  <a:chExt cx="3467940" cy="4712036"/>
                </a:xfrm>
              </p:grpSpPr>
              <p:sp>
                <p:nvSpPr>
                  <p:cNvPr id="52" name="타원 51"/>
                  <p:cNvSpPr/>
                  <p:nvPr/>
                </p:nvSpPr>
                <p:spPr>
                  <a:xfrm>
                    <a:off x="60326" y="3516377"/>
                    <a:ext cx="1055290" cy="1126834"/>
                  </a:xfrm>
                  <a:prstGeom prst="ellipse">
                    <a:avLst/>
                  </a:prstGeom>
                  <a:scene3d>
                    <a:camera prst="isometricOffAxis1Left">
                      <a:rot lat="21480000" lon="19020000" rev="0"/>
                    </a:camera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ko-KR" altLang="en-US" sz="1300" b="1" dirty="0"/>
                      <a:t>말하기</a:t>
                    </a:r>
                  </a:p>
                </p:txBody>
              </p:sp>
              <p:sp>
                <p:nvSpPr>
                  <p:cNvPr id="53" name="타원 52"/>
                  <p:cNvSpPr/>
                  <p:nvPr/>
                </p:nvSpPr>
                <p:spPr>
                  <a:xfrm>
                    <a:off x="399151" y="2252596"/>
                    <a:ext cx="1055290" cy="1126834"/>
                  </a:xfrm>
                  <a:prstGeom prst="ellipse">
                    <a:avLst/>
                  </a:prstGeom>
                  <a:scene3d>
                    <a:camera prst="isometricOffAxis1Left">
                      <a:rot lat="21419743" lon="19150075" rev="21235460"/>
                    </a:camera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ko-KR" altLang="en-US" sz="1300" b="1" dirty="0"/>
                      <a:t>쓰고</a:t>
                    </a:r>
                  </a:p>
                </p:txBody>
              </p:sp>
              <p:sp>
                <p:nvSpPr>
                  <p:cNvPr id="54" name="타원 53"/>
                  <p:cNvSpPr/>
                  <p:nvPr/>
                </p:nvSpPr>
                <p:spPr>
                  <a:xfrm>
                    <a:off x="1403648" y="1525276"/>
                    <a:ext cx="1055290" cy="1126834"/>
                  </a:xfrm>
                  <a:prstGeom prst="ellipse">
                    <a:avLst/>
                  </a:prstGeom>
                  <a:scene3d>
                    <a:camera prst="isometricOffAxis1Left">
                      <a:rot lat="20856898" lon="18994291" rev="21318191"/>
                    </a:camera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ko-KR" altLang="en-US" sz="1300" b="1" dirty="0"/>
                      <a:t>읽고</a:t>
                    </a:r>
                  </a:p>
                </p:txBody>
              </p:sp>
              <p:sp>
                <p:nvSpPr>
                  <p:cNvPr id="55" name="타원 54"/>
                  <p:cNvSpPr/>
                  <p:nvPr/>
                </p:nvSpPr>
                <p:spPr>
                  <a:xfrm>
                    <a:off x="564382" y="4721707"/>
                    <a:ext cx="1055290" cy="1126834"/>
                  </a:xfrm>
                  <a:prstGeom prst="ellipse">
                    <a:avLst/>
                  </a:prstGeom>
                  <a:scene3d>
                    <a:camera prst="isometricOffAxis1Left">
                      <a:rot lat="20880000" lon="19020000" rev="0"/>
                    </a:camera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ko-KR" altLang="en-US" sz="1300" b="1" dirty="0"/>
                      <a:t>과제</a:t>
                    </a:r>
                    <a:r>
                      <a:rPr lang="en-US" altLang="ko-KR" sz="1300" b="1" dirty="0"/>
                      <a:t/>
                    </a:r>
                    <a:br>
                      <a:rPr lang="en-US" altLang="ko-KR" sz="1300" b="1" dirty="0"/>
                    </a:br>
                    <a:r>
                      <a:rPr lang="ko-KR" altLang="en-US" sz="1300" b="1" dirty="0"/>
                      <a:t>수행도</a:t>
                    </a:r>
                  </a:p>
                </p:txBody>
              </p:sp>
              <p:sp>
                <p:nvSpPr>
                  <p:cNvPr id="56" name="타원 55"/>
                  <p:cNvSpPr/>
                  <p:nvPr/>
                </p:nvSpPr>
                <p:spPr>
                  <a:xfrm>
                    <a:off x="1788518" y="5110478"/>
                    <a:ext cx="1055290" cy="1126834"/>
                  </a:xfrm>
                  <a:prstGeom prst="ellipse">
                    <a:avLst/>
                  </a:prstGeom>
                  <a:scene3d>
                    <a:camera prst="isometricOffAxis1Left">
                      <a:rot lat="20879998" lon="19020000" rev="0"/>
                    </a:camera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ko-KR" altLang="en-US" sz="1300" b="1" dirty="0"/>
                      <a:t>협업</a:t>
                    </a:r>
                  </a:p>
                </p:txBody>
              </p:sp>
              <p:pic>
                <p:nvPicPr>
                  <p:cNvPr id="46" name="그림 45"/>
                  <p:cNvPicPr preferRelativeResize="0">
                    <a:picLocks/>
                  </p:cNvPicPr>
                  <p:nvPr/>
                </p:nvPicPr>
                <p:blipFill rotWithShape="1">
                  <a:blip r:embed="rId5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907704" y="3019567"/>
                    <a:ext cx="1620562" cy="1620000"/>
                  </a:xfrm>
                  <a:prstGeom prst="ellipse">
                    <a:avLst/>
                  </a:prstGeom>
                  <a:ln w="63500" cap="rnd">
                    <a:solidFill>
                      <a:schemeClr val="bg1"/>
                    </a:solidFill>
                  </a:ln>
                  <a:effectLst>
                    <a:outerShdw blurRad="381000" dist="292100" dir="5400000" sx="-80000" sy="-18000" rotWithShape="0">
                      <a:srgbClr val="000000">
                        <a:alpha val="22000"/>
                      </a:srgbClr>
                    </a:outerShdw>
                  </a:effectLst>
                  <a:scene3d>
                    <a:camera prst="isometricOffAxis1Left">
                      <a:rot lat="1080000" lon="7680000" rev="0"/>
                    </a:camera>
                    <a:lightRig rig="contrasting" dir="t">
                      <a:rot lat="0" lon="0" rev="3000000"/>
                    </a:lightRig>
                  </a:scene3d>
                  <a:sp3d contourW="7620">
                    <a:bevelT w="95250" h="31750" prst="relaxedInset"/>
                    <a:contourClr>
                      <a:srgbClr val="333333"/>
                    </a:contourClr>
                  </a:sp3d>
                </p:spPr>
              </p:pic>
              <p:cxnSp>
                <p:nvCxnSpPr>
                  <p:cNvPr id="59" name="직선 연결선 58"/>
                  <p:cNvCxnSpPr/>
                  <p:nvPr/>
                </p:nvCxnSpPr>
                <p:spPr>
                  <a:xfrm>
                    <a:off x="2336821" y="2487089"/>
                    <a:ext cx="278418" cy="35905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직선 연결선 60"/>
                  <p:cNvCxnSpPr/>
                  <p:nvPr/>
                </p:nvCxnSpPr>
                <p:spPr>
                  <a:xfrm>
                    <a:off x="1246442" y="3234266"/>
                    <a:ext cx="878395" cy="5071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직선 연결선 66"/>
                  <p:cNvCxnSpPr/>
                  <p:nvPr/>
                </p:nvCxnSpPr>
                <p:spPr>
                  <a:xfrm flipV="1">
                    <a:off x="1092027" y="3829567"/>
                    <a:ext cx="793931" cy="25022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직선 연결선 68"/>
                  <p:cNvCxnSpPr/>
                  <p:nvPr/>
                </p:nvCxnSpPr>
                <p:spPr>
                  <a:xfrm flipV="1">
                    <a:off x="1454441" y="4391466"/>
                    <a:ext cx="670396" cy="48588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직선 연결선 70"/>
                  <p:cNvCxnSpPr>
                    <a:endCxn id="46" idx="4"/>
                  </p:cNvCxnSpPr>
                  <p:nvPr/>
                </p:nvCxnSpPr>
                <p:spPr>
                  <a:xfrm flipV="1">
                    <a:off x="2563875" y="4639567"/>
                    <a:ext cx="154110" cy="55592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74" name="오른쪽 화살표 73"/>
              <p:cNvSpPr/>
              <p:nvPr/>
            </p:nvSpPr>
            <p:spPr>
              <a:xfrm>
                <a:off x="4139952" y="3199575"/>
                <a:ext cx="1008112" cy="564297"/>
              </a:xfrm>
              <a:prstGeom prst="rightArrow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6" name="모서리가 둥근 직사각형 75"/>
            <p:cNvSpPr/>
            <p:nvPr/>
          </p:nvSpPr>
          <p:spPr>
            <a:xfrm>
              <a:off x="2843808" y="3812848"/>
              <a:ext cx="763591" cy="285740"/>
            </a:xfrm>
            <a:prstGeom prst="roundRect">
              <a:avLst>
                <a:gd name="adj" fmla="val 17513"/>
              </a:avLst>
            </a:prstGeom>
            <a:noFill/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lnSpc>
                  <a:spcPct val="150000"/>
                </a:lnSpc>
              </a:pPr>
              <a:r>
                <a:rPr lang="ko-KR" altLang="en-US" sz="13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대학</a:t>
              </a:r>
            </a:p>
          </p:txBody>
        </p:sp>
        <p:sp>
          <p:nvSpPr>
            <p:cNvPr id="77" name="모서리가 둥근 직사각형 76"/>
            <p:cNvSpPr/>
            <p:nvPr/>
          </p:nvSpPr>
          <p:spPr>
            <a:xfrm>
              <a:off x="5636486" y="3812848"/>
              <a:ext cx="951738" cy="285740"/>
            </a:xfrm>
            <a:prstGeom prst="roundRect">
              <a:avLst>
                <a:gd name="adj" fmla="val 17513"/>
              </a:avLst>
            </a:prstGeom>
            <a:noFill/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lnSpc>
                  <a:spcPct val="150000"/>
                </a:lnSpc>
              </a:pPr>
              <a:r>
                <a:rPr lang="ko-KR" altLang="en-US" sz="13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수요자</a:t>
              </a:r>
            </a:p>
          </p:txBody>
        </p:sp>
      </p:grpSp>
      <p:sp>
        <p:nvSpPr>
          <p:cNvPr id="79" name="모서리가 둥근 직사각형 78"/>
          <p:cNvSpPr/>
          <p:nvPr/>
        </p:nvSpPr>
        <p:spPr>
          <a:xfrm>
            <a:off x="1331640" y="6303741"/>
            <a:ext cx="7488832" cy="365619"/>
          </a:xfrm>
          <a:prstGeom prst="roundRect">
            <a:avLst>
              <a:gd name="adj" fmla="val 32085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500" b="1" dirty="0">
                <a:solidFill>
                  <a:schemeClr val="tx1"/>
                </a:solidFill>
              </a:rPr>
              <a:t>그림 </a:t>
            </a:r>
            <a:r>
              <a:rPr lang="en-US" altLang="ko-KR" sz="1500" b="1" dirty="0">
                <a:solidFill>
                  <a:schemeClr val="tx1"/>
                </a:solidFill>
              </a:rPr>
              <a:t>2. </a:t>
            </a:r>
            <a:r>
              <a:rPr lang="ko-KR" altLang="en-US" sz="1500" b="1" dirty="0">
                <a:solidFill>
                  <a:schemeClr val="tx1"/>
                </a:solidFill>
              </a:rPr>
              <a:t>대면 시 진행 된 수요자 중심 소방인력양성</a:t>
            </a:r>
            <a:r>
              <a:rPr lang="en-US" altLang="ko-KR" sz="1500" b="1" dirty="0">
                <a:solidFill>
                  <a:schemeClr val="tx1"/>
                </a:solidFill>
              </a:rPr>
              <a:t>(</a:t>
            </a:r>
            <a:r>
              <a:rPr lang="ko-KR" altLang="en-US" sz="1500" b="1" dirty="0">
                <a:solidFill>
                  <a:schemeClr val="tx1"/>
                </a:solidFill>
              </a:rPr>
              <a:t>직무능력 배양</a:t>
            </a:r>
            <a:r>
              <a:rPr lang="en-US" altLang="ko-KR" sz="1500" b="1" dirty="0">
                <a:solidFill>
                  <a:schemeClr val="tx1"/>
                </a:solidFill>
              </a:rPr>
              <a:t>)</a:t>
            </a:r>
            <a:r>
              <a:rPr lang="ko-KR" altLang="en-US" sz="1500" b="1" dirty="0">
                <a:solidFill>
                  <a:schemeClr val="tx1"/>
                </a:solidFill>
              </a:rPr>
              <a:t> 개념도</a:t>
            </a:r>
          </a:p>
        </p:txBody>
      </p:sp>
      <p:sp>
        <p:nvSpPr>
          <p:cNvPr id="80" name="모서리가 둥근 직사각형 79"/>
          <p:cNvSpPr/>
          <p:nvPr/>
        </p:nvSpPr>
        <p:spPr>
          <a:xfrm>
            <a:off x="462042" y="1556792"/>
            <a:ext cx="8044057" cy="746969"/>
          </a:xfrm>
          <a:prstGeom prst="roundRect">
            <a:avLst>
              <a:gd name="adj" fmla="val 2604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500" b="1" spc="-150" dirty="0">
                <a:solidFill>
                  <a:schemeClr val="tx1"/>
                </a:solidFill>
              </a:rPr>
              <a:t>단 방향 </a:t>
            </a:r>
            <a:r>
              <a:rPr lang="ko-KR" altLang="en-US" sz="1500" b="1" spc="-150" dirty="0" err="1">
                <a:solidFill>
                  <a:schemeClr val="tx1"/>
                </a:solidFill>
              </a:rPr>
              <a:t>소통방식의</a:t>
            </a:r>
            <a:r>
              <a:rPr lang="ko-KR" altLang="en-US" sz="1500" b="1" spc="-150" dirty="0">
                <a:solidFill>
                  <a:schemeClr val="tx1"/>
                </a:solidFill>
              </a:rPr>
              <a:t> 비대면 수업의 진행은 기존 대면 시 진행 된 수요자 중심 소방인력양성에</a:t>
            </a:r>
            <a:r>
              <a:rPr lang="en-US" altLang="ko-KR" sz="1500" b="1" spc="-150" dirty="0">
                <a:solidFill>
                  <a:schemeClr val="tx1"/>
                </a:solidFill>
              </a:rPr>
              <a:t/>
            </a:r>
            <a:br>
              <a:rPr lang="en-US" altLang="ko-KR" sz="1500" b="1" spc="-150" dirty="0">
                <a:solidFill>
                  <a:schemeClr val="tx1"/>
                </a:solidFill>
              </a:rPr>
            </a:br>
            <a:r>
              <a:rPr lang="ko-KR" altLang="en-US" sz="1500" b="1" spc="-150" dirty="0">
                <a:solidFill>
                  <a:schemeClr val="tx1"/>
                </a:solidFill>
              </a:rPr>
              <a:t>요구되는 소양을 배양시키기에는 한계가 있음</a:t>
            </a:r>
            <a:r>
              <a:rPr lang="en-US" altLang="ko-KR" sz="1500" b="1" spc="-150" dirty="0">
                <a:solidFill>
                  <a:schemeClr val="tx1"/>
                </a:solidFill>
              </a:rPr>
              <a:t>.</a:t>
            </a:r>
            <a:endParaRPr lang="ko-KR" altLang="en-US" sz="1500" b="1" spc="-1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609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"/>
          <p:cNvGrpSpPr/>
          <p:nvPr/>
        </p:nvGrpSpPr>
        <p:grpSpPr>
          <a:xfrm>
            <a:off x="3010050" y="521794"/>
            <a:ext cx="5590206" cy="463421"/>
            <a:chOff x="3010050" y="521794"/>
            <a:chExt cx="5590206" cy="463421"/>
          </a:xfrm>
        </p:grpSpPr>
        <p:sp>
          <p:nvSpPr>
            <p:cNvPr id="26" name="TextBox 25"/>
            <p:cNvSpPr txBox="1"/>
            <p:nvPr/>
          </p:nvSpPr>
          <p:spPr>
            <a:xfrm>
              <a:off x="3971301" y="521794"/>
              <a:ext cx="46289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4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1.2 </a:t>
              </a:r>
              <a:r>
                <a:rPr lang="ko-KR" altLang="en-US" sz="24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필요성</a:t>
              </a:r>
            </a:p>
          </p:txBody>
        </p:sp>
        <p:grpSp>
          <p:nvGrpSpPr>
            <p:cNvPr id="3" name="그룹 26"/>
            <p:cNvGrpSpPr/>
            <p:nvPr/>
          </p:nvGrpSpPr>
          <p:grpSpPr>
            <a:xfrm>
              <a:off x="3010050" y="916210"/>
              <a:ext cx="5488482" cy="69005"/>
              <a:chOff x="3000524" y="988218"/>
              <a:chExt cx="5488482" cy="69005"/>
            </a:xfrm>
          </p:grpSpPr>
          <p:cxnSp>
            <p:nvCxnSpPr>
              <p:cNvPr id="28" name="직선 연결선 27"/>
              <p:cNvCxnSpPr/>
              <p:nvPr/>
            </p:nvCxnSpPr>
            <p:spPr>
              <a:xfrm>
                <a:off x="3000524" y="1020933"/>
                <a:ext cx="5450382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직사각형 28"/>
              <p:cNvSpPr/>
              <p:nvPr/>
            </p:nvSpPr>
            <p:spPr>
              <a:xfrm>
                <a:off x="8420001" y="988218"/>
                <a:ext cx="69005" cy="69005"/>
              </a:xfrm>
              <a:prstGeom prst="rect">
                <a:avLst/>
              </a:prstGeom>
              <a:solidFill>
                <a:srgbClr val="5496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grpSp>
        <p:nvGrpSpPr>
          <p:cNvPr id="46" name="그룹 45"/>
          <p:cNvGrpSpPr/>
          <p:nvPr/>
        </p:nvGrpSpPr>
        <p:grpSpPr>
          <a:xfrm>
            <a:off x="699741" y="2577826"/>
            <a:ext cx="7509045" cy="3581899"/>
            <a:chOff x="699741" y="2223365"/>
            <a:chExt cx="7509045" cy="3581899"/>
          </a:xfrm>
        </p:grpSpPr>
        <p:grpSp>
          <p:nvGrpSpPr>
            <p:cNvPr id="19" name="그룹 18"/>
            <p:cNvGrpSpPr/>
            <p:nvPr/>
          </p:nvGrpSpPr>
          <p:grpSpPr>
            <a:xfrm>
              <a:off x="699741" y="2223365"/>
              <a:ext cx="7509045" cy="3581899"/>
              <a:chOff x="699741" y="2223365"/>
              <a:chExt cx="7509045" cy="3581899"/>
            </a:xfrm>
          </p:grpSpPr>
          <p:pic>
            <p:nvPicPr>
              <p:cNvPr id="20" name="그림 1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9741" y="2945336"/>
                <a:ext cx="1640011" cy="206784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101600" cap="sq">
                <a:solidFill>
                  <a:srgbClr val="FDFDFD"/>
                </a:solidFill>
                <a:miter lim="800000"/>
              </a:ln>
              <a:effectLst>
                <a:outerShdw blurRad="57150" dist="37500" dir="7560000" sy="98000" kx="110000" ky="200000" algn="tl" rotWithShape="0">
                  <a:srgbClr val="000000">
                    <a:alpha val="20000"/>
                  </a:srgbClr>
                </a:outerShdw>
              </a:effectLst>
              <a:scene3d>
                <a:camera prst="perspectiveRelaxed">
                  <a:rot lat="18960000" lon="0" rev="0"/>
                </a:camera>
                <a:lightRig rig="twoPt" dir="t">
                  <a:rot lat="0" lon="0" rev="7200000"/>
                </a:lightRig>
              </a:scene3d>
              <a:sp3d prstMaterial="matte">
                <a:bevelT w="22860" h="12700"/>
                <a:contourClr>
                  <a:srgbClr val="FFFFFF"/>
                </a:contourClr>
              </a:sp3d>
            </p:spPr>
          </p:pic>
          <p:pic>
            <p:nvPicPr>
              <p:cNvPr id="31" name="그림 30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588224" y="2893141"/>
                <a:ext cx="1620562" cy="2120035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101600" cap="sq">
                <a:solidFill>
                  <a:srgbClr val="FDFDFD"/>
                </a:solidFill>
                <a:miter lim="800000"/>
              </a:ln>
              <a:effectLst>
                <a:outerShdw blurRad="57150" dist="37500" dir="7560000" sy="98000" kx="110000" ky="200000" algn="tl" rotWithShape="0">
                  <a:srgbClr val="000000">
                    <a:alpha val="20000"/>
                  </a:srgbClr>
                </a:outerShdw>
              </a:effectLst>
              <a:scene3d>
                <a:camera prst="perspectiveRelaxed">
                  <a:rot lat="18960000" lon="0" rev="0"/>
                </a:camera>
                <a:lightRig rig="twoPt" dir="t">
                  <a:rot lat="0" lon="0" rev="7200000"/>
                </a:lightRig>
              </a:scene3d>
              <a:sp3d prstMaterial="matte">
                <a:bevelT w="22860" h="12700"/>
                <a:contourClr>
                  <a:srgbClr val="FFFFFF"/>
                </a:contourClr>
              </a:sp3d>
            </p:spPr>
          </p:pic>
          <p:graphicFrame>
            <p:nvGraphicFramePr>
              <p:cNvPr id="11" name="다이어그램 10"/>
              <p:cNvGraphicFramePr/>
              <p:nvPr>
                <p:extLst>
                  <p:ext uri="{D42A27DB-BD31-4B8C-83A1-F6EECF244321}">
                    <p14:modId xmlns:p14="http://schemas.microsoft.com/office/powerpoint/2010/main" val="1476972422"/>
                  </p:ext>
                </p:extLst>
              </p:nvPr>
            </p:nvGraphicFramePr>
            <p:xfrm>
              <a:off x="2411760" y="2223365"/>
              <a:ext cx="4248472" cy="358189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6" r:lo="rId7" r:qs="rId8" r:cs="rId9"/>
              </a:graphicData>
            </a:graphic>
          </p:graphicFrame>
          <p:sp>
            <p:nvSpPr>
              <p:cNvPr id="12" name="아래로 구부러진 화살표 11"/>
              <p:cNvSpPr/>
              <p:nvPr/>
            </p:nvSpPr>
            <p:spPr>
              <a:xfrm>
                <a:off x="1401521" y="2586608"/>
                <a:ext cx="2234375" cy="504056"/>
              </a:xfrm>
              <a:prstGeom prst="curvedDownArrow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아래로 구부러진 화살표 32"/>
              <p:cNvSpPr/>
              <p:nvPr/>
            </p:nvSpPr>
            <p:spPr>
              <a:xfrm flipV="1">
                <a:off x="5648768" y="4894968"/>
                <a:ext cx="2235600" cy="550256"/>
              </a:xfrm>
              <a:prstGeom prst="curvedDownArrow">
                <a:avLst/>
              </a:prstGeom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아래로 구부러진 화살표 33"/>
              <p:cNvSpPr/>
              <p:nvPr/>
            </p:nvSpPr>
            <p:spPr>
              <a:xfrm flipH="1">
                <a:off x="5432744" y="2564904"/>
                <a:ext cx="2235600" cy="550800"/>
              </a:xfrm>
              <a:prstGeom prst="curvedDownArrow">
                <a:avLst/>
              </a:prstGeom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아래로 구부러진 화살표 39"/>
              <p:cNvSpPr/>
              <p:nvPr/>
            </p:nvSpPr>
            <p:spPr>
              <a:xfrm flipH="1" flipV="1">
                <a:off x="1184272" y="4894968"/>
                <a:ext cx="2235600" cy="550256"/>
              </a:xfrm>
              <a:prstGeom prst="curvedDownArrow">
                <a:avLst/>
              </a:prstGeom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2" name="모서리가 둥근 직사각형 41"/>
            <p:cNvSpPr/>
            <p:nvPr/>
          </p:nvSpPr>
          <p:spPr>
            <a:xfrm>
              <a:off x="1003589" y="4369733"/>
              <a:ext cx="1032314" cy="285740"/>
            </a:xfrm>
            <a:prstGeom prst="roundRect">
              <a:avLst>
                <a:gd name="adj" fmla="val 17513"/>
              </a:avLst>
            </a:prstGeom>
            <a:solidFill>
              <a:schemeClr val="bg1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lnSpc>
                  <a:spcPct val="150000"/>
                </a:lnSpc>
              </a:pPr>
              <a:r>
                <a:rPr lang="ko-KR" altLang="en-US" sz="1500" b="1" dirty="0"/>
                <a:t>교수자</a:t>
              </a:r>
            </a:p>
          </p:txBody>
        </p:sp>
        <p:sp>
          <p:nvSpPr>
            <p:cNvPr id="43" name="모서리가 둥근 직사각형 42"/>
            <p:cNvSpPr/>
            <p:nvPr/>
          </p:nvSpPr>
          <p:spPr>
            <a:xfrm>
              <a:off x="6882348" y="4369733"/>
              <a:ext cx="1032314" cy="285740"/>
            </a:xfrm>
            <a:prstGeom prst="roundRect">
              <a:avLst>
                <a:gd name="adj" fmla="val 17513"/>
              </a:avLst>
            </a:prstGeom>
            <a:solidFill>
              <a:schemeClr val="bg1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lnSpc>
                  <a:spcPct val="150000"/>
                </a:lnSpc>
              </a:pPr>
              <a:r>
                <a:rPr lang="ko-KR" altLang="en-US" sz="1500" b="1" dirty="0"/>
                <a:t>학습자</a:t>
              </a:r>
            </a:p>
          </p:txBody>
        </p:sp>
        <p:sp>
          <p:nvSpPr>
            <p:cNvPr id="44" name="타원 43"/>
            <p:cNvSpPr/>
            <p:nvPr/>
          </p:nvSpPr>
          <p:spPr>
            <a:xfrm>
              <a:off x="3979467" y="3544127"/>
              <a:ext cx="1060204" cy="99388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cene3d>
              <a:camera prst="perspectiveRelaxedModerately"/>
              <a:lightRig rig="threePt" dir="t">
                <a:rot lat="0" lon="0" rev="1200000"/>
              </a:lightRig>
            </a:scene3d>
            <a:sp3d>
              <a:bevelT w="63500" h="25400" prst="relaxedInse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500" spc="-150" dirty="0">
                  <a:solidFill>
                    <a:schemeClr val="tx1"/>
                  </a:solidFill>
                </a:rPr>
                <a:t>교육</a:t>
              </a:r>
              <a:r>
                <a:rPr lang="en-US" altLang="ko-KR" sz="1500" spc="-150" dirty="0">
                  <a:solidFill>
                    <a:schemeClr val="tx1"/>
                  </a:solidFill>
                </a:rPr>
                <a:t/>
              </a:r>
              <a:br>
                <a:rPr lang="en-US" altLang="ko-KR" sz="1500" spc="-150" dirty="0">
                  <a:solidFill>
                    <a:schemeClr val="tx1"/>
                  </a:solidFill>
                </a:rPr>
              </a:br>
              <a:r>
                <a:rPr lang="ko-KR" altLang="en-US" sz="1500" spc="-150" dirty="0">
                  <a:solidFill>
                    <a:schemeClr val="tx1"/>
                  </a:solidFill>
                </a:rPr>
                <a:t>환경</a:t>
              </a:r>
            </a:p>
          </p:txBody>
        </p:sp>
      </p:grpSp>
      <p:sp>
        <p:nvSpPr>
          <p:cNvPr id="48" name="모서리가 둥근 직사각형 47"/>
          <p:cNvSpPr/>
          <p:nvPr/>
        </p:nvSpPr>
        <p:spPr>
          <a:xfrm>
            <a:off x="683568" y="6231733"/>
            <a:ext cx="7704856" cy="365619"/>
          </a:xfrm>
          <a:prstGeom prst="roundRect">
            <a:avLst>
              <a:gd name="adj" fmla="val 32085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500" b="1" dirty="0">
                <a:solidFill>
                  <a:schemeClr val="tx1"/>
                </a:solidFill>
              </a:rPr>
              <a:t>그림 </a:t>
            </a:r>
            <a:r>
              <a:rPr lang="en-US" altLang="ko-KR" sz="1500" b="1" dirty="0">
                <a:solidFill>
                  <a:schemeClr val="tx1"/>
                </a:solidFill>
              </a:rPr>
              <a:t>3. </a:t>
            </a:r>
            <a:r>
              <a:rPr lang="ko-KR" altLang="en-US" sz="1500" b="1" dirty="0">
                <a:solidFill>
                  <a:schemeClr val="tx1"/>
                </a:solidFill>
              </a:rPr>
              <a:t>비대면 시 진행되어져야 할 수요자 중심 소방인력양성</a:t>
            </a:r>
            <a:r>
              <a:rPr lang="en-US" altLang="ko-KR" sz="1500" b="1" dirty="0">
                <a:solidFill>
                  <a:schemeClr val="tx1"/>
                </a:solidFill>
              </a:rPr>
              <a:t>(</a:t>
            </a:r>
            <a:r>
              <a:rPr lang="ko-KR" altLang="en-US" sz="1500" b="1" dirty="0">
                <a:solidFill>
                  <a:schemeClr val="tx1"/>
                </a:solidFill>
              </a:rPr>
              <a:t>직무능력 배양</a:t>
            </a:r>
            <a:r>
              <a:rPr lang="en-US" altLang="ko-KR" sz="1500" b="1" dirty="0">
                <a:solidFill>
                  <a:schemeClr val="tx1"/>
                </a:solidFill>
              </a:rPr>
              <a:t>)</a:t>
            </a:r>
            <a:r>
              <a:rPr lang="ko-KR" altLang="en-US" sz="1500" b="1" dirty="0">
                <a:solidFill>
                  <a:schemeClr val="tx1"/>
                </a:solidFill>
              </a:rPr>
              <a:t> 개념도</a:t>
            </a:r>
          </a:p>
        </p:txBody>
      </p:sp>
      <p:sp>
        <p:nvSpPr>
          <p:cNvPr id="50" name="모서리가 둥근 직사각형 49"/>
          <p:cNvSpPr/>
          <p:nvPr/>
        </p:nvSpPr>
        <p:spPr>
          <a:xfrm>
            <a:off x="462042" y="1556792"/>
            <a:ext cx="8044057" cy="1062765"/>
          </a:xfrm>
          <a:prstGeom prst="roundRect">
            <a:avLst>
              <a:gd name="adj" fmla="val 2604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500" b="1" dirty="0">
                <a:solidFill>
                  <a:schemeClr val="tx1"/>
                </a:solidFill>
              </a:rPr>
              <a:t>사회적 재난 시 수요자 중심 소방인력양성을 하기위해서는  하드웨어와 소프트웨어를 병합한 교육환경이 구축된 상태에서 교수법을 적용한 양방향 </a:t>
            </a:r>
            <a:r>
              <a:rPr lang="ko-KR" altLang="en-US" sz="1500" b="1" dirty="0" err="1">
                <a:solidFill>
                  <a:schemeClr val="tx1"/>
                </a:solidFill>
              </a:rPr>
              <a:t>소통방식의</a:t>
            </a:r>
            <a:r>
              <a:rPr lang="ko-KR" altLang="en-US" sz="1500" b="1" dirty="0">
                <a:solidFill>
                  <a:schemeClr val="tx1"/>
                </a:solidFill>
              </a:rPr>
              <a:t> 비대면 실시간 수업이 요구됨</a:t>
            </a:r>
          </a:p>
        </p:txBody>
      </p:sp>
    </p:spTree>
    <p:extLst>
      <p:ext uri="{BB962C8B-B14F-4D97-AF65-F5344CB8AC3E}">
        <p14:creationId xmlns:p14="http://schemas.microsoft.com/office/powerpoint/2010/main" val="354346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84DF6031-AC0E-4BF6-B796-1A5ED99717FE}"/>
              </a:ext>
            </a:extLst>
          </p:cNvPr>
          <p:cNvSpPr/>
          <p:nvPr/>
        </p:nvSpPr>
        <p:spPr>
          <a:xfrm>
            <a:off x="323528" y="3429000"/>
            <a:ext cx="6691586" cy="20882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" name="그룹 2"/>
          <p:cNvGrpSpPr/>
          <p:nvPr/>
        </p:nvGrpSpPr>
        <p:grpSpPr>
          <a:xfrm>
            <a:off x="3010050" y="521794"/>
            <a:ext cx="5590206" cy="463421"/>
            <a:chOff x="3010050" y="521794"/>
            <a:chExt cx="5590206" cy="463421"/>
          </a:xfrm>
        </p:grpSpPr>
        <p:sp>
          <p:nvSpPr>
            <p:cNvPr id="26" name="TextBox 25"/>
            <p:cNvSpPr txBox="1"/>
            <p:nvPr/>
          </p:nvSpPr>
          <p:spPr>
            <a:xfrm>
              <a:off x="3971301" y="521794"/>
              <a:ext cx="46289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4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1.3 </a:t>
              </a:r>
              <a:r>
                <a:rPr lang="ko-KR" altLang="en-US" sz="24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중고딕" panose="02030600000101010101" pitchFamily="18" charset="-127"/>
                  <a:ea typeface="HY중고딕" panose="02030600000101010101" pitchFamily="18" charset="-127"/>
                </a:rPr>
                <a:t>연구의 범위</a:t>
              </a:r>
            </a:p>
          </p:txBody>
        </p:sp>
        <p:grpSp>
          <p:nvGrpSpPr>
            <p:cNvPr id="3" name="그룹 26"/>
            <p:cNvGrpSpPr/>
            <p:nvPr/>
          </p:nvGrpSpPr>
          <p:grpSpPr>
            <a:xfrm>
              <a:off x="3010050" y="916210"/>
              <a:ext cx="5488482" cy="69005"/>
              <a:chOff x="3000524" y="988218"/>
              <a:chExt cx="5488482" cy="69005"/>
            </a:xfrm>
          </p:grpSpPr>
          <p:cxnSp>
            <p:nvCxnSpPr>
              <p:cNvPr id="28" name="직선 연결선 27"/>
              <p:cNvCxnSpPr/>
              <p:nvPr/>
            </p:nvCxnSpPr>
            <p:spPr>
              <a:xfrm>
                <a:off x="3000524" y="1020933"/>
                <a:ext cx="5450382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직사각형 28"/>
              <p:cNvSpPr/>
              <p:nvPr/>
            </p:nvSpPr>
            <p:spPr>
              <a:xfrm>
                <a:off x="8420001" y="988218"/>
                <a:ext cx="69005" cy="69005"/>
              </a:xfrm>
              <a:prstGeom prst="rect">
                <a:avLst/>
              </a:prstGeom>
              <a:solidFill>
                <a:srgbClr val="5496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grpSp>
        <p:nvGrpSpPr>
          <p:cNvPr id="27" name="그룹 16"/>
          <p:cNvGrpSpPr/>
          <p:nvPr/>
        </p:nvGrpSpPr>
        <p:grpSpPr>
          <a:xfrm>
            <a:off x="-39443" y="188640"/>
            <a:ext cx="4010744" cy="976029"/>
            <a:chOff x="-36512" y="1228835"/>
            <a:chExt cx="4010744" cy="976029"/>
          </a:xfrm>
        </p:grpSpPr>
        <p:sp>
          <p:nvSpPr>
            <p:cNvPr id="35" name="직사각형 34"/>
            <p:cNvSpPr/>
            <p:nvPr/>
          </p:nvSpPr>
          <p:spPr>
            <a:xfrm>
              <a:off x="0" y="1268760"/>
              <a:ext cx="397423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11"/>
            <p:cNvGrpSpPr/>
            <p:nvPr/>
          </p:nvGrpSpPr>
          <p:grpSpPr>
            <a:xfrm>
              <a:off x="-36512" y="1228835"/>
              <a:ext cx="3960440" cy="976029"/>
              <a:chOff x="-36512" y="508755"/>
              <a:chExt cx="3960440" cy="976029"/>
            </a:xfrm>
          </p:grpSpPr>
          <p:sp>
            <p:nvSpPr>
              <p:cNvPr id="37" name="자유형 36"/>
              <p:cNvSpPr/>
              <p:nvPr/>
            </p:nvSpPr>
            <p:spPr>
              <a:xfrm>
                <a:off x="35496" y="980728"/>
                <a:ext cx="2592288" cy="504056"/>
              </a:xfrm>
              <a:custGeom>
                <a:avLst/>
                <a:gdLst>
                  <a:gd name="connsiteX0" fmla="*/ 14514 w 1959428"/>
                  <a:gd name="connsiteY0" fmla="*/ 377371 h 391886"/>
                  <a:gd name="connsiteX1" fmla="*/ 0 w 1959428"/>
                  <a:gd name="connsiteY1" fmla="*/ 0 h 391886"/>
                  <a:gd name="connsiteX2" fmla="*/ 1959428 w 1959428"/>
                  <a:gd name="connsiteY2" fmla="*/ 0 h 391886"/>
                  <a:gd name="connsiteX3" fmla="*/ 1741714 w 1959428"/>
                  <a:gd name="connsiteY3" fmla="*/ 391886 h 391886"/>
                  <a:gd name="connsiteX4" fmla="*/ 14514 w 1959428"/>
                  <a:gd name="connsiteY4" fmla="*/ 377371 h 39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428" h="391886">
                    <a:moveTo>
                      <a:pt x="14514" y="377371"/>
                    </a:moveTo>
                    <a:lnTo>
                      <a:pt x="0" y="0"/>
                    </a:lnTo>
                    <a:lnTo>
                      <a:pt x="1959428" y="0"/>
                    </a:lnTo>
                    <a:lnTo>
                      <a:pt x="1741714" y="391886"/>
                    </a:lnTo>
                    <a:lnTo>
                      <a:pt x="14514" y="377371"/>
                    </a:lnTo>
                    <a:close/>
                  </a:path>
                </a:pathLst>
              </a:cu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-36512" y="1012666"/>
                <a:ext cx="23762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최대수 소방관 배출을 목표로 하는</a:t>
                </a:r>
                <a:endParaRPr lang="en-US" altLang="ko-KR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itchFamily="50" charset="-127"/>
                  <a:ea typeface="굴림" pitchFamily="50" charset="-127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itchFamily="50" charset="-127"/>
                    <a:ea typeface="굴림" pitchFamily="50" charset="-127"/>
                  </a:rPr>
                  <a:t>년제 소방 전문인력 양성 학과</a:t>
                </a:r>
              </a:p>
            </p:txBody>
          </p:sp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9752" y="508755"/>
                <a:ext cx="1584176" cy="976029"/>
              </a:xfrm>
              <a:prstGeom prst="rect">
                <a:avLst/>
              </a:prstGeom>
            </p:spPr>
          </p:pic>
        </p:grpSp>
      </p:grpSp>
      <p:sp>
        <p:nvSpPr>
          <p:cNvPr id="19" name="모서리가 둥근 직사각형 3">
            <a:extLst>
              <a:ext uri="{FF2B5EF4-FFF2-40B4-BE49-F238E27FC236}">
                <a16:creationId xmlns:a16="http://schemas.microsoft.com/office/drawing/2014/main" id="{9658FB63-BDEC-449D-BDBD-286D85EA6463}"/>
              </a:ext>
            </a:extLst>
          </p:cNvPr>
          <p:cNvSpPr/>
          <p:nvPr/>
        </p:nvSpPr>
        <p:spPr>
          <a:xfrm>
            <a:off x="179511" y="1304791"/>
            <a:ext cx="1584177" cy="7890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500" b="1" spc="-150">
                <a:solidFill>
                  <a:schemeClr val="tx1"/>
                </a:solidFill>
              </a:rPr>
              <a:t>연구진행대상</a:t>
            </a:r>
            <a:endParaRPr lang="ko-KR" altLang="en-US" sz="1500" b="1" spc="-150" dirty="0">
              <a:solidFill>
                <a:schemeClr val="tx1"/>
              </a:solidFill>
            </a:endParaRPr>
          </a:p>
        </p:txBody>
      </p:sp>
      <p:sp>
        <p:nvSpPr>
          <p:cNvPr id="20" name="모서리가 둥근 직사각형 42">
            <a:extLst>
              <a:ext uri="{FF2B5EF4-FFF2-40B4-BE49-F238E27FC236}">
                <a16:creationId xmlns:a16="http://schemas.microsoft.com/office/drawing/2014/main" id="{E72929EA-143F-495D-86DC-026F403673B0}"/>
              </a:ext>
            </a:extLst>
          </p:cNvPr>
          <p:cNvSpPr/>
          <p:nvPr/>
        </p:nvSpPr>
        <p:spPr>
          <a:xfrm>
            <a:off x="1907704" y="1286296"/>
            <a:ext cx="6635907" cy="846549"/>
          </a:xfrm>
          <a:prstGeom prst="roundRect">
            <a:avLst>
              <a:gd name="adj" fmla="val 60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500" b="1" spc="-150" dirty="0">
                <a:solidFill>
                  <a:schemeClr val="tx1"/>
                </a:solidFill>
              </a:rPr>
              <a:t>대학의 </a:t>
            </a:r>
            <a:r>
              <a:rPr lang="en-US" altLang="ko-KR" sz="1500" b="1" spc="-150" dirty="0">
                <a:solidFill>
                  <a:schemeClr val="tx1"/>
                </a:solidFill>
              </a:rPr>
              <a:t>LINC+ </a:t>
            </a:r>
            <a:r>
              <a:rPr lang="ko-KR" altLang="en-US" sz="1500" b="1" spc="-150" dirty="0">
                <a:solidFill>
                  <a:schemeClr val="tx1"/>
                </a:solidFill>
              </a:rPr>
              <a:t>사업단으로부터 국가지원금을 지원받아 시작품제작을 목적으로</a:t>
            </a:r>
            <a:r>
              <a:rPr lang="en-US" altLang="ko-KR" sz="1500" b="1" spc="-150" dirty="0">
                <a:solidFill>
                  <a:schemeClr val="tx1"/>
                </a:solidFill>
              </a:rPr>
              <a:t/>
            </a:r>
            <a:br>
              <a:rPr lang="en-US" altLang="ko-KR" sz="1500" b="1" spc="-150" dirty="0">
                <a:solidFill>
                  <a:schemeClr val="tx1"/>
                </a:solidFill>
              </a:rPr>
            </a:br>
            <a:r>
              <a:rPr lang="ko-KR" altLang="en-US" sz="1500" b="1" spc="-150" dirty="0">
                <a:solidFill>
                  <a:schemeClr val="tx1"/>
                </a:solidFill>
              </a:rPr>
              <a:t>하는 실험실습과목인 </a:t>
            </a:r>
            <a:r>
              <a:rPr lang="ko-KR" altLang="en-US" sz="1500" b="1" spc="-150" dirty="0" err="1">
                <a:solidFill>
                  <a:schemeClr val="tx1"/>
                </a:solidFill>
              </a:rPr>
              <a:t>캡스톤디자인</a:t>
            </a:r>
            <a:r>
              <a:rPr lang="ko-KR" altLang="en-US" sz="1500" b="1" spc="-150" dirty="0">
                <a:solidFill>
                  <a:schemeClr val="tx1"/>
                </a:solidFill>
              </a:rPr>
              <a:t> 교과목</a:t>
            </a:r>
            <a:r>
              <a:rPr lang="en-US" altLang="ko-KR" sz="1500" b="1" spc="-150" dirty="0">
                <a:solidFill>
                  <a:schemeClr val="tx1"/>
                </a:solidFill>
              </a:rPr>
              <a:t>(</a:t>
            </a:r>
            <a:r>
              <a:rPr lang="ko-KR" altLang="en-US" sz="1500" b="1" spc="-150" dirty="0">
                <a:solidFill>
                  <a:schemeClr val="tx1"/>
                </a:solidFill>
              </a:rPr>
              <a:t>소방경보시스템공학 </a:t>
            </a:r>
            <a:r>
              <a:rPr lang="ko-KR" altLang="en-US" sz="1500" b="1" spc="-150" dirty="0" err="1">
                <a:solidFill>
                  <a:schemeClr val="tx1"/>
                </a:solidFill>
              </a:rPr>
              <a:t>캡스톤디자인</a:t>
            </a:r>
            <a:r>
              <a:rPr lang="en-US" altLang="ko-KR" sz="1500" b="1" spc="-150" dirty="0">
                <a:solidFill>
                  <a:schemeClr val="tx1"/>
                </a:solidFill>
              </a:rPr>
              <a:t>)</a:t>
            </a:r>
            <a:endParaRPr lang="ko-KR" altLang="en-US" sz="1500" b="1" spc="-150" dirty="0">
              <a:solidFill>
                <a:schemeClr val="tx1"/>
              </a:solidFill>
            </a:endParaRP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060D1B04-42A0-437D-B02E-41E7A157111E}"/>
              </a:ext>
            </a:extLst>
          </p:cNvPr>
          <p:cNvSpPr/>
          <p:nvPr/>
        </p:nvSpPr>
        <p:spPr>
          <a:xfrm>
            <a:off x="400694" y="3861049"/>
            <a:ext cx="1368152" cy="129613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bg1"/>
                </a:solidFill>
              </a:rPr>
              <a:t>주제의</a:t>
            </a:r>
            <a:endParaRPr lang="en-US" altLang="ko-KR" sz="1300" b="1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bg1"/>
                </a:solidFill>
              </a:rPr>
              <a:t>선정</a:t>
            </a:r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2B9E1D08-58FB-43E5-B172-2010F97834C8}"/>
              </a:ext>
            </a:extLst>
          </p:cNvPr>
          <p:cNvSpPr/>
          <p:nvPr/>
        </p:nvSpPr>
        <p:spPr>
          <a:xfrm>
            <a:off x="2126307" y="3861048"/>
            <a:ext cx="1368152" cy="12961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bg1"/>
                </a:solidFill>
              </a:rPr>
              <a:t>이론적</a:t>
            </a:r>
            <a:r>
              <a:rPr lang="en-US" altLang="ko-KR" sz="1300" b="1" dirty="0">
                <a:solidFill>
                  <a:schemeClr val="bg1"/>
                </a:solidFill>
              </a:rPr>
              <a:t/>
            </a:r>
            <a:br>
              <a:rPr lang="en-US" altLang="ko-KR" sz="1300" b="1" dirty="0">
                <a:solidFill>
                  <a:schemeClr val="bg1"/>
                </a:solidFill>
              </a:rPr>
            </a:br>
            <a:r>
              <a:rPr lang="ko-KR" altLang="en-US" sz="1300" b="1" dirty="0">
                <a:solidFill>
                  <a:schemeClr val="bg1"/>
                </a:solidFill>
              </a:rPr>
              <a:t>연구</a:t>
            </a:r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DA522D1D-E37E-472B-9373-873C9D2C103B}"/>
              </a:ext>
            </a:extLst>
          </p:cNvPr>
          <p:cNvSpPr/>
          <p:nvPr/>
        </p:nvSpPr>
        <p:spPr>
          <a:xfrm>
            <a:off x="3851920" y="3863075"/>
            <a:ext cx="1368152" cy="12961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bg1"/>
                </a:solidFill>
              </a:rPr>
              <a:t>시스템</a:t>
            </a:r>
            <a:r>
              <a:rPr lang="en-US" altLang="ko-KR" sz="1300" b="1" dirty="0">
                <a:solidFill>
                  <a:schemeClr val="bg1"/>
                </a:solidFill>
              </a:rPr>
              <a:t/>
            </a:r>
            <a:br>
              <a:rPr lang="en-US" altLang="ko-KR" sz="1300" b="1" dirty="0">
                <a:solidFill>
                  <a:schemeClr val="bg1"/>
                </a:solidFill>
              </a:rPr>
            </a:br>
            <a:r>
              <a:rPr lang="ko-KR" altLang="en-US" sz="1300" b="1" dirty="0">
                <a:solidFill>
                  <a:schemeClr val="bg1"/>
                </a:solidFill>
              </a:rPr>
              <a:t>설계</a:t>
            </a:r>
            <a:r>
              <a:rPr lang="en-US" altLang="ko-KR" sz="1300" b="1" dirty="0">
                <a:solidFill>
                  <a:schemeClr val="bg1"/>
                </a:solidFill>
              </a:rPr>
              <a:t>(</a:t>
            </a:r>
            <a:r>
              <a:rPr lang="ko-KR" altLang="en-US" sz="1300" b="1" dirty="0">
                <a:solidFill>
                  <a:schemeClr val="bg1"/>
                </a:solidFill>
              </a:rPr>
              <a:t>안</a:t>
            </a:r>
            <a:r>
              <a:rPr lang="en-US" altLang="ko-KR" sz="1300" b="1" dirty="0">
                <a:solidFill>
                  <a:schemeClr val="bg1"/>
                </a:solidFill>
              </a:rPr>
              <a:t>)</a:t>
            </a:r>
            <a:br>
              <a:rPr lang="en-US" altLang="ko-KR" sz="1300" b="1" dirty="0">
                <a:solidFill>
                  <a:schemeClr val="bg1"/>
                </a:solidFill>
              </a:rPr>
            </a:br>
            <a:r>
              <a:rPr lang="ko-KR" altLang="en-US" sz="1300" b="1" dirty="0">
                <a:solidFill>
                  <a:schemeClr val="bg1"/>
                </a:solidFill>
              </a:rPr>
              <a:t>작성</a:t>
            </a:r>
          </a:p>
        </p:txBody>
      </p:sp>
      <p:sp>
        <p:nvSpPr>
          <p:cNvPr id="32" name="타원 31">
            <a:extLst>
              <a:ext uri="{FF2B5EF4-FFF2-40B4-BE49-F238E27FC236}">
                <a16:creationId xmlns:a16="http://schemas.microsoft.com/office/drawing/2014/main" id="{91CDEE45-45BB-4972-9103-703368E43467}"/>
              </a:ext>
            </a:extLst>
          </p:cNvPr>
          <p:cNvSpPr/>
          <p:nvPr/>
        </p:nvSpPr>
        <p:spPr>
          <a:xfrm>
            <a:off x="5577533" y="3861049"/>
            <a:ext cx="1368152" cy="12961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bg1"/>
                </a:solidFill>
              </a:rPr>
              <a:t>시스템</a:t>
            </a:r>
            <a:r>
              <a:rPr lang="en-US" altLang="ko-KR" sz="1300" b="1" dirty="0">
                <a:solidFill>
                  <a:schemeClr val="bg1"/>
                </a:solidFill>
              </a:rPr>
              <a:t/>
            </a:r>
            <a:br>
              <a:rPr lang="en-US" altLang="ko-KR" sz="1300" b="1" dirty="0">
                <a:solidFill>
                  <a:schemeClr val="bg1"/>
                </a:solidFill>
              </a:rPr>
            </a:br>
            <a:r>
              <a:rPr lang="ko-KR" altLang="en-US" sz="1300" b="1" dirty="0">
                <a:solidFill>
                  <a:schemeClr val="bg1"/>
                </a:solidFill>
              </a:rPr>
              <a:t>구성요소구매</a:t>
            </a:r>
            <a:r>
              <a:rPr lang="en-US" altLang="ko-KR" sz="1300" b="1" dirty="0">
                <a:solidFill>
                  <a:schemeClr val="bg1"/>
                </a:solidFill>
              </a:rPr>
              <a:t>(</a:t>
            </a:r>
            <a:r>
              <a:rPr lang="ko-KR" altLang="en-US" sz="1300" b="1" dirty="0">
                <a:solidFill>
                  <a:schemeClr val="bg1"/>
                </a:solidFill>
              </a:rPr>
              <a:t>안</a:t>
            </a:r>
            <a:r>
              <a:rPr lang="en-US" altLang="ko-KR" sz="1300" b="1" dirty="0">
                <a:solidFill>
                  <a:schemeClr val="bg1"/>
                </a:solidFill>
              </a:rPr>
              <a:t>)</a:t>
            </a:r>
            <a:br>
              <a:rPr lang="en-US" altLang="ko-KR" sz="1300" b="1" dirty="0">
                <a:solidFill>
                  <a:schemeClr val="bg1"/>
                </a:solidFill>
              </a:rPr>
            </a:br>
            <a:r>
              <a:rPr lang="ko-KR" altLang="en-US" sz="1300" b="1" dirty="0">
                <a:solidFill>
                  <a:schemeClr val="bg1"/>
                </a:solidFill>
              </a:rPr>
              <a:t>작성</a:t>
            </a:r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96DC483E-F805-42D9-A4CC-B862A645FEDA}"/>
              </a:ext>
            </a:extLst>
          </p:cNvPr>
          <p:cNvSpPr/>
          <p:nvPr/>
        </p:nvSpPr>
        <p:spPr>
          <a:xfrm>
            <a:off x="7452320" y="3861049"/>
            <a:ext cx="1368152" cy="129613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solidFill>
                  <a:schemeClr val="bg1"/>
                </a:solidFill>
              </a:rPr>
              <a:t>시제품</a:t>
            </a:r>
            <a:r>
              <a:rPr lang="en-US" altLang="ko-KR" sz="1300" b="1" dirty="0">
                <a:solidFill>
                  <a:schemeClr val="bg1"/>
                </a:solidFill>
              </a:rPr>
              <a:t/>
            </a:r>
            <a:br>
              <a:rPr lang="en-US" altLang="ko-KR" sz="1300" b="1" dirty="0">
                <a:solidFill>
                  <a:schemeClr val="bg1"/>
                </a:solidFill>
              </a:rPr>
            </a:br>
            <a:r>
              <a:rPr lang="ko-KR" altLang="en-US" sz="1300" b="1" dirty="0">
                <a:solidFill>
                  <a:schemeClr val="bg1"/>
                </a:solidFill>
              </a:rPr>
              <a:t>제작</a:t>
            </a:r>
          </a:p>
        </p:txBody>
      </p:sp>
      <p:sp>
        <p:nvSpPr>
          <p:cNvPr id="5" name="화살표: 갈매기형 수장 4">
            <a:extLst>
              <a:ext uri="{FF2B5EF4-FFF2-40B4-BE49-F238E27FC236}">
                <a16:creationId xmlns:a16="http://schemas.microsoft.com/office/drawing/2014/main" id="{EC8B5A37-E1EA-4408-8D63-A7911CEB9F2B}"/>
              </a:ext>
            </a:extLst>
          </p:cNvPr>
          <p:cNvSpPr/>
          <p:nvPr/>
        </p:nvSpPr>
        <p:spPr>
          <a:xfrm>
            <a:off x="1838275" y="4119170"/>
            <a:ext cx="218603" cy="846530"/>
          </a:xfrm>
          <a:prstGeom prst="chevron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b="1" dirty="0">
              <a:solidFill>
                <a:schemeClr val="bg1"/>
              </a:solidFill>
            </a:endParaRPr>
          </a:p>
        </p:txBody>
      </p:sp>
      <p:sp>
        <p:nvSpPr>
          <p:cNvPr id="34" name="화살표: 갈매기형 수장 33">
            <a:extLst>
              <a:ext uri="{FF2B5EF4-FFF2-40B4-BE49-F238E27FC236}">
                <a16:creationId xmlns:a16="http://schemas.microsoft.com/office/drawing/2014/main" id="{476652D1-D710-473D-998D-EAE766C6D009}"/>
              </a:ext>
            </a:extLst>
          </p:cNvPr>
          <p:cNvSpPr/>
          <p:nvPr/>
        </p:nvSpPr>
        <p:spPr>
          <a:xfrm>
            <a:off x="3563888" y="4119170"/>
            <a:ext cx="218603" cy="846530"/>
          </a:xfrm>
          <a:prstGeom prst="chevron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b="1" dirty="0">
              <a:solidFill>
                <a:schemeClr val="bg1"/>
              </a:solidFill>
            </a:endParaRPr>
          </a:p>
        </p:txBody>
      </p:sp>
      <p:sp>
        <p:nvSpPr>
          <p:cNvPr id="40" name="화살표: 갈매기형 수장 39">
            <a:extLst>
              <a:ext uri="{FF2B5EF4-FFF2-40B4-BE49-F238E27FC236}">
                <a16:creationId xmlns:a16="http://schemas.microsoft.com/office/drawing/2014/main" id="{724838DB-F99A-4D1A-B47D-58FB67D5612C}"/>
              </a:ext>
            </a:extLst>
          </p:cNvPr>
          <p:cNvSpPr/>
          <p:nvPr/>
        </p:nvSpPr>
        <p:spPr>
          <a:xfrm>
            <a:off x="5289501" y="4119170"/>
            <a:ext cx="218603" cy="846530"/>
          </a:xfrm>
          <a:prstGeom prst="chevron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b="1" dirty="0">
              <a:solidFill>
                <a:schemeClr val="bg1"/>
              </a:solidFill>
            </a:endParaRPr>
          </a:p>
        </p:txBody>
      </p:sp>
      <p:sp>
        <p:nvSpPr>
          <p:cNvPr id="41" name="화살표: 갈매기형 수장 40">
            <a:extLst>
              <a:ext uri="{FF2B5EF4-FFF2-40B4-BE49-F238E27FC236}">
                <a16:creationId xmlns:a16="http://schemas.microsoft.com/office/drawing/2014/main" id="{B3D32AF6-23F0-4BA4-8586-FB5940896F5B}"/>
              </a:ext>
            </a:extLst>
          </p:cNvPr>
          <p:cNvSpPr/>
          <p:nvPr/>
        </p:nvSpPr>
        <p:spPr>
          <a:xfrm>
            <a:off x="7087122" y="4119170"/>
            <a:ext cx="218603" cy="846530"/>
          </a:xfrm>
          <a:prstGeom prst="chevron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b="1" dirty="0">
              <a:solidFill>
                <a:schemeClr val="bg1"/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949E09A3-1696-42D8-8521-72C9D2551970}"/>
              </a:ext>
            </a:extLst>
          </p:cNvPr>
          <p:cNvSpPr/>
          <p:nvPr/>
        </p:nvSpPr>
        <p:spPr>
          <a:xfrm>
            <a:off x="7375154" y="3429002"/>
            <a:ext cx="1517326" cy="20882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모서리가 둥근 직사각형 3">
            <a:extLst>
              <a:ext uri="{FF2B5EF4-FFF2-40B4-BE49-F238E27FC236}">
                <a16:creationId xmlns:a16="http://schemas.microsoft.com/office/drawing/2014/main" id="{5FC70B10-1BF4-492C-843C-3CB6D420CD9B}"/>
              </a:ext>
            </a:extLst>
          </p:cNvPr>
          <p:cNvSpPr/>
          <p:nvPr/>
        </p:nvSpPr>
        <p:spPr>
          <a:xfrm>
            <a:off x="2946722" y="3284984"/>
            <a:ext cx="1085802" cy="3003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spc="-150" dirty="0" err="1">
                <a:solidFill>
                  <a:schemeClr val="tx1"/>
                </a:solidFill>
              </a:rPr>
              <a:t>비대면</a:t>
            </a:r>
            <a:r>
              <a:rPr lang="ko-KR" altLang="en-US" sz="1300" b="1" spc="-150" dirty="0">
                <a:solidFill>
                  <a:schemeClr val="tx1"/>
                </a:solidFill>
              </a:rPr>
              <a:t> 영역</a:t>
            </a:r>
          </a:p>
        </p:txBody>
      </p:sp>
      <p:sp>
        <p:nvSpPr>
          <p:cNvPr id="44" name="모서리가 둥근 직사각형 3">
            <a:extLst>
              <a:ext uri="{FF2B5EF4-FFF2-40B4-BE49-F238E27FC236}">
                <a16:creationId xmlns:a16="http://schemas.microsoft.com/office/drawing/2014/main" id="{8043A3AE-E634-4B3E-8154-C8CFF477AF7E}"/>
              </a:ext>
            </a:extLst>
          </p:cNvPr>
          <p:cNvSpPr/>
          <p:nvPr/>
        </p:nvSpPr>
        <p:spPr>
          <a:xfrm>
            <a:off x="7627241" y="3284984"/>
            <a:ext cx="977207" cy="3003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spc="-150" dirty="0">
                <a:solidFill>
                  <a:schemeClr val="tx1"/>
                </a:solidFill>
              </a:rPr>
              <a:t>대면 영역</a:t>
            </a:r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426A49BC-8AF3-452E-9AEE-4CD65CB09999}"/>
              </a:ext>
            </a:extLst>
          </p:cNvPr>
          <p:cNvSpPr/>
          <p:nvPr/>
        </p:nvSpPr>
        <p:spPr>
          <a:xfrm>
            <a:off x="179512" y="2852925"/>
            <a:ext cx="8856984" cy="280832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6" name="모서리가 둥근 직사각형 3">
            <a:extLst>
              <a:ext uri="{FF2B5EF4-FFF2-40B4-BE49-F238E27FC236}">
                <a16:creationId xmlns:a16="http://schemas.microsoft.com/office/drawing/2014/main" id="{A6186DBC-A755-4273-8B54-9A098FDFBECB}"/>
              </a:ext>
            </a:extLst>
          </p:cNvPr>
          <p:cNvSpPr/>
          <p:nvPr/>
        </p:nvSpPr>
        <p:spPr>
          <a:xfrm>
            <a:off x="2136579" y="2636912"/>
            <a:ext cx="4667669" cy="36787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300" b="1" spc="-150" dirty="0">
                <a:solidFill>
                  <a:schemeClr val="tx1"/>
                </a:solidFill>
              </a:rPr>
              <a:t>시제품제작을 목적으로 하는 </a:t>
            </a:r>
            <a:r>
              <a:rPr lang="ko-KR" altLang="en-US" sz="1300" b="1" spc="-150" dirty="0" err="1">
                <a:solidFill>
                  <a:schemeClr val="tx1"/>
                </a:solidFill>
              </a:rPr>
              <a:t>캡스톤</a:t>
            </a:r>
            <a:r>
              <a:rPr lang="ko-KR" altLang="en-US" sz="1300" b="1" spc="-150" dirty="0">
                <a:solidFill>
                  <a:schemeClr val="tx1"/>
                </a:solidFill>
              </a:rPr>
              <a:t> 디자인 교과목의 진행  프로세스</a:t>
            </a:r>
          </a:p>
        </p:txBody>
      </p:sp>
      <p:sp>
        <p:nvSpPr>
          <p:cNvPr id="50" name="모서리가 둥근 직사각형 47">
            <a:extLst>
              <a:ext uri="{FF2B5EF4-FFF2-40B4-BE49-F238E27FC236}">
                <a16:creationId xmlns:a16="http://schemas.microsoft.com/office/drawing/2014/main" id="{A6F7D520-894A-4A5B-9746-1D785E9FE575}"/>
              </a:ext>
            </a:extLst>
          </p:cNvPr>
          <p:cNvSpPr/>
          <p:nvPr/>
        </p:nvSpPr>
        <p:spPr>
          <a:xfrm>
            <a:off x="179511" y="5808262"/>
            <a:ext cx="8856984" cy="789090"/>
          </a:xfrm>
          <a:prstGeom prst="roundRect">
            <a:avLst>
              <a:gd name="adj" fmla="val 16334"/>
            </a:avLst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500" b="1" dirty="0">
                <a:solidFill>
                  <a:schemeClr val="tx1"/>
                </a:solidFill>
              </a:rPr>
              <a:t>그림 </a:t>
            </a:r>
            <a:r>
              <a:rPr lang="en-US" altLang="ko-KR" sz="1500" b="1" dirty="0">
                <a:solidFill>
                  <a:schemeClr val="tx1"/>
                </a:solidFill>
              </a:rPr>
              <a:t>4. </a:t>
            </a:r>
            <a:r>
              <a:rPr lang="ko-KR" altLang="en-US" sz="1500" b="1" dirty="0">
                <a:solidFill>
                  <a:schemeClr val="tx1"/>
                </a:solidFill>
              </a:rPr>
              <a:t>시제품제작을 목적으로 하는 </a:t>
            </a:r>
            <a:r>
              <a:rPr lang="ko-KR" altLang="en-US" sz="1500" b="1" dirty="0" err="1">
                <a:solidFill>
                  <a:schemeClr val="tx1"/>
                </a:solidFill>
              </a:rPr>
              <a:t>캡스톤</a:t>
            </a:r>
            <a:r>
              <a:rPr lang="ko-KR" altLang="en-US" sz="1500" b="1" dirty="0">
                <a:solidFill>
                  <a:schemeClr val="tx1"/>
                </a:solidFill>
              </a:rPr>
              <a:t> 디자인 교과목의 진행  프로세스 중 </a:t>
            </a:r>
            <a:r>
              <a:rPr lang="ko-KR" altLang="en-US" sz="1500" b="1" dirty="0" err="1">
                <a:solidFill>
                  <a:schemeClr val="tx1"/>
                </a:solidFill>
              </a:rPr>
              <a:t>비대면</a:t>
            </a:r>
            <a:r>
              <a:rPr lang="ko-KR" altLang="en-US" sz="1500" b="1" dirty="0">
                <a:solidFill>
                  <a:schemeClr val="tx1"/>
                </a:solidFill>
              </a:rPr>
              <a:t> 영역으로</a:t>
            </a:r>
            <a:r>
              <a:rPr lang="en-US" altLang="ko-KR" sz="1500" b="1" dirty="0">
                <a:solidFill>
                  <a:schemeClr val="tx1"/>
                </a:solidFill>
              </a:rPr>
              <a:t/>
            </a:r>
            <a:br>
              <a:rPr lang="en-US" altLang="ko-KR" sz="1500" b="1" dirty="0">
                <a:solidFill>
                  <a:schemeClr val="tx1"/>
                </a:solidFill>
              </a:rPr>
            </a:br>
            <a:r>
              <a:rPr lang="en-US" altLang="ko-KR" sz="1500" b="1" dirty="0">
                <a:solidFill>
                  <a:schemeClr val="tx1"/>
                </a:solidFill>
              </a:rPr>
              <a:t>          </a:t>
            </a:r>
            <a:r>
              <a:rPr lang="ko-KR" altLang="en-US" sz="1500" b="1" dirty="0">
                <a:solidFill>
                  <a:schemeClr val="tx1"/>
                </a:solidFill>
              </a:rPr>
              <a:t>국한하여 진행 된 연구 범위</a:t>
            </a:r>
          </a:p>
        </p:txBody>
      </p:sp>
    </p:spTree>
    <p:extLst>
      <p:ext uri="{BB962C8B-B14F-4D97-AF65-F5344CB8AC3E}">
        <p14:creationId xmlns:p14="http://schemas.microsoft.com/office/powerpoint/2010/main" val="66235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14220</TotalTime>
  <Words>1621</Words>
  <Application>Microsoft Office PowerPoint</Application>
  <PresentationFormat>화면 슬라이드 쇼(4:3)</PresentationFormat>
  <Paragraphs>404</Paragraphs>
  <Slides>31</Slides>
  <Notes>20</Notes>
  <HiddenSlides>0</HiddenSlides>
  <MMClips>0</MMClips>
  <ScaleCrop>false</ScaleCrop>
  <HeadingPairs>
    <vt:vector size="8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40" baseType="lpstr">
      <vt:lpstr>HY나무B</vt:lpstr>
      <vt:lpstr>HY중고딕</vt:lpstr>
      <vt:lpstr>HY태백B</vt:lpstr>
      <vt:lpstr>굴림</vt:lpstr>
      <vt:lpstr>맑은 고딕</vt:lpstr>
      <vt:lpstr>Arial</vt:lpstr>
      <vt:lpstr>Wingdings</vt:lpstr>
      <vt:lpstr>Office 테마</vt:lpstr>
      <vt:lpstr>Worksheet</vt:lpstr>
      <vt:lpstr>사회적 재난 시 수요자 중심 소방인력양성에 대한 연구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Owner</dc:creator>
  <cp:lastModifiedBy>owner</cp:lastModifiedBy>
  <cp:revision>692</cp:revision>
  <dcterms:created xsi:type="dcterms:W3CDTF">2012-01-16T10:39:26Z</dcterms:created>
  <dcterms:modified xsi:type="dcterms:W3CDTF">2021-08-20T04:56:19Z</dcterms:modified>
</cp:coreProperties>
</file>